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67"/>
  </p:notesMasterIdLst>
  <p:handoutMasterIdLst>
    <p:handoutMasterId r:id="rId68"/>
  </p:handoutMasterIdLst>
  <p:sldIdLst>
    <p:sldId id="927" r:id="rId2"/>
    <p:sldId id="1266" r:id="rId3"/>
    <p:sldId id="1136" r:id="rId4"/>
    <p:sldId id="1183" r:id="rId5"/>
    <p:sldId id="1209" r:id="rId6"/>
    <p:sldId id="1210" r:id="rId7"/>
    <p:sldId id="1211" r:id="rId8"/>
    <p:sldId id="1212" r:id="rId9"/>
    <p:sldId id="1213" r:id="rId10"/>
    <p:sldId id="1235" r:id="rId11"/>
    <p:sldId id="1184" r:id="rId12"/>
    <p:sldId id="1148" r:id="rId13"/>
    <p:sldId id="1200" r:id="rId14"/>
    <p:sldId id="1202" r:id="rId15"/>
    <p:sldId id="1219" r:id="rId16"/>
    <p:sldId id="1203" r:id="rId17"/>
    <p:sldId id="1204" r:id="rId18"/>
    <p:sldId id="1205" r:id="rId19"/>
    <p:sldId id="1206" r:id="rId20"/>
    <p:sldId id="1218" r:id="rId21"/>
    <p:sldId id="1214" r:id="rId22"/>
    <p:sldId id="1271" r:id="rId23"/>
    <p:sldId id="1194" r:id="rId24"/>
    <p:sldId id="1268" r:id="rId25"/>
    <p:sldId id="1269" r:id="rId26"/>
    <p:sldId id="1147" r:id="rId27"/>
    <p:sldId id="1146" r:id="rId28"/>
    <p:sldId id="1236" r:id="rId29"/>
    <p:sldId id="1248" r:id="rId30"/>
    <p:sldId id="1260" r:id="rId31"/>
    <p:sldId id="1261" r:id="rId32"/>
    <p:sldId id="1262" r:id="rId33"/>
    <p:sldId id="1264" r:id="rId34"/>
    <p:sldId id="1265" r:id="rId35"/>
    <p:sldId id="1185" r:id="rId36"/>
    <p:sldId id="1267" r:id="rId37"/>
    <p:sldId id="1224" r:id="rId38"/>
    <p:sldId id="1221" r:id="rId39"/>
    <p:sldId id="1223" r:id="rId40"/>
    <p:sldId id="1249" r:id="rId41"/>
    <p:sldId id="1225" r:id="rId42"/>
    <p:sldId id="1226" r:id="rId43"/>
    <p:sldId id="1173" r:id="rId44"/>
    <p:sldId id="1227" r:id="rId45"/>
    <p:sldId id="1228" r:id="rId46"/>
    <p:sldId id="1215" r:id="rId47"/>
    <p:sldId id="1198" r:id="rId48"/>
    <p:sldId id="1177" r:id="rId49"/>
    <p:sldId id="1270" r:id="rId50"/>
    <p:sldId id="1272" r:id="rId51"/>
    <p:sldId id="1178" r:id="rId52"/>
    <p:sldId id="1237" r:id="rId53"/>
    <p:sldId id="1238" r:id="rId54"/>
    <p:sldId id="1239" r:id="rId55"/>
    <p:sldId id="1240" r:id="rId56"/>
    <p:sldId id="1241" r:id="rId57"/>
    <p:sldId id="1242" r:id="rId58"/>
    <p:sldId id="1243" r:id="rId59"/>
    <p:sldId id="1244" r:id="rId60"/>
    <p:sldId id="1245" r:id="rId61"/>
    <p:sldId id="1246" r:id="rId62"/>
    <p:sldId id="1247" r:id="rId63"/>
    <p:sldId id="1257" r:id="rId64"/>
    <p:sldId id="1258" r:id="rId65"/>
    <p:sldId id="1182" r:id="rId66"/>
  </p:sldIdLst>
  <p:sldSz cx="6858000" cy="5143500"/>
  <p:notesSz cx="6797675" cy="99298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3B320DD7-FAAF-4EFB-87CD-71D6B5A5ED85}">
          <p14:sldIdLst>
            <p14:sldId id="927"/>
            <p14:sldId id="1266"/>
            <p14:sldId id="1136"/>
            <p14:sldId id="1183"/>
            <p14:sldId id="1209"/>
            <p14:sldId id="1210"/>
            <p14:sldId id="1211"/>
            <p14:sldId id="1212"/>
            <p14:sldId id="1213"/>
            <p14:sldId id="1235"/>
            <p14:sldId id="1184"/>
            <p14:sldId id="1148"/>
            <p14:sldId id="1200"/>
            <p14:sldId id="1202"/>
            <p14:sldId id="1219"/>
            <p14:sldId id="1203"/>
            <p14:sldId id="1204"/>
            <p14:sldId id="1205"/>
            <p14:sldId id="1206"/>
            <p14:sldId id="1218"/>
            <p14:sldId id="1214"/>
            <p14:sldId id="1271"/>
            <p14:sldId id="1194"/>
            <p14:sldId id="1268"/>
            <p14:sldId id="1269"/>
            <p14:sldId id="1147"/>
            <p14:sldId id="1146"/>
            <p14:sldId id="1236"/>
            <p14:sldId id="1248"/>
            <p14:sldId id="1260"/>
            <p14:sldId id="1261"/>
            <p14:sldId id="1262"/>
            <p14:sldId id="1264"/>
            <p14:sldId id="1265"/>
            <p14:sldId id="1185"/>
            <p14:sldId id="1267"/>
            <p14:sldId id="1224"/>
            <p14:sldId id="1221"/>
            <p14:sldId id="1223"/>
            <p14:sldId id="1249"/>
            <p14:sldId id="1225"/>
            <p14:sldId id="1226"/>
            <p14:sldId id="1173"/>
            <p14:sldId id="1227"/>
            <p14:sldId id="1228"/>
            <p14:sldId id="1215"/>
            <p14:sldId id="1198"/>
            <p14:sldId id="1177"/>
            <p14:sldId id="1270"/>
            <p14:sldId id="1272"/>
            <p14:sldId id="1178"/>
            <p14:sldId id="1237"/>
            <p14:sldId id="1238"/>
            <p14:sldId id="1239"/>
            <p14:sldId id="1240"/>
            <p14:sldId id="1241"/>
            <p14:sldId id="1242"/>
            <p14:sldId id="1243"/>
            <p14:sldId id="1244"/>
            <p14:sldId id="1245"/>
            <p14:sldId id="1246"/>
            <p14:sldId id="1247"/>
            <p14:sldId id="1257"/>
            <p14:sldId id="1258"/>
            <p14:sldId id="1182"/>
          </p14:sldIdLst>
        </p14:section>
        <p14:section name="未命名的章節" id="{1E817A2E-E1B3-419C-A803-0CEEE6873A1E}">
          <p14:sldIdLst/>
        </p14:section>
      </p14:sectionLst>
    </p:ext>
    <p:ext uri="{EFAFB233-063F-42B5-8137-9DF3F51BA10A}">
      <p15:sldGuideLst xmlns:p15="http://schemas.microsoft.com/office/powerpoint/2012/main">
        <p15:guide id="1" orient="horz" pos="2160" userDrawn="1">
          <p15:clr>
            <a:srgbClr val="A4A3A4"/>
          </p15:clr>
        </p15:guide>
        <p15:guide id="2" pos="216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7B4"/>
    <a:srgbClr val="00589A"/>
    <a:srgbClr val="AC8300"/>
    <a:srgbClr val="003300"/>
    <a:srgbClr val="FBF7DD"/>
    <a:srgbClr val="FEFDE2"/>
    <a:srgbClr val="FEFDE6"/>
    <a:srgbClr val="FEFDD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80" autoAdjust="0"/>
    <p:restoredTop sz="88107" autoAdjust="0"/>
  </p:normalViewPr>
  <p:slideViewPr>
    <p:cSldViewPr>
      <p:cViewPr varScale="1">
        <p:scale>
          <a:sx n="70" d="100"/>
          <a:sy n="70" d="100"/>
        </p:scale>
        <p:origin x="1200" y="48"/>
      </p:cViewPr>
      <p:guideLst>
        <p:guide orient="horz" pos="2160"/>
        <p:guide pos="2160"/>
        <p:guide orient="horz" pos="1620"/>
      </p:guideLst>
    </p:cSldViewPr>
  </p:slideViewPr>
  <p:outlineViewPr>
    <p:cViewPr>
      <p:scale>
        <a:sx n="33" d="100"/>
        <a:sy n="33" d="100"/>
      </p:scale>
      <p:origin x="0" y="2709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7B1BA-43FA-44BF-A290-761DC07FBFB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zh-TW" altLang="en-US"/>
        </a:p>
      </dgm:t>
    </dgm:pt>
    <dgm:pt modelId="{CF329265-FD6A-4229-8BFB-BC5C7C25943C}">
      <dgm:prSet phldrT="[文字]" custT="1"/>
      <dgm:spPr/>
      <dgm:t>
        <a:bodyPr/>
        <a:lstStyle/>
        <a:p>
          <a:r>
            <a:rPr lang="zh-TW" altLang="en-US" sz="2200" b="1" dirty="0" smtClean="0">
              <a:latin typeface="微軟正黑體" panose="020B0604030504040204" pitchFamily="34" charset="-120"/>
              <a:ea typeface="微軟正黑體" panose="020B0604030504040204" pitchFamily="34" charset="-120"/>
            </a:rPr>
            <a:t>實習相關辦法、法規</a:t>
          </a:r>
          <a:endParaRPr lang="zh-TW" altLang="en-US" sz="2200" b="1" dirty="0">
            <a:latin typeface="微軟正黑體" panose="020B0604030504040204" pitchFamily="34" charset="-120"/>
            <a:ea typeface="微軟正黑體" panose="020B0604030504040204" pitchFamily="34" charset="-120"/>
          </a:endParaRPr>
        </a:p>
      </dgm:t>
    </dgm:pt>
    <dgm:pt modelId="{7E54FF0E-79F8-40D9-B118-D07A0599695B}" type="parTrans" cxnId="{E4A09880-ADDF-4D8B-93B2-CCBA4B869EBE}">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A1795EFD-FD6E-4782-B073-C4674868A577}" type="sibTrans" cxnId="{E4A09880-ADDF-4D8B-93B2-CCBA4B869EBE}">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50F944B8-4773-48E3-A1EE-2D9A9DFEFD80}">
      <dgm:prSet custT="1"/>
      <dgm:spPr/>
      <dgm:t>
        <a:bodyPr/>
        <a:lstStyle/>
        <a:p>
          <a:r>
            <a:rPr lang="zh-TW" altLang="en-US" sz="2200" b="1" dirty="0" smtClean="0">
              <a:latin typeface="微軟正黑體" panose="020B0604030504040204" pitchFamily="34" charset="-120"/>
              <a:ea typeface="微軟正黑體" panose="020B0604030504040204" pitchFamily="34" charset="-120"/>
            </a:rPr>
            <a:t>師長的叮嚀</a:t>
          </a:r>
          <a:endParaRPr lang="en-US" altLang="zh-TW" sz="2200" b="1" dirty="0">
            <a:latin typeface="微軟正黑體" panose="020B0604030504040204" pitchFamily="34" charset="-120"/>
            <a:ea typeface="微軟正黑體" panose="020B0604030504040204" pitchFamily="34" charset="-120"/>
          </a:endParaRPr>
        </a:p>
      </dgm:t>
    </dgm:pt>
    <dgm:pt modelId="{0F676182-7464-47A7-A47E-519F9FCC9E0E}" type="parTrans" cxnId="{B73AF892-C07B-47E0-85BC-9AA9DE46AFF9}">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3EFCE6F4-F7C1-4A31-A762-CB3D94E7CC5F}" type="sibTrans" cxnId="{B73AF892-C07B-47E0-85BC-9AA9DE46AFF9}">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FFC07F92-C593-46E2-BB80-3DC0112FE84C}">
      <dgm:prSet custT="1"/>
      <dgm:spPr/>
      <dgm:t>
        <a:bodyPr/>
        <a:lstStyle/>
        <a:p>
          <a:r>
            <a:rPr lang="zh-TW" altLang="en-US" sz="2200" b="1" dirty="0" smtClean="0">
              <a:latin typeface="微軟正黑體" panose="020B0604030504040204" pitchFamily="34" charset="-120"/>
              <a:ea typeface="微軟正黑體" panose="020B0604030504040204" pitchFamily="34" charset="-120"/>
            </a:rPr>
            <a:t>實習相關日程說明</a:t>
          </a:r>
          <a:endParaRPr lang="en-US" altLang="zh-TW" sz="2200" b="1" dirty="0">
            <a:latin typeface="微軟正黑體" panose="020B0604030504040204" pitchFamily="34" charset="-120"/>
            <a:ea typeface="微軟正黑體" panose="020B0604030504040204" pitchFamily="34" charset="-120"/>
          </a:endParaRPr>
        </a:p>
      </dgm:t>
    </dgm:pt>
    <dgm:pt modelId="{74D7543D-3BBF-45D8-A493-C70083547200}" type="parTrans" cxnId="{0253016E-7946-4220-8D19-39B36AE5C44C}">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0ED041E7-0051-47AB-BCCE-57713D15CB16}" type="sibTrans" cxnId="{0253016E-7946-4220-8D19-39B36AE5C44C}">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6E8478E9-F5AE-4DE7-9137-9539E24F5E04}">
      <dgm:prSet custT="1"/>
      <dgm:spPr/>
      <dgm:t>
        <a:bodyPr/>
        <a:lstStyle/>
        <a:p>
          <a:r>
            <a:rPr lang="zh-TW" altLang="en-US" sz="2200" b="1" dirty="0" smtClean="0">
              <a:latin typeface="微軟正黑體" panose="020B0604030504040204" pitchFamily="34" charset="-120"/>
              <a:ea typeface="微軟正黑體" panose="020B0604030504040204" pitchFamily="34" charset="-120"/>
            </a:rPr>
            <a:t>實習報告書寫說明</a:t>
          </a:r>
          <a:endParaRPr lang="en-US" altLang="zh-TW" sz="2200" b="1" dirty="0">
            <a:latin typeface="微軟正黑體" panose="020B0604030504040204" pitchFamily="34" charset="-120"/>
            <a:ea typeface="微軟正黑體" panose="020B0604030504040204" pitchFamily="34" charset="-120"/>
          </a:endParaRPr>
        </a:p>
      </dgm:t>
    </dgm:pt>
    <dgm:pt modelId="{47D4B9E5-8F3B-4EF1-AD2B-0DA4918C4346}" type="parTrans" cxnId="{D037A958-97E9-4251-BB56-3E2DAF3C99AB}">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4CFBD964-716B-4B08-93E7-8989C579A05E}" type="sibTrans" cxnId="{D037A958-97E9-4251-BB56-3E2DAF3C99AB}">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A2AE04A4-001E-4AE1-8FBE-BE21D6865DB4}">
      <dgm:prSet custT="1"/>
      <dgm:spPr/>
      <dgm:t>
        <a:bodyPr/>
        <a:lstStyle/>
        <a:p>
          <a:r>
            <a:rPr lang="zh-TW" altLang="en-US" sz="2200" b="1" dirty="0" smtClean="0">
              <a:latin typeface="微軟正黑體" panose="020B0604030504040204" pitchFamily="34" charset="-120"/>
              <a:ea typeface="微軟正黑體" panose="020B0604030504040204" pitchFamily="34" charset="-120"/>
            </a:rPr>
            <a:t>實習注意事項</a:t>
          </a:r>
          <a:endParaRPr lang="zh-TW" altLang="en-US" sz="2200" b="1" dirty="0">
            <a:latin typeface="微軟正黑體" panose="020B0604030504040204" pitchFamily="34" charset="-120"/>
            <a:ea typeface="微軟正黑體" panose="020B0604030504040204" pitchFamily="34" charset="-120"/>
          </a:endParaRPr>
        </a:p>
      </dgm:t>
    </dgm:pt>
    <dgm:pt modelId="{6F755858-E19D-4C32-9E29-111D47A5935D}" type="parTrans" cxnId="{D84F07C5-FCCB-4DC3-8879-E2186062D6C8}">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700FD799-279D-411E-9AB2-EBAF018780F8}" type="sibTrans" cxnId="{D84F07C5-FCCB-4DC3-8879-E2186062D6C8}">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F8D30E5E-3085-424A-9B82-E9CC83A85DAE}">
      <dgm:prSet custT="1"/>
      <dgm:spPr/>
      <dgm:t>
        <a:bodyPr/>
        <a:lstStyle/>
        <a:p>
          <a:endParaRPr lang="zh-TW" altLang="en-US" sz="2200" b="1" dirty="0">
            <a:latin typeface="微軟正黑體" panose="020B0604030504040204" pitchFamily="34" charset="-120"/>
            <a:ea typeface="微軟正黑體" panose="020B0604030504040204" pitchFamily="34" charset="-120"/>
          </a:endParaRPr>
        </a:p>
      </dgm:t>
    </dgm:pt>
    <dgm:pt modelId="{9E5ED0CC-C072-40B6-96CC-0CE195AE1051}" type="parTrans" cxnId="{DA934639-6B30-43E5-82CA-7D9658372164}">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669C7E61-7F76-4A53-8F4B-9CECF2C0CED4}" type="sibTrans" cxnId="{DA934639-6B30-43E5-82CA-7D9658372164}">
      <dgm:prSet/>
      <dgm:spPr/>
      <dgm:t>
        <a:bodyPr/>
        <a:lstStyle/>
        <a:p>
          <a:endParaRPr lang="zh-TW" altLang="en-US" sz="2200" b="1">
            <a:solidFill>
              <a:srgbClr val="002060"/>
            </a:solidFill>
            <a:latin typeface="微軟正黑體" panose="020B0604030504040204" pitchFamily="34" charset="-120"/>
            <a:ea typeface="微軟正黑體" panose="020B0604030504040204" pitchFamily="34" charset="-120"/>
          </a:endParaRPr>
        </a:p>
      </dgm:t>
    </dgm:pt>
    <dgm:pt modelId="{77864A2B-2E1E-4295-B0CB-4915ED1AEB28}">
      <dgm:prSet phldrT="[文字]" custT="1"/>
      <dgm:spPr/>
      <dgm:t>
        <a:bodyPr/>
        <a:lstStyle/>
        <a:p>
          <a:r>
            <a:rPr lang="zh-TW" altLang="en-US" sz="2200" b="1" dirty="0" smtClean="0">
              <a:latin typeface="微軟正黑體" panose="020B0604030504040204" pitchFamily="34" charset="-120"/>
              <a:ea typeface="微軟正黑體" panose="020B0604030504040204" pitchFamily="34" charset="-120"/>
            </a:rPr>
            <a:t>實習成績考核</a:t>
          </a:r>
          <a:endParaRPr lang="zh-TW" altLang="en-US" sz="2200" b="1" dirty="0">
            <a:latin typeface="微軟正黑體" panose="020B0604030504040204" pitchFamily="34" charset="-120"/>
            <a:ea typeface="微軟正黑體" panose="020B0604030504040204" pitchFamily="34" charset="-120"/>
          </a:endParaRPr>
        </a:p>
      </dgm:t>
    </dgm:pt>
    <dgm:pt modelId="{42584DA3-6BC0-4E06-AB95-037B311C84C7}" type="parTrans" cxnId="{10C0C1C5-E635-44A4-84CF-E3BBDD99A059}">
      <dgm:prSet/>
      <dgm:spPr/>
      <dgm:t>
        <a:bodyPr/>
        <a:lstStyle/>
        <a:p>
          <a:endParaRPr lang="zh-TW" altLang="en-US" sz="2200" b="1">
            <a:latin typeface="微軟正黑體" panose="020B0604030504040204" pitchFamily="34" charset="-120"/>
            <a:ea typeface="微軟正黑體" panose="020B0604030504040204" pitchFamily="34" charset="-120"/>
          </a:endParaRPr>
        </a:p>
      </dgm:t>
    </dgm:pt>
    <dgm:pt modelId="{529F3AC0-1B2F-422B-8621-6B7347BED90B}" type="sibTrans" cxnId="{10C0C1C5-E635-44A4-84CF-E3BBDD99A059}">
      <dgm:prSet/>
      <dgm:spPr/>
      <dgm:t>
        <a:bodyPr/>
        <a:lstStyle/>
        <a:p>
          <a:endParaRPr lang="zh-TW" altLang="en-US" sz="2200" b="1">
            <a:latin typeface="微軟正黑體" panose="020B0604030504040204" pitchFamily="34" charset="-120"/>
            <a:ea typeface="微軟正黑體" panose="020B0604030504040204" pitchFamily="34" charset="-120"/>
          </a:endParaRPr>
        </a:p>
      </dgm:t>
    </dgm:pt>
    <dgm:pt modelId="{64C28C78-FAD6-44A2-941A-DDB05E691855}">
      <dgm:prSet custT="1"/>
      <dgm:spPr/>
      <dgm:t>
        <a:bodyPr/>
        <a:lstStyle/>
        <a:p>
          <a:r>
            <a:rPr lang="zh-TW" altLang="zh-TW" sz="2200" b="1" dirty="0" smtClean="0">
              <a:latin typeface="微軟正黑體" panose="020B0604030504040204" pitchFamily="34" charset="-120"/>
              <a:ea typeface="微軟正黑體" panose="020B0604030504040204" pitchFamily="34" charset="-120"/>
            </a:rPr>
            <a:t>實習訪視</a:t>
          </a:r>
          <a:r>
            <a:rPr lang="zh-TW" altLang="en-US" sz="2200" b="1" dirty="0" smtClean="0">
              <a:latin typeface="微軟正黑體" panose="020B0604030504040204" pitchFamily="34" charset="-120"/>
              <a:ea typeface="微軟正黑體" panose="020B0604030504040204" pitchFamily="34" charset="-120"/>
            </a:rPr>
            <a:t>及輔導</a:t>
          </a:r>
          <a:endParaRPr lang="en-US" altLang="zh-TW" sz="2200" b="1" dirty="0">
            <a:latin typeface="微軟正黑體" panose="020B0604030504040204" pitchFamily="34" charset="-120"/>
            <a:ea typeface="微軟正黑體" panose="020B0604030504040204" pitchFamily="34" charset="-120"/>
          </a:endParaRPr>
        </a:p>
      </dgm:t>
    </dgm:pt>
    <dgm:pt modelId="{E8E177D9-4EF5-4825-A7DA-FE9C7DADDD9A}" type="parTrans" cxnId="{32812F19-646D-4159-BA26-C0F9EAEF265E}">
      <dgm:prSet/>
      <dgm:spPr/>
      <dgm:t>
        <a:bodyPr/>
        <a:lstStyle/>
        <a:p>
          <a:endParaRPr lang="zh-TW" altLang="en-US" sz="2200" b="1">
            <a:latin typeface="微軟正黑體" panose="020B0604030504040204" pitchFamily="34" charset="-120"/>
            <a:ea typeface="微軟正黑體" panose="020B0604030504040204" pitchFamily="34" charset="-120"/>
          </a:endParaRPr>
        </a:p>
      </dgm:t>
    </dgm:pt>
    <dgm:pt modelId="{25528834-345B-4D24-BCBB-02B6CCAAEDC7}" type="sibTrans" cxnId="{32812F19-646D-4159-BA26-C0F9EAEF265E}">
      <dgm:prSet/>
      <dgm:spPr/>
      <dgm:t>
        <a:bodyPr/>
        <a:lstStyle/>
        <a:p>
          <a:endParaRPr lang="zh-TW" altLang="en-US" sz="2200" b="1">
            <a:latin typeface="微軟正黑體" panose="020B0604030504040204" pitchFamily="34" charset="-120"/>
            <a:ea typeface="微軟正黑體" panose="020B0604030504040204" pitchFamily="34" charset="-120"/>
          </a:endParaRPr>
        </a:p>
      </dgm:t>
    </dgm:pt>
    <dgm:pt modelId="{B9449473-1689-42CB-9B1A-00109ED3E2A5}" type="pres">
      <dgm:prSet presAssocID="{A107B1BA-43FA-44BF-A290-761DC07FBFB8}" presName="Name0" presStyleCnt="0">
        <dgm:presLayoutVars>
          <dgm:chMax val="7"/>
          <dgm:chPref val="7"/>
          <dgm:dir/>
        </dgm:presLayoutVars>
      </dgm:prSet>
      <dgm:spPr/>
      <dgm:t>
        <a:bodyPr/>
        <a:lstStyle/>
        <a:p>
          <a:endParaRPr lang="zh-TW" altLang="en-US"/>
        </a:p>
      </dgm:t>
    </dgm:pt>
    <dgm:pt modelId="{479CA1DA-D7FA-4842-A119-8EDA3E858EFA}" type="pres">
      <dgm:prSet presAssocID="{A107B1BA-43FA-44BF-A290-761DC07FBFB8}" presName="Name1" presStyleCnt="0"/>
      <dgm:spPr/>
      <dgm:t>
        <a:bodyPr/>
        <a:lstStyle/>
        <a:p>
          <a:endParaRPr lang="zh-TW" altLang="en-US"/>
        </a:p>
      </dgm:t>
    </dgm:pt>
    <dgm:pt modelId="{853207C8-8DF5-4B13-B5CE-1931A3932752}" type="pres">
      <dgm:prSet presAssocID="{A107B1BA-43FA-44BF-A290-761DC07FBFB8}" presName="cycle" presStyleCnt="0"/>
      <dgm:spPr/>
      <dgm:t>
        <a:bodyPr/>
        <a:lstStyle/>
        <a:p>
          <a:endParaRPr lang="zh-TW" altLang="en-US"/>
        </a:p>
      </dgm:t>
    </dgm:pt>
    <dgm:pt modelId="{A56B706D-CF70-457A-AD7A-33F93C8D8DC4}" type="pres">
      <dgm:prSet presAssocID="{A107B1BA-43FA-44BF-A290-761DC07FBFB8}" presName="srcNode" presStyleLbl="node1" presStyleIdx="0" presStyleCnt="7"/>
      <dgm:spPr/>
      <dgm:t>
        <a:bodyPr/>
        <a:lstStyle/>
        <a:p>
          <a:endParaRPr lang="zh-TW" altLang="en-US"/>
        </a:p>
      </dgm:t>
    </dgm:pt>
    <dgm:pt modelId="{C71FB5C3-977E-40ED-A79F-04C8122DCC89}" type="pres">
      <dgm:prSet presAssocID="{A107B1BA-43FA-44BF-A290-761DC07FBFB8}" presName="conn" presStyleLbl="parChTrans1D2" presStyleIdx="0" presStyleCnt="1"/>
      <dgm:spPr/>
      <dgm:t>
        <a:bodyPr/>
        <a:lstStyle/>
        <a:p>
          <a:endParaRPr lang="zh-TW" altLang="en-US"/>
        </a:p>
      </dgm:t>
    </dgm:pt>
    <dgm:pt modelId="{8FD92020-25F9-4491-83FE-AAAEA42B724F}" type="pres">
      <dgm:prSet presAssocID="{A107B1BA-43FA-44BF-A290-761DC07FBFB8}" presName="extraNode" presStyleLbl="node1" presStyleIdx="0" presStyleCnt="7"/>
      <dgm:spPr/>
      <dgm:t>
        <a:bodyPr/>
        <a:lstStyle/>
        <a:p>
          <a:endParaRPr lang="zh-TW" altLang="en-US"/>
        </a:p>
      </dgm:t>
    </dgm:pt>
    <dgm:pt modelId="{92708E57-FE59-494B-BA4F-F3D982DD539C}" type="pres">
      <dgm:prSet presAssocID="{A107B1BA-43FA-44BF-A290-761DC07FBFB8}" presName="dstNode" presStyleLbl="node1" presStyleIdx="0" presStyleCnt="7"/>
      <dgm:spPr/>
      <dgm:t>
        <a:bodyPr/>
        <a:lstStyle/>
        <a:p>
          <a:endParaRPr lang="zh-TW" altLang="en-US"/>
        </a:p>
      </dgm:t>
    </dgm:pt>
    <dgm:pt modelId="{4A3F02AE-6539-4080-815F-C37D710D1A0E}" type="pres">
      <dgm:prSet presAssocID="{77864A2B-2E1E-4295-B0CB-4915ED1AEB28}" presName="text_1" presStyleLbl="node1" presStyleIdx="0" presStyleCnt="7">
        <dgm:presLayoutVars>
          <dgm:bulletEnabled val="1"/>
        </dgm:presLayoutVars>
      </dgm:prSet>
      <dgm:spPr/>
      <dgm:t>
        <a:bodyPr/>
        <a:lstStyle/>
        <a:p>
          <a:endParaRPr lang="zh-TW" altLang="en-US"/>
        </a:p>
      </dgm:t>
    </dgm:pt>
    <dgm:pt modelId="{92BB189E-42D3-4B34-A514-4465320ED6B0}" type="pres">
      <dgm:prSet presAssocID="{77864A2B-2E1E-4295-B0CB-4915ED1AEB28}" presName="accent_1" presStyleCnt="0"/>
      <dgm:spPr/>
      <dgm:t>
        <a:bodyPr/>
        <a:lstStyle/>
        <a:p>
          <a:endParaRPr lang="zh-TW" altLang="en-US"/>
        </a:p>
      </dgm:t>
    </dgm:pt>
    <dgm:pt modelId="{98E6363D-0299-4D5D-B36C-0A534E57CAF7}" type="pres">
      <dgm:prSet presAssocID="{77864A2B-2E1E-4295-B0CB-4915ED1AEB28}" presName="accentRepeatNode" presStyleLbl="solidFgAcc1" presStyleIdx="0" presStyleCnt="7"/>
      <dgm:spPr/>
      <dgm:t>
        <a:bodyPr/>
        <a:lstStyle/>
        <a:p>
          <a:endParaRPr lang="zh-TW" altLang="en-US"/>
        </a:p>
      </dgm:t>
    </dgm:pt>
    <dgm:pt modelId="{54B65C99-7822-4E85-BB4D-7A1DA7280DB6}" type="pres">
      <dgm:prSet presAssocID="{CF329265-FD6A-4229-8BFB-BC5C7C25943C}" presName="text_2" presStyleLbl="node1" presStyleIdx="1" presStyleCnt="7">
        <dgm:presLayoutVars>
          <dgm:bulletEnabled val="1"/>
        </dgm:presLayoutVars>
      </dgm:prSet>
      <dgm:spPr/>
      <dgm:t>
        <a:bodyPr/>
        <a:lstStyle/>
        <a:p>
          <a:endParaRPr lang="zh-TW" altLang="en-US"/>
        </a:p>
      </dgm:t>
    </dgm:pt>
    <dgm:pt modelId="{07837ECE-DC94-402B-9462-350B370CB3FC}" type="pres">
      <dgm:prSet presAssocID="{CF329265-FD6A-4229-8BFB-BC5C7C25943C}" presName="accent_2" presStyleCnt="0"/>
      <dgm:spPr/>
      <dgm:t>
        <a:bodyPr/>
        <a:lstStyle/>
        <a:p>
          <a:endParaRPr lang="zh-TW" altLang="en-US"/>
        </a:p>
      </dgm:t>
    </dgm:pt>
    <dgm:pt modelId="{2C4BCF02-D4FF-44C7-BC89-751F2A2E6CAA}" type="pres">
      <dgm:prSet presAssocID="{CF329265-FD6A-4229-8BFB-BC5C7C25943C}" presName="accentRepeatNode" presStyleLbl="solidFgAcc1" presStyleIdx="1" presStyleCnt="7"/>
      <dgm:spPr/>
      <dgm:t>
        <a:bodyPr/>
        <a:lstStyle/>
        <a:p>
          <a:endParaRPr lang="zh-TW" altLang="en-US"/>
        </a:p>
      </dgm:t>
    </dgm:pt>
    <dgm:pt modelId="{980C0326-DAA8-4CC9-B1F2-B9D6F8FE0B26}" type="pres">
      <dgm:prSet presAssocID="{64C28C78-FAD6-44A2-941A-DDB05E691855}" presName="text_3" presStyleLbl="node1" presStyleIdx="2" presStyleCnt="7">
        <dgm:presLayoutVars>
          <dgm:bulletEnabled val="1"/>
        </dgm:presLayoutVars>
      </dgm:prSet>
      <dgm:spPr/>
      <dgm:t>
        <a:bodyPr/>
        <a:lstStyle/>
        <a:p>
          <a:endParaRPr lang="zh-TW" altLang="en-US"/>
        </a:p>
      </dgm:t>
    </dgm:pt>
    <dgm:pt modelId="{D9E25D09-9B1F-4BE4-8027-9C3F3FB8CF98}" type="pres">
      <dgm:prSet presAssocID="{64C28C78-FAD6-44A2-941A-DDB05E691855}" presName="accent_3" presStyleCnt="0"/>
      <dgm:spPr/>
      <dgm:t>
        <a:bodyPr/>
        <a:lstStyle/>
        <a:p>
          <a:endParaRPr lang="zh-TW" altLang="en-US"/>
        </a:p>
      </dgm:t>
    </dgm:pt>
    <dgm:pt modelId="{9A81C066-2DAA-48C3-8194-D0D49800799B}" type="pres">
      <dgm:prSet presAssocID="{64C28C78-FAD6-44A2-941A-DDB05E691855}" presName="accentRepeatNode" presStyleLbl="solidFgAcc1" presStyleIdx="2" presStyleCnt="7"/>
      <dgm:spPr/>
      <dgm:t>
        <a:bodyPr/>
        <a:lstStyle/>
        <a:p>
          <a:endParaRPr lang="zh-TW" altLang="en-US"/>
        </a:p>
      </dgm:t>
    </dgm:pt>
    <dgm:pt modelId="{0887C96D-8591-46AB-97CE-2AA71672D014}" type="pres">
      <dgm:prSet presAssocID="{50F944B8-4773-48E3-A1EE-2D9A9DFEFD80}" presName="text_4" presStyleLbl="node1" presStyleIdx="3" presStyleCnt="7">
        <dgm:presLayoutVars>
          <dgm:bulletEnabled val="1"/>
        </dgm:presLayoutVars>
      </dgm:prSet>
      <dgm:spPr/>
      <dgm:t>
        <a:bodyPr/>
        <a:lstStyle/>
        <a:p>
          <a:endParaRPr lang="zh-TW" altLang="en-US"/>
        </a:p>
      </dgm:t>
    </dgm:pt>
    <dgm:pt modelId="{25789838-9F63-4931-AE57-09336FD04224}" type="pres">
      <dgm:prSet presAssocID="{50F944B8-4773-48E3-A1EE-2D9A9DFEFD80}" presName="accent_4" presStyleCnt="0"/>
      <dgm:spPr/>
      <dgm:t>
        <a:bodyPr/>
        <a:lstStyle/>
        <a:p>
          <a:endParaRPr lang="zh-TW" altLang="en-US"/>
        </a:p>
      </dgm:t>
    </dgm:pt>
    <dgm:pt modelId="{4F9C6B9F-8EB0-4AD8-BE78-339D6E9891E8}" type="pres">
      <dgm:prSet presAssocID="{50F944B8-4773-48E3-A1EE-2D9A9DFEFD80}" presName="accentRepeatNode" presStyleLbl="solidFgAcc1" presStyleIdx="3" presStyleCnt="7"/>
      <dgm:spPr/>
      <dgm:t>
        <a:bodyPr/>
        <a:lstStyle/>
        <a:p>
          <a:endParaRPr lang="zh-TW" altLang="en-US"/>
        </a:p>
      </dgm:t>
    </dgm:pt>
    <dgm:pt modelId="{8075D6BA-CED9-4EBD-93F3-985825DB50DD}" type="pres">
      <dgm:prSet presAssocID="{FFC07F92-C593-46E2-BB80-3DC0112FE84C}" presName="text_5" presStyleLbl="node1" presStyleIdx="4" presStyleCnt="7">
        <dgm:presLayoutVars>
          <dgm:bulletEnabled val="1"/>
        </dgm:presLayoutVars>
      </dgm:prSet>
      <dgm:spPr/>
      <dgm:t>
        <a:bodyPr/>
        <a:lstStyle/>
        <a:p>
          <a:endParaRPr lang="zh-TW" altLang="en-US"/>
        </a:p>
      </dgm:t>
    </dgm:pt>
    <dgm:pt modelId="{ED013B85-419C-419F-9C45-2C9A5C02FBF8}" type="pres">
      <dgm:prSet presAssocID="{FFC07F92-C593-46E2-BB80-3DC0112FE84C}" presName="accent_5" presStyleCnt="0"/>
      <dgm:spPr/>
      <dgm:t>
        <a:bodyPr/>
        <a:lstStyle/>
        <a:p>
          <a:endParaRPr lang="zh-TW" altLang="en-US"/>
        </a:p>
      </dgm:t>
    </dgm:pt>
    <dgm:pt modelId="{02404C38-F3D4-4566-8C34-E4E641A352B7}" type="pres">
      <dgm:prSet presAssocID="{FFC07F92-C593-46E2-BB80-3DC0112FE84C}" presName="accentRepeatNode" presStyleLbl="solidFgAcc1" presStyleIdx="4" presStyleCnt="7"/>
      <dgm:spPr/>
      <dgm:t>
        <a:bodyPr/>
        <a:lstStyle/>
        <a:p>
          <a:endParaRPr lang="zh-TW" altLang="en-US"/>
        </a:p>
      </dgm:t>
    </dgm:pt>
    <dgm:pt modelId="{BB400DB6-52D8-4B95-AAEA-D8B131DF04F3}" type="pres">
      <dgm:prSet presAssocID="{6E8478E9-F5AE-4DE7-9137-9539E24F5E04}" presName="text_6" presStyleLbl="node1" presStyleIdx="5" presStyleCnt="7">
        <dgm:presLayoutVars>
          <dgm:bulletEnabled val="1"/>
        </dgm:presLayoutVars>
      </dgm:prSet>
      <dgm:spPr/>
      <dgm:t>
        <a:bodyPr/>
        <a:lstStyle/>
        <a:p>
          <a:endParaRPr lang="zh-TW" altLang="en-US"/>
        </a:p>
      </dgm:t>
    </dgm:pt>
    <dgm:pt modelId="{237974BF-0E99-44BD-91AF-0773AE788C79}" type="pres">
      <dgm:prSet presAssocID="{6E8478E9-F5AE-4DE7-9137-9539E24F5E04}" presName="accent_6" presStyleCnt="0"/>
      <dgm:spPr/>
      <dgm:t>
        <a:bodyPr/>
        <a:lstStyle/>
        <a:p>
          <a:endParaRPr lang="zh-TW" altLang="en-US"/>
        </a:p>
      </dgm:t>
    </dgm:pt>
    <dgm:pt modelId="{1C22CBF7-E067-49DE-8618-A86687CDA38D}" type="pres">
      <dgm:prSet presAssocID="{6E8478E9-F5AE-4DE7-9137-9539E24F5E04}" presName="accentRepeatNode" presStyleLbl="solidFgAcc1" presStyleIdx="5" presStyleCnt="7"/>
      <dgm:spPr/>
      <dgm:t>
        <a:bodyPr/>
        <a:lstStyle/>
        <a:p>
          <a:endParaRPr lang="zh-TW" altLang="en-US"/>
        </a:p>
      </dgm:t>
    </dgm:pt>
    <dgm:pt modelId="{6ABB1E34-B9B1-4AC8-8C53-E95B0F2E2D5B}" type="pres">
      <dgm:prSet presAssocID="{A2AE04A4-001E-4AE1-8FBE-BE21D6865DB4}" presName="text_7" presStyleLbl="node1" presStyleIdx="6" presStyleCnt="7">
        <dgm:presLayoutVars>
          <dgm:bulletEnabled val="1"/>
        </dgm:presLayoutVars>
      </dgm:prSet>
      <dgm:spPr/>
      <dgm:t>
        <a:bodyPr/>
        <a:lstStyle/>
        <a:p>
          <a:endParaRPr lang="zh-TW" altLang="en-US"/>
        </a:p>
      </dgm:t>
    </dgm:pt>
    <dgm:pt modelId="{DC77BEA8-B75D-43BD-88D1-6F0971DDAE39}" type="pres">
      <dgm:prSet presAssocID="{A2AE04A4-001E-4AE1-8FBE-BE21D6865DB4}" presName="accent_7" presStyleCnt="0"/>
      <dgm:spPr/>
      <dgm:t>
        <a:bodyPr/>
        <a:lstStyle/>
        <a:p>
          <a:endParaRPr lang="zh-TW" altLang="en-US"/>
        </a:p>
      </dgm:t>
    </dgm:pt>
    <dgm:pt modelId="{33CF77F0-8773-4534-A3D9-B9D72D9933A1}" type="pres">
      <dgm:prSet presAssocID="{A2AE04A4-001E-4AE1-8FBE-BE21D6865DB4}" presName="accentRepeatNode" presStyleLbl="solidFgAcc1" presStyleIdx="6" presStyleCnt="7"/>
      <dgm:spPr/>
      <dgm:t>
        <a:bodyPr/>
        <a:lstStyle/>
        <a:p>
          <a:endParaRPr lang="zh-TW" altLang="en-US"/>
        </a:p>
      </dgm:t>
    </dgm:pt>
  </dgm:ptLst>
  <dgm:cxnLst>
    <dgm:cxn modelId="{32812F19-646D-4159-BA26-C0F9EAEF265E}" srcId="{A107B1BA-43FA-44BF-A290-761DC07FBFB8}" destId="{64C28C78-FAD6-44A2-941A-DDB05E691855}" srcOrd="2" destOrd="0" parTransId="{E8E177D9-4EF5-4825-A7DA-FE9C7DADDD9A}" sibTransId="{25528834-345B-4D24-BCBB-02B6CCAAEDC7}"/>
    <dgm:cxn modelId="{6B9D0D9C-FDC0-49FB-A667-CB7D86D6B845}" type="presOf" srcId="{FFC07F92-C593-46E2-BB80-3DC0112FE84C}" destId="{8075D6BA-CED9-4EBD-93F3-985825DB50DD}" srcOrd="0" destOrd="0" presId="urn:microsoft.com/office/officeart/2008/layout/VerticalCurvedList"/>
    <dgm:cxn modelId="{B73AF892-C07B-47E0-85BC-9AA9DE46AFF9}" srcId="{A107B1BA-43FA-44BF-A290-761DC07FBFB8}" destId="{50F944B8-4773-48E3-A1EE-2D9A9DFEFD80}" srcOrd="3" destOrd="0" parTransId="{0F676182-7464-47A7-A47E-519F9FCC9E0E}" sibTransId="{3EFCE6F4-F7C1-4A31-A762-CB3D94E7CC5F}"/>
    <dgm:cxn modelId="{EDC330EE-7E32-4801-981B-655B52956BA9}" type="presOf" srcId="{6E8478E9-F5AE-4DE7-9137-9539E24F5E04}" destId="{BB400DB6-52D8-4B95-AAEA-D8B131DF04F3}" srcOrd="0" destOrd="0" presId="urn:microsoft.com/office/officeart/2008/layout/VerticalCurvedList"/>
    <dgm:cxn modelId="{0253016E-7946-4220-8D19-39B36AE5C44C}" srcId="{A107B1BA-43FA-44BF-A290-761DC07FBFB8}" destId="{FFC07F92-C593-46E2-BB80-3DC0112FE84C}" srcOrd="4" destOrd="0" parTransId="{74D7543D-3BBF-45D8-A493-C70083547200}" sibTransId="{0ED041E7-0051-47AB-BCCE-57713D15CB16}"/>
    <dgm:cxn modelId="{DA934639-6B30-43E5-82CA-7D9658372164}" srcId="{A107B1BA-43FA-44BF-A290-761DC07FBFB8}" destId="{F8D30E5E-3085-424A-9B82-E9CC83A85DAE}" srcOrd="7" destOrd="0" parTransId="{9E5ED0CC-C072-40B6-96CC-0CE195AE1051}" sibTransId="{669C7E61-7F76-4A53-8F4B-9CECF2C0CED4}"/>
    <dgm:cxn modelId="{E3932719-E3A7-47CE-A02D-6ACA25550757}" type="presOf" srcId="{64C28C78-FAD6-44A2-941A-DDB05E691855}" destId="{980C0326-DAA8-4CC9-B1F2-B9D6F8FE0B26}" srcOrd="0" destOrd="0" presId="urn:microsoft.com/office/officeart/2008/layout/VerticalCurvedList"/>
    <dgm:cxn modelId="{3875C691-BACD-43C7-945E-EC1259DE3AE5}" type="presOf" srcId="{CF329265-FD6A-4229-8BFB-BC5C7C25943C}" destId="{54B65C99-7822-4E85-BB4D-7A1DA7280DB6}" srcOrd="0" destOrd="0" presId="urn:microsoft.com/office/officeart/2008/layout/VerticalCurvedList"/>
    <dgm:cxn modelId="{9B616D89-815E-474F-80C4-0F276C825014}" type="presOf" srcId="{A2AE04A4-001E-4AE1-8FBE-BE21D6865DB4}" destId="{6ABB1E34-B9B1-4AC8-8C53-E95B0F2E2D5B}" srcOrd="0" destOrd="0" presId="urn:microsoft.com/office/officeart/2008/layout/VerticalCurvedList"/>
    <dgm:cxn modelId="{BCB937D2-2B25-4FD0-B8C5-2A02695E5816}" type="presOf" srcId="{529F3AC0-1B2F-422B-8621-6B7347BED90B}" destId="{C71FB5C3-977E-40ED-A79F-04C8122DCC89}" srcOrd="0" destOrd="0" presId="urn:microsoft.com/office/officeart/2008/layout/VerticalCurvedList"/>
    <dgm:cxn modelId="{AC34D739-4828-4BDA-8F2F-4DD2D787638E}" type="presOf" srcId="{50F944B8-4773-48E3-A1EE-2D9A9DFEFD80}" destId="{0887C96D-8591-46AB-97CE-2AA71672D014}" srcOrd="0" destOrd="0" presId="urn:microsoft.com/office/officeart/2008/layout/VerticalCurvedList"/>
    <dgm:cxn modelId="{325931AE-2B2E-4219-A3A5-95FABC724CF5}" type="presOf" srcId="{77864A2B-2E1E-4295-B0CB-4915ED1AEB28}" destId="{4A3F02AE-6539-4080-815F-C37D710D1A0E}" srcOrd="0" destOrd="0" presId="urn:microsoft.com/office/officeart/2008/layout/VerticalCurvedList"/>
    <dgm:cxn modelId="{D84F07C5-FCCB-4DC3-8879-E2186062D6C8}" srcId="{A107B1BA-43FA-44BF-A290-761DC07FBFB8}" destId="{A2AE04A4-001E-4AE1-8FBE-BE21D6865DB4}" srcOrd="6" destOrd="0" parTransId="{6F755858-E19D-4C32-9E29-111D47A5935D}" sibTransId="{700FD799-279D-411E-9AB2-EBAF018780F8}"/>
    <dgm:cxn modelId="{D037A958-97E9-4251-BB56-3E2DAF3C99AB}" srcId="{A107B1BA-43FA-44BF-A290-761DC07FBFB8}" destId="{6E8478E9-F5AE-4DE7-9137-9539E24F5E04}" srcOrd="5" destOrd="0" parTransId="{47D4B9E5-8F3B-4EF1-AD2B-0DA4918C4346}" sibTransId="{4CFBD964-716B-4B08-93E7-8989C579A05E}"/>
    <dgm:cxn modelId="{10C0C1C5-E635-44A4-84CF-E3BBDD99A059}" srcId="{A107B1BA-43FA-44BF-A290-761DC07FBFB8}" destId="{77864A2B-2E1E-4295-B0CB-4915ED1AEB28}" srcOrd="0" destOrd="0" parTransId="{42584DA3-6BC0-4E06-AB95-037B311C84C7}" sibTransId="{529F3AC0-1B2F-422B-8621-6B7347BED90B}"/>
    <dgm:cxn modelId="{E4A09880-ADDF-4D8B-93B2-CCBA4B869EBE}" srcId="{A107B1BA-43FA-44BF-A290-761DC07FBFB8}" destId="{CF329265-FD6A-4229-8BFB-BC5C7C25943C}" srcOrd="1" destOrd="0" parTransId="{7E54FF0E-79F8-40D9-B118-D07A0599695B}" sibTransId="{A1795EFD-FD6E-4782-B073-C4674868A577}"/>
    <dgm:cxn modelId="{2E95C961-079F-43DB-8D32-614CBF2CBF70}" type="presOf" srcId="{A107B1BA-43FA-44BF-A290-761DC07FBFB8}" destId="{B9449473-1689-42CB-9B1A-00109ED3E2A5}" srcOrd="0" destOrd="0" presId="urn:microsoft.com/office/officeart/2008/layout/VerticalCurvedList"/>
    <dgm:cxn modelId="{31A0CE5E-8CFB-403D-AF66-E9A12780ADBE}" type="presParOf" srcId="{B9449473-1689-42CB-9B1A-00109ED3E2A5}" destId="{479CA1DA-D7FA-4842-A119-8EDA3E858EFA}" srcOrd="0" destOrd="0" presId="urn:microsoft.com/office/officeart/2008/layout/VerticalCurvedList"/>
    <dgm:cxn modelId="{7D694970-DB33-43CC-85BA-F16952E8F511}" type="presParOf" srcId="{479CA1DA-D7FA-4842-A119-8EDA3E858EFA}" destId="{853207C8-8DF5-4B13-B5CE-1931A3932752}" srcOrd="0" destOrd="0" presId="urn:microsoft.com/office/officeart/2008/layout/VerticalCurvedList"/>
    <dgm:cxn modelId="{A90D7165-1CE6-4854-AEC2-31A55875FE7B}" type="presParOf" srcId="{853207C8-8DF5-4B13-B5CE-1931A3932752}" destId="{A56B706D-CF70-457A-AD7A-33F93C8D8DC4}" srcOrd="0" destOrd="0" presId="urn:microsoft.com/office/officeart/2008/layout/VerticalCurvedList"/>
    <dgm:cxn modelId="{3FF2B29F-B46B-4FB5-9DD5-2410D1E2E9A1}" type="presParOf" srcId="{853207C8-8DF5-4B13-B5CE-1931A3932752}" destId="{C71FB5C3-977E-40ED-A79F-04C8122DCC89}" srcOrd="1" destOrd="0" presId="urn:microsoft.com/office/officeart/2008/layout/VerticalCurvedList"/>
    <dgm:cxn modelId="{165A3E91-EA4E-4856-946A-EEA731AC1B40}" type="presParOf" srcId="{853207C8-8DF5-4B13-B5CE-1931A3932752}" destId="{8FD92020-25F9-4491-83FE-AAAEA42B724F}" srcOrd="2" destOrd="0" presId="urn:microsoft.com/office/officeart/2008/layout/VerticalCurvedList"/>
    <dgm:cxn modelId="{54D8FD1E-6FB9-491C-8CF5-75F0085A2F3B}" type="presParOf" srcId="{853207C8-8DF5-4B13-B5CE-1931A3932752}" destId="{92708E57-FE59-494B-BA4F-F3D982DD539C}" srcOrd="3" destOrd="0" presId="urn:microsoft.com/office/officeart/2008/layout/VerticalCurvedList"/>
    <dgm:cxn modelId="{EEDEFDCA-D5CF-43FE-8476-FA3DED55E42C}" type="presParOf" srcId="{479CA1DA-D7FA-4842-A119-8EDA3E858EFA}" destId="{4A3F02AE-6539-4080-815F-C37D710D1A0E}" srcOrd="1" destOrd="0" presId="urn:microsoft.com/office/officeart/2008/layout/VerticalCurvedList"/>
    <dgm:cxn modelId="{6D3A7C22-9361-4EAF-8F41-2A982C9A302E}" type="presParOf" srcId="{479CA1DA-D7FA-4842-A119-8EDA3E858EFA}" destId="{92BB189E-42D3-4B34-A514-4465320ED6B0}" srcOrd="2" destOrd="0" presId="urn:microsoft.com/office/officeart/2008/layout/VerticalCurvedList"/>
    <dgm:cxn modelId="{948F4B28-5359-4349-A75A-21BC12B327F8}" type="presParOf" srcId="{92BB189E-42D3-4B34-A514-4465320ED6B0}" destId="{98E6363D-0299-4D5D-B36C-0A534E57CAF7}" srcOrd="0" destOrd="0" presId="urn:microsoft.com/office/officeart/2008/layout/VerticalCurvedList"/>
    <dgm:cxn modelId="{7B033C01-A945-4300-BC91-84CC03F3D53E}" type="presParOf" srcId="{479CA1DA-D7FA-4842-A119-8EDA3E858EFA}" destId="{54B65C99-7822-4E85-BB4D-7A1DA7280DB6}" srcOrd="3" destOrd="0" presId="urn:microsoft.com/office/officeart/2008/layout/VerticalCurvedList"/>
    <dgm:cxn modelId="{DF331161-A88B-43DE-8FFE-D319B8CA1F8F}" type="presParOf" srcId="{479CA1DA-D7FA-4842-A119-8EDA3E858EFA}" destId="{07837ECE-DC94-402B-9462-350B370CB3FC}" srcOrd="4" destOrd="0" presId="urn:microsoft.com/office/officeart/2008/layout/VerticalCurvedList"/>
    <dgm:cxn modelId="{70A3E241-07AE-4F85-A06E-F825744F637D}" type="presParOf" srcId="{07837ECE-DC94-402B-9462-350B370CB3FC}" destId="{2C4BCF02-D4FF-44C7-BC89-751F2A2E6CAA}" srcOrd="0" destOrd="0" presId="urn:microsoft.com/office/officeart/2008/layout/VerticalCurvedList"/>
    <dgm:cxn modelId="{C92FBC76-9AE5-42B3-9EAD-EC82FDB0C67E}" type="presParOf" srcId="{479CA1DA-D7FA-4842-A119-8EDA3E858EFA}" destId="{980C0326-DAA8-4CC9-B1F2-B9D6F8FE0B26}" srcOrd="5" destOrd="0" presId="urn:microsoft.com/office/officeart/2008/layout/VerticalCurvedList"/>
    <dgm:cxn modelId="{DA43679A-F356-4E4A-A01F-782983704385}" type="presParOf" srcId="{479CA1DA-D7FA-4842-A119-8EDA3E858EFA}" destId="{D9E25D09-9B1F-4BE4-8027-9C3F3FB8CF98}" srcOrd="6" destOrd="0" presId="urn:microsoft.com/office/officeart/2008/layout/VerticalCurvedList"/>
    <dgm:cxn modelId="{E24DC76E-E699-4BC4-8555-D2E629FD9252}" type="presParOf" srcId="{D9E25D09-9B1F-4BE4-8027-9C3F3FB8CF98}" destId="{9A81C066-2DAA-48C3-8194-D0D49800799B}" srcOrd="0" destOrd="0" presId="urn:microsoft.com/office/officeart/2008/layout/VerticalCurvedList"/>
    <dgm:cxn modelId="{653E2B49-1F1D-4A55-875D-6A2B3D65EB82}" type="presParOf" srcId="{479CA1DA-D7FA-4842-A119-8EDA3E858EFA}" destId="{0887C96D-8591-46AB-97CE-2AA71672D014}" srcOrd="7" destOrd="0" presId="urn:microsoft.com/office/officeart/2008/layout/VerticalCurvedList"/>
    <dgm:cxn modelId="{8ECE9113-B1B5-4D8C-929F-E5CCF994262E}" type="presParOf" srcId="{479CA1DA-D7FA-4842-A119-8EDA3E858EFA}" destId="{25789838-9F63-4931-AE57-09336FD04224}" srcOrd="8" destOrd="0" presId="urn:microsoft.com/office/officeart/2008/layout/VerticalCurvedList"/>
    <dgm:cxn modelId="{177662C0-E2C4-4ED1-AA16-66F78B35D891}" type="presParOf" srcId="{25789838-9F63-4931-AE57-09336FD04224}" destId="{4F9C6B9F-8EB0-4AD8-BE78-339D6E9891E8}" srcOrd="0" destOrd="0" presId="urn:microsoft.com/office/officeart/2008/layout/VerticalCurvedList"/>
    <dgm:cxn modelId="{37BD7B3C-4C29-4579-94B4-0C74D9F8BAAA}" type="presParOf" srcId="{479CA1DA-D7FA-4842-A119-8EDA3E858EFA}" destId="{8075D6BA-CED9-4EBD-93F3-985825DB50DD}" srcOrd="9" destOrd="0" presId="urn:microsoft.com/office/officeart/2008/layout/VerticalCurvedList"/>
    <dgm:cxn modelId="{174B2B2E-53E7-4141-8F6E-7B59DAC1CD27}" type="presParOf" srcId="{479CA1DA-D7FA-4842-A119-8EDA3E858EFA}" destId="{ED013B85-419C-419F-9C45-2C9A5C02FBF8}" srcOrd="10" destOrd="0" presId="urn:microsoft.com/office/officeart/2008/layout/VerticalCurvedList"/>
    <dgm:cxn modelId="{BEDE1BD6-96D9-4DB8-9BFF-1C8B0BC77817}" type="presParOf" srcId="{ED013B85-419C-419F-9C45-2C9A5C02FBF8}" destId="{02404C38-F3D4-4566-8C34-E4E641A352B7}" srcOrd="0" destOrd="0" presId="urn:microsoft.com/office/officeart/2008/layout/VerticalCurvedList"/>
    <dgm:cxn modelId="{41D7BD58-9FD1-4D50-98CB-A5044CD3C46E}" type="presParOf" srcId="{479CA1DA-D7FA-4842-A119-8EDA3E858EFA}" destId="{BB400DB6-52D8-4B95-AAEA-D8B131DF04F3}" srcOrd="11" destOrd="0" presId="urn:microsoft.com/office/officeart/2008/layout/VerticalCurvedList"/>
    <dgm:cxn modelId="{D9870225-32D8-4D33-BBE5-5A6389BADFA8}" type="presParOf" srcId="{479CA1DA-D7FA-4842-A119-8EDA3E858EFA}" destId="{237974BF-0E99-44BD-91AF-0773AE788C79}" srcOrd="12" destOrd="0" presId="urn:microsoft.com/office/officeart/2008/layout/VerticalCurvedList"/>
    <dgm:cxn modelId="{91D0393D-BF39-4425-A512-20B4EF953E98}" type="presParOf" srcId="{237974BF-0E99-44BD-91AF-0773AE788C79}" destId="{1C22CBF7-E067-49DE-8618-A86687CDA38D}" srcOrd="0" destOrd="0" presId="urn:microsoft.com/office/officeart/2008/layout/VerticalCurvedList"/>
    <dgm:cxn modelId="{E428E5F4-0BD1-4F68-8659-A7EF189A7730}" type="presParOf" srcId="{479CA1DA-D7FA-4842-A119-8EDA3E858EFA}" destId="{6ABB1E34-B9B1-4AC8-8C53-E95B0F2E2D5B}" srcOrd="13" destOrd="0" presId="urn:microsoft.com/office/officeart/2008/layout/VerticalCurvedList"/>
    <dgm:cxn modelId="{9E0D72D4-9A0D-435A-837F-E2ADC281E201}" type="presParOf" srcId="{479CA1DA-D7FA-4842-A119-8EDA3E858EFA}" destId="{DC77BEA8-B75D-43BD-88D1-6F0971DDAE39}" srcOrd="14" destOrd="0" presId="urn:microsoft.com/office/officeart/2008/layout/VerticalCurvedList"/>
    <dgm:cxn modelId="{EA1DEB6C-0261-413C-8B40-669C315A122B}" type="presParOf" srcId="{DC77BEA8-B75D-43BD-88D1-6F0971DDAE39}" destId="{33CF77F0-8773-4534-A3D9-B9D72D9933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zh-TW" altLang="en-US"/>
        </a:p>
      </dgm:t>
    </dgm:pt>
    <dgm:pt modelId="{A6FB2634-394C-4E74-ADA8-873986C30BF8}">
      <dgm:prSet custT="1"/>
      <dgm:spPr/>
      <dgm:t>
        <a:bodyPr/>
        <a:lstStyle/>
        <a:p>
          <a:r>
            <a:rPr lang="zh-TW" altLang="en-US" sz="3600" b="0" i="0" u="none" dirty="0" smtClean="0">
              <a:latin typeface="標楷體" panose="03000509000000000000" pitchFamily="65" charset="-120"/>
              <a:ea typeface="標楷體" panose="03000509000000000000" pitchFamily="65" charset="-120"/>
            </a:rPr>
            <a:t>沈盈貝 老師</a:t>
          </a:r>
          <a:endParaRPr lang="zh-TW" altLang="en-US" sz="3600" b="0" dirty="0">
            <a:latin typeface="標楷體" panose="03000509000000000000" pitchFamily="65" charset="-120"/>
            <a:ea typeface="標楷體" panose="03000509000000000000" pitchFamily="65" charset="-120"/>
          </a:endParaRPr>
        </a:p>
      </dgm:t>
    </dgm:pt>
    <dgm:pt modelId="{9E4EDB01-D2A9-4782-A795-5876CB0AA521}" type="par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0D2094A-6024-4E67-99B1-1BA9417DCFE6}" type="sib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E6A9F07-5E24-44D7-807C-87E27160BF9D}">
      <dgm:prSet custT="1"/>
      <dgm:spPr/>
      <dgm:t>
        <a:bodyPr/>
        <a:lstStyle/>
        <a:p>
          <a:r>
            <a:rPr lang="zh-TW" altLang="en-US" sz="3600" b="0" i="0" u="none" dirty="0" smtClean="0">
              <a:latin typeface="標楷體" panose="03000509000000000000" pitchFamily="65" charset="-120"/>
              <a:ea typeface="標楷體" panose="03000509000000000000" pitchFamily="65" charset="-120"/>
            </a:rPr>
            <a:t>張祐銘 老師</a:t>
          </a:r>
          <a:endParaRPr lang="zh-TW" altLang="en-US" sz="3600" b="0" dirty="0">
            <a:latin typeface="標楷體" panose="03000509000000000000" pitchFamily="65" charset="-120"/>
            <a:ea typeface="標楷體" panose="03000509000000000000" pitchFamily="65" charset="-120"/>
          </a:endParaRPr>
        </a:p>
      </dgm:t>
    </dgm:pt>
    <dgm:pt modelId="{1544A0CE-72FC-4A3C-8842-1BC8AB418882}" type="parTrans" cxnId="{8BB4F615-4BCB-4A4E-9868-CB22BA4338AC}">
      <dgm:prSet/>
      <dgm:spPr/>
      <dgm:t>
        <a:bodyPr/>
        <a:lstStyle/>
        <a:p>
          <a:endParaRPr lang="zh-TW" altLang="en-US" b="1">
            <a:latin typeface="標楷體" panose="03000509000000000000" pitchFamily="65" charset="-120"/>
            <a:ea typeface="標楷體" panose="03000509000000000000" pitchFamily="65" charset="-120"/>
          </a:endParaRPr>
        </a:p>
      </dgm:t>
    </dgm:pt>
    <dgm:pt modelId="{A815A2A9-9357-4A69-B00F-1C43E49E6B5B}" type="sibTrans" cxnId="{8BB4F615-4BCB-4A4E-9868-CB22BA4338AC}">
      <dgm:prSet/>
      <dgm:spPr/>
      <dgm:t>
        <a:bodyPr/>
        <a:lstStyle/>
        <a:p>
          <a:endParaRPr lang="zh-TW" altLang="en-US" b="1">
            <a:latin typeface="標楷體" panose="03000509000000000000" pitchFamily="65" charset="-120"/>
            <a:ea typeface="標楷體" panose="03000509000000000000" pitchFamily="65" charset="-120"/>
          </a:endParaRPr>
        </a:p>
      </dgm:t>
    </dgm:pt>
    <dgm:pt modelId="{A680D281-1859-4C8F-B069-1BE58C67A48F}">
      <dgm:prSet custT="1"/>
      <dgm:spPr/>
      <dgm:t>
        <a:bodyPr/>
        <a:lstStyle/>
        <a:p>
          <a:r>
            <a:rPr lang="zh-TW" altLang="en-US" sz="2400" b="0" i="0" u="none" dirty="0" smtClean="0">
              <a:latin typeface="標楷體" panose="03000509000000000000" pitchFamily="65" charset="-120"/>
              <a:ea typeface="標楷體" panose="03000509000000000000" pitchFamily="65" charset="-120"/>
            </a:rPr>
            <a:t>星野集團</a:t>
          </a:r>
          <a:r>
            <a:rPr lang="en-US" altLang="zh-TW" sz="2400" b="0" i="0" u="none" dirty="0" smtClean="0">
              <a:latin typeface="標楷體" panose="03000509000000000000" pitchFamily="65" charset="-120"/>
              <a:ea typeface="標楷體" panose="03000509000000000000" pitchFamily="65" charset="-120"/>
            </a:rPr>
            <a:t>-</a:t>
          </a:r>
          <a:r>
            <a:rPr lang="zh-TW" altLang="en-US" sz="2400" b="0" i="0" u="none" dirty="0" smtClean="0">
              <a:latin typeface="標楷體" panose="03000509000000000000" pitchFamily="65" charset="-120"/>
              <a:ea typeface="標楷體" panose="03000509000000000000" pitchFamily="65" charset="-120"/>
            </a:rPr>
            <a:t>皮諾可可</a:t>
          </a:r>
          <a:endParaRPr lang="zh-TW" altLang="en-US" sz="2400" b="0" dirty="0">
            <a:latin typeface="標楷體" panose="03000509000000000000" pitchFamily="65" charset="-120"/>
            <a:ea typeface="標楷體" panose="03000509000000000000" pitchFamily="65" charset="-120"/>
          </a:endParaRPr>
        </a:p>
      </dgm:t>
    </dgm:pt>
    <dgm:pt modelId="{790D52C8-8DD0-4924-B686-4D6C875CB2FA}" type="parTrans" cxnId="{068675CA-4F24-46A5-8B82-B2131E0EAA24}">
      <dgm:prSet/>
      <dgm:spPr/>
      <dgm:t>
        <a:bodyPr/>
        <a:lstStyle/>
        <a:p>
          <a:endParaRPr lang="zh-TW" altLang="en-US" b="1">
            <a:latin typeface="標楷體" panose="03000509000000000000" pitchFamily="65" charset="-120"/>
            <a:ea typeface="標楷體" panose="03000509000000000000" pitchFamily="65" charset="-120"/>
          </a:endParaRPr>
        </a:p>
      </dgm:t>
    </dgm:pt>
    <dgm:pt modelId="{5368EE52-B02D-4DA8-BA8C-4A110A2A9DC6}" type="sibTrans" cxnId="{068675CA-4F24-46A5-8B82-B2131E0EAA24}">
      <dgm:prSet/>
      <dgm:spPr/>
      <dgm:t>
        <a:bodyPr/>
        <a:lstStyle/>
        <a:p>
          <a:endParaRPr lang="zh-TW" altLang="en-US" b="1">
            <a:latin typeface="標楷體" panose="03000509000000000000" pitchFamily="65" charset="-120"/>
            <a:ea typeface="標楷體" panose="03000509000000000000" pitchFamily="65" charset="-120"/>
          </a:endParaRPr>
        </a:p>
      </dgm:t>
    </dgm:pt>
    <dgm:pt modelId="{A2988AFC-EEE4-4D4B-9A96-F814C5CFC0A4}">
      <dgm:prSet custT="1"/>
      <dgm:spPr/>
      <dgm:t>
        <a:bodyPr/>
        <a:lstStyle/>
        <a:p>
          <a:r>
            <a:rPr lang="zh-TW" altLang="en-US" sz="2400" b="0" dirty="0" smtClean="0">
              <a:latin typeface="標楷體" panose="03000509000000000000" pitchFamily="65" charset="-120"/>
              <a:ea typeface="標楷體" panose="03000509000000000000" pitchFamily="65" charset="-120"/>
            </a:rPr>
            <a:t>開展</a:t>
          </a:r>
          <a:r>
            <a:rPr lang="en-US" altLang="zh-TW" sz="2400" b="0" dirty="0" smtClean="0">
              <a:latin typeface="標楷體" panose="03000509000000000000" pitchFamily="65" charset="-120"/>
              <a:ea typeface="標楷體" panose="03000509000000000000" pitchFamily="65" charset="-120"/>
            </a:rPr>
            <a:t>-</a:t>
          </a:r>
          <a:r>
            <a:rPr lang="zh-TW" altLang="en-US" sz="2400" b="0" dirty="0" smtClean="0">
              <a:latin typeface="標楷體" panose="03000509000000000000" pitchFamily="65" charset="-120"/>
              <a:ea typeface="標楷體" panose="03000509000000000000" pitchFamily="65" charset="-120"/>
            </a:rPr>
            <a:t>星期五英才店</a:t>
          </a:r>
          <a:endParaRPr lang="zh-TW" altLang="en-US" sz="2400" b="0" dirty="0">
            <a:latin typeface="標楷體" panose="03000509000000000000" pitchFamily="65" charset="-120"/>
            <a:ea typeface="標楷體" panose="03000509000000000000" pitchFamily="65" charset="-120"/>
          </a:endParaRPr>
        </a:p>
      </dgm:t>
    </dgm:pt>
    <dgm:pt modelId="{F4A62AF1-90B4-458D-8441-09D9D0CF8F95}" type="parTrans" cxnId="{EE4B5C64-77FF-4C6A-911A-3B0D4487B90A}">
      <dgm:prSet/>
      <dgm:spPr/>
      <dgm:t>
        <a:bodyPr/>
        <a:lstStyle/>
        <a:p>
          <a:endParaRPr lang="zh-TW" altLang="en-US"/>
        </a:p>
      </dgm:t>
    </dgm:pt>
    <dgm:pt modelId="{112756AF-87CB-449B-9E7D-91F319698AA9}" type="sibTrans" cxnId="{EE4B5C64-77FF-4C6A-911A-3B0D4487B90A}">
      <dgm:prSet/>
      <dgm:spPr/>
      <dgm:t>
        <a:bodyPr/>
        <a:lstStyle/>
        <a:p>
          <a:endParaRPr lang="zh-TW" altLang="en-US"/>
        </a:p>
      </dgm:t>
    </dgm:pt>
    <dgm:pt modelId="{0F3D63FC-9903-485B-80C0-C2F57AE1A1E3}">
      <dgm:prSet custT="1"/>
      <dgm:spPr/>
      <dgm:t>
        <a:bodyPr/>
        <a:lstStyle/>
        <a:p>
          <a:r>
            <a:rPr lang="zh-TW" altLang="en-US" sz="2600" b="0" dirty="0" smtClean="0">
              <a:latin typeface="標楷體" panose="03000509000000000000" pitchFamily="65" charset="-120"/>
              <a:ea typeface="標楷體" panose="03000509000000000000" pitchFamily="65" charset="-120"/>
            </a:rPr>
            <a:t>饗賓</a:t>
          </a:r>
          <a:r>
            <a:rPr lang="en-US" altLang="zh-TW" sz="2600" b="0" dirty="0" smtClean="0">
              <a:latin typeface="標楷體" panose="03000509000000000000" pitchFamily="65" charset="-120"/>
              <a:ea typeface="標楷體" panose="03000509000000000000" pitchFamily="65" charset="-120"/>
            </a:rPr>
            <a:t>-</a:t>
          </a:r>
          <a:r>
            <a:rPr lang="zh-TW" altLang="en-US" sz="2600" b="0" dirty="0" smtClean="0">
              <a:latin typeface="標楷體" panose="03000509000000000000" pitchFamily="65" charset="-120"/>
              <a:ea typeface="標楷體" panose="03000509000000000000" pitchFamily="65" charset="-120"/>
            </a:rPr>
            <a:t>饗食京站店</a:t>
          </a:r>
          <a:endParaRPr lang="zh-TW" altLang="en-US" sz="2600" b="0" dirty="0">
            <a:latin typeface="標楷體" panose="03000509000000000000" pitchFamily="65" charset="-120"/>
            <a:ea typeface="標楷體" panose="03000509000000000000" pitchFamily="65" charset="-120"/>
          </a:endParaRPr>
        </a:p>
      </dgm:t>
    </dgm:pt>
    <dgm:pt modelId="{5E10F67A-73A5-46C4-AEE9-FA3AA4886173}" type="parTrans" cxnId="{307323FA-E4AD-4371-B806-F0A88683ADB8}">
      <dgm:prSet/>
      <dgm:spPr/>
      <dgm:t>
        <a:bodyPr/>
        <a:lstStyle/>
        <a:p>
          <a:endParaRPr lang="zh-TW" altLang="en-US"/>
        </a:p>
      </dgm:t>
    </dgm:pt>
    <dgm:pt modelId="{983CD34E-CB17-42E0-AD80-F97B35556B6C}" type="sibTrans" cxnId="{307323FA-E4AD-4371-B806-F0A88683ADB8}">
      <dgm:prSet/>
      <dgm:spPr/>
      <dgm:t>
        <a:bodyPr/>
        <a:lstStyle/>
        <a:p>
          <a:endParaRPr lang="zh-TW" altLang="en-US"/>
        </a:p>
      </dgm:t>
    </dgm:pt>
    <dgm:pt modelId="{4981366D-66D1-4DF2-A9B0-0ED1496B0A1E}">
      <dgm:prSet custT="1"/>
      <dgm:spPr/>
      <dgm:t>
        <a:bodyPr/>
        <a:lstStyle/>
        <a:p>
          <a:r>
            <a:rPr lang="zh-TW" altLang="en-US" sz="2600" b="0" dirty="0" smtClean="0">
              <a:latin typeface="標楷體" panose="03000509000000000000" pitchFamily="65" charset="-120"/>
              <a:ea typeface="標楷體" panose="03000509000000000000" pitchFamily="65" charset="-120"/>
            </a:rPr>
            <a:t>饗賓</a:t>
          </a:r>
          <a:r>
            <a:rPr lang="en-US" altLang="zh-TW" sz="2600" b="0" dirty="0" smtClean="0">
              <a:latin typeface="標楷體" panose="03000509000000000000" pitchFamily="65" charset="-120"/>
              <a:ea typeface="標楷體" panose="03000509000000000000" pitchFamily="65" charset="-120"/>
            </a:rPr>
            <a:t>-</a:t>
          </a:r>
          <a:r>
            <a:rPr lang="zh-TW" altLang="en-US" sz="2600" b="0" dirty="0" smtClean="0">
              <a:latin typeface="標楷體" panose="03000509000000000000" pitchFamily="65" charset="-120"/>
              <a:ea typeface="標楷體" panose="03000509000000000000" pitchFamily="65" charset="-120"/>
            </a:rPr>
            <a:t>饗饗微風店</a:t>
          </a:r>
          <a:endParaRPr lang="zh-TW" altLang="en-US" sz="2600" b="0" dirty="0">
            <a:latin typeface="標楷體" panose="03000509000000000000" pitchFamily="65" charset="-120"/>
            <a:ea typeface="標楷體" panose="03000509000000000000" pitchFamily="65" charset="-120"/>
          </a:endParaRPr>
        </a:p>
      </dgm:t>
    </dgm:pt>
    <dgm:pt modelId="{DA373934-07CF-4C47-A83E-88218E0AFCA9}" type="parTrans" cxnId="{730BB627-0112-46D4-B208-8EE0CBB18ACA}">
      <dgm:prSet/>
      <dgm:spPr/>
      <dgm:t>
        <a:bodyPr/>
        <a:lstStyle/>
        <a:p>
          <a:endParaRPr lang="zh-TW" altLang="en-US"/>
        </a:p>
      </dgm:t>
    </dgm:pt>
    <dgm:pt modelId="{DD30D4E0-F9B0-497E-92F3-B4B0AB27E14F}" type="sibTrans" cxnId="{730BB627-0112-46D4-B208-8EE0CBB18ACA}">
      <dgm:prSet/>
      <dgm:spPr/>
      <dgm:t>
        <a:bodyPr/>
        <a:lstStyle/>
        <a:p>
          <a:endParaRPr lang="zh-TW" altLang="en-US"/>
        </a:p>
      </dgm:t>
    </dgm:pt>
    <dgm:pt modelId="{A2D62012-1245-4156-82D9-5A02DA4BCDDA}">
      <dgm:prSet custT="1"/>
      <dgm:spPr/>
      <dgm:t>
        <a:bodyPr/>
        <a:lstStyle/>
        <a:p>
          <a:r>
            <a:rPr lang="zh-TW" altLang="en-US" sz="2600" b="0" dirty="0" smtClean="0">
              <a:latin typeface="標楷體" panose="03000509000000000000" pitchFamily="65" charset="-120"/>
              <a:ea typeface="標楷體" panose="03000509000000000000" pitchFamily="65" charset="-120"/>
            </a:rPr>
            <a:t>饗賓</a:t>
          </a:r>
          <a:r>
            <a:rPr lang="en-US" altLang="zh-TW" sz="2600" b="0" dirty="0" smtClean="0">
              <a:latin typeface="標楷體" panose="03000509000000000000" pitchFamily="65" charset="-120"/>
              <a:ea typeface="標楷體" panose="03000509000000000000" pitchFamily="65" charset="-120"/>
            </a:rPr>
            <a:t>-</a:t>
          </a:r>
          <a:r>
            <a:rPr lang="zh-TW" altLang="en-US" sz="2600" b="0" dirty="0" smtClean="0">
              <a:latin typeface="標楷體" panose="03000509000000000000" pitchFamily="65" charset="-120"/>
              <a:ea typeface="標楷體" panose="03000509000000000000" pitchFamily="65" charset="-120"/>
            </a:rPr>
            <a:t>饗食台中店</a:t>
          </a:r>
          <a:endParaRPr lang="zh-TW" altLang="en-US" sz="2600" b="0" dirty="0">
            <a:latin typeface="標楷體" panose="03000509000000000000" pitchFamily="65" charset="-120"/>
            <a:ea typeface="標楷體" panose="03000509000000000000" pitchFamily="65" charset="-120"/>
          </a:endParaRPr>
        </a:p>
      </dgm:t>
    </dgm:pt>
    <dgm:pt modelId="{AA61456B-8A69-47B8-AF18-5CDDFD2B722D}" type="parTrans" cxnId="{35D1CAB9-E09D-4D25-B5DB-5E03B1805D32}">
      <dgm:prSet/>
      <dgm:spPr/>
      <dgm:t>
        <a:bodyPr/>
        <a:lstStyle/>
        <a:p>
          <a:endParaRPr lang="zh-TW" altLang="en-US"/>
        </a:p>
      </dgm:t>
    </dgm:pt>
    <dgm:pt modelId="{B5ECF516-60B2-4E16-9154-BDB3DAF51F16}" type="sibTrans" cxnId="{35D1CAB9-E09D-4D25-B5DB-5E03B1805D32}">
      <dgm:prSet/>
      <dgm:spPr/>
      <dgm:t>
        <a:bodyPr/>
        <a:lstStyle/>
        <a:p>
          <a:endParaRPr lang="zh-TW" altLang="en-US"/>
        </a:p>
      </dgm:t>
    </dgm:pt>
    <dgm:pt modelId="{F3194FB5-26B4-4612-B36D-730E81698209}">
      <dgm:prSet custT="1"/>
      <dgm:spPr/>
      <dgm:t>
        <a:bodyPr/>
        <a:lstStyle/>
        <a:p>
          <a:r>
            <a:rPr lang="zh-TW" altLang="en-US" sz="2400" b="0" dirty="0" smtClean="0">
              <a:latin typeface="標楷體" panose="03000509000000000000" pitchFamily="65" charset="-120"/>
              <a:ea typeface="標楷體" panose="03000509000000000000" pitchFamily="65" charset="-120"/>
            </a:rPr>
            <a:t>開展</a:t>
          </a:r>
          <a:r>
            <a:rPr lang="en-US" altLang="zh-TW" sz="2400" b="0" dirty="0" smtClean="0">
              <a:latin typeface="標楷體" panose="03000509000000000000" pitchFamily="65" charset="-120"/>
              <a:ea typeface="標楷體" panose="03000509000000000000" pitchFamily="65" charset="-120"/>
            </a:rPr>
            <a:t>-</a:t>
          </a:r>
          <a:r>
            <a:rPr lang="zh-TW" altLang="en-US" sz="2400" b="0" dirty="0" smtClean="0">
              <a:latin typeface="標楷體" panose="03000509000000000000" pitchFamily="65" charset="-120"/>
              <a:ea typeface="標楷體" panose="03000509000000000000" pitchFamily="65" charset="-120"/>
            </a:rPr>
            <a:t>星期五市政店</a:t>
          </a:r>
          <a:endParaRPr lang="zh-TW" altLang="en-US" sz="2400" b="0" dirty="0">
            <a:latin typeface="標楷體" panose="03000509000000000000" pitchFamily="65" charset="-120"/>
            <a:ea typeface="標楷體" panose="03000509000000000000" pitchFamily="65" charset="-120"/>
          </a:endParaRPr>
        </a:p>
      </dgm:t>
    </dgm:pt>
    <dgm:pt modelId="{80B795B3-D020-4CFB-BDAE-D2538FDE67EF}" type="parTrans" cxnId="{8AA89DEC-B4C8-421F-8F09-60B6A7279568}">
      <dgm:prSet/>
      <dgm:spPr/>
      <dgm:t>
        <a:bodyPr/>
        <a:lstStyle/>
        <a:p>
          <a:endParaRPr lang="zh-TW" altLang="en-US"/>
        </a:p>
      </dgm:t>
    </dgm:pt>
    <dgm:pt modelId="{4781F777-48BC-4DEA-96B8-FC8170410C3E}" type="sibTrans" cxnId="{8AA89DEC-B4C8-421F-8F09-60B6A7279568}">
      <dgm:prSet/>
      <dgm:spPr/>
      <dgm:t>
        <a:bodyPr/>
        <a:lstStyle/>
        <a:p>
          <a:endParaRPr lang="zh-TW" altLang="en-US"/>
        </a:p>
      </dgm:t>
    </dgm:pt>
    <dgm:pt modelId="{BAF5A17A-36C3-4781-A4F1-EDE878D247F6}">
      <dgm:prSet custT="1"/>
      <dgm:spPr/>
      <dgm:t>
        <a:bodyPr/>
        <a:lstStyle/>
        <a:p>
          <a:r>
            <a:rPr lang="zh-TW" altLang="en-US" sz="2400" b="0" dirty="0" smtClean="0">
              <a:latin typeface="標楷體" panose="03000509000000000000" pitchFamily="65" charset="-120"/>
              <a:ea typeface="標楷體" panose="03000509000000000000" pitchFamily="65" charset="-120"/>
            </a:rPr>
            <a:t>開展</a:t>
          </a:r>
          <a:r>
            <a:rPr lang="en-US" altLang="zh-TW" sz="2400" b="0" dirty="0" smtClean="0">
              <a:latin typeface="標楷體" panose="03000509000000000000" pitchFamily="65" charset="-120"/>
              <a:ea typeface="標楷體" panose="03000509000000000000" pitchFamily="65" charset="-120"/>
            </a:rPr>
            <a:t>-</a:t>
          </a:r>
          <a:r>
            <a:rPr lang="zh-TW" altLang="en-US" sz="2400" b="0" dirty="0" smtClean="0">
              <a:latin typeface="標楷體" panose="03000509000000000000" pitchFamily="65" charset="-120"/>
              <a:ea typeface="標楷體" panose="03000509000000000000" pitchFamily="65" charset="-120"/>
            </a:rPr>
            <a:t>路德斯台中店</a:t>
          </a:r>
          <a:endParaRPr lang="zh-TW" altLang="en-US" sz="2400" b="0" dirty="0">
            <a:latin typeface="標楷體" panose="03000509000000000000" pitchFamily="65" charset="-120"/>
            <a:ea typeface="標楷體" panose="03000509000000000000" pitchFamily="65" charset="-120"/>
          </a:endParaRPr>
        </a:p>
      </dgm:t>
    </dgm:pt>
    <dgm:pt modelId="{707D704F-2683-4288-AA5C-78FE514C39F2}" type="parTrans" cxnId="{887F97B5-4C59-4E0F-8A7D-CD0661C60AC2}">
      <dgm:prSet/>
      <dgm:spPr/>
      <dgm:t>
        <a:bodyPr/>
        <a:lstStyle/>
        <a:p>
          <a:endParaRPr lang="zh-TW" altLang="en-US"/>
        </a:p>
      </dgm:t>
    </dgm:pt>
    <dgm:pt modelId="{19252365-5C63-41FF-BC43-D0CE6637F026}" type="sibTrans" cxnId="{887F97B5-4C59-4E0F-8A7D-CD0661C60AC2}">
      <dgm:prSet/>
      <dgm:spPr/>
      <dgm:t>
        <a:bodyPr/>
        <a:lstStyle/>
        <a:p>
          <a:endParaRPr lang="zh-TW" altLang="en-US"/>
        </a:p>
      </dgm:t>
    </dgm:pt>
    <dgm:pt modelId="{E5D734D8-BD06-4BEC-A945-905E34D5F973}" type="pres">
      <dgm:prSet presAssocID="{F332D89C-63BE-4599-90D8-CB8C1732E6F9}" presName="layout" presStyleCnt="0">
        <dgm:presLayoutVars>
          <dgm:chMax/>
          <dgm:chPref/>
          <dgm:dir/>
          <dgm:resizeHandles/>
        </dgm:presLayoutVars>
      </dgm:prSet>
      <dgm:spPr/>
      <dgm:t>
        <a:bodyPr/>
        <a:lstStyle/>
        <a:p>
          <a:endParaRPr lang="zh-TW" altLang="en-US"/>
        </a:p>
      </dgm:t>
    </dgm:pt>
    <dgm:pt modelId="{680C54A3-B88F-49FA-B3AE-D995B957600A}" type="pres">
      <dgm:prSet presAssocID="{A6FB2634-394C-4E74-ADA8-873986C30BF8}" presName="root" presStyleCnt="0">
        <dgm:presLayoutVars>
          <dgm:chMax/>
          <dgm:chPref/>
        </dgm:presLayoutVars>
      </dgm:prSet>
      <dgm:spPr/>
      <dgm:t>
        <a:bodyPr/>
        <a:lstStyle/>
        <a:p>
          <a:endParaRPr lang="zh-TW" altLang="en-US"/>
        </a:p>
      </dgm:t>
    </dgm:pt>
    <dgm:pt modelId="{1379001C-D1E4-403A-9069-B2D93381F617}" type="pres">
      <dgm:prSet presAssocID="{A6FB2634-394C-4E74-ADA8-873986C30BF8}" presName="rootComposite" presStyleCnt="0">
        <dgm:presLayoutVars/>
      </dgm:prSet>
      <dgm:spPr/>
      <dgm:t>
        <a:bodyPr/>
        <a:lstStyle/>
        <a:p>
          <a:endParaRPr lang="zh-TW" altLang="en-US"/>
        </a:p>
      </dgm:t>
    </dgm:pt>
    <dgm:pt modelId="{0BD39090-97ED-49DB-9CC9-F173926F6D31}" type="pres">
      <dgm:prSet presAssocID="{A6FB2634-394C-4E74-ADA8-873986C30BF8}" presName="ParentAccent" presStyleLbl="alignNode1" presStyleIdx="0" presStyleCnt="2"/>
      <dgm:spPr/>
      <dgm:t>
        <a:bodyPr/>
        <a:lstStyle/>
        <a:p>
          <a:endParaRPr lang="zh-TW" altLang="en-US"/>
        </a:p>
      </dgm:t>
    </dgm:pt>
    <dgm:pt modelId="{6638FF82-94D6-4C1A-9CC8-660BA249C20A}" type="pres">
      <dgm:prSet presAssocID="{A6FB2634-394C-4E74-ADA8-873986C30BF8}" presName="ParentSmallAccent" presStyleLbl="fgAcc1" presStyleIdx="0" presStyleCnt="2"/>
      <dgm:spPr/>
      <dgm:t>
        <a:bodyPr/>
        <a:lstStyle/>
        <a:p>
          <a:endParaRPr lang="zh-TW" altLang="en-US"/>
        </a:p>
      </dgm:t>
    </dgm:pt>
    <dgm:pt modelId="{4A32388A-77BB-4BC0-8E2F-E44C7862DF22}" type="pres">
      <dgm:prSet presAssocID="{A6FB2634-394C-4E74-ADA8-873986C30BF8}" presName="Parent" presStyleLbl="revTx" presStyleIdx="0" presStyleCnt="9">
        <dgm:presLayoutVars>
          <dgm:chMax/>
          <dgm:chPref val="4"/>
          <dgm:bulletEnabled val="1"/>
        </dgm:presLayoutVars>
      </dgm:prSet>
      <dgm:spPr/>
      <dgm:t>
        <a:bodyPr/>
        <a:lstStyle/>
        <a:p>
          <a:endParaRPr lang="zh-TW" altLang="en-US"/>
        </a:p>
      </dgm:t>
    </dgm:pt>
    <dgm:pt modelId="{B9DA410F-2F21-4B31-B570-07F858B21DEA}" type="pres">
      <dgm:prSet presAssocID="{A6FB2634-394C-4E74-ADA8-873986C30BF8}" presName="childShape" presStyleCnt="0">
        <dgm:presLayoutVars>
          <dgm:chMax val="0"/>
          <dgm:chPref val="0"/>
        </dgm:presLayoutVars>
      </dgm:prSet>
      <dgm:spPr/>
      <dgm:t>
        <a:bodyPr/>
        <a:lstStyle/>
        <a:p>
          <a:endParaRPr lang="zh-TW" altLang="en-US"/>
        </a:p>
      </dgm:t>
    </dgm:pt>
    <dgm:pt modelId="{9FFE4899-F556-40F7-9B28-82BF4E2542C8}" type="pres">
      <dgm:prSet presAssocID="{0F3D63FC-9903-485B-80C0-C2F57AE1A1E3}" presName="childComposite" presStyleCnt="0">
        <dgm:presLayoutVars>
          <dgm:chMax val="0"/>
          <dgm:chPref val="0"/>
        </dgm:presLayoutVars>
      </dgm:prSet>
      <dgm:spPr/>
    </dgm:pt>
    <dgm:pt modelId="{4092C68D-20FD-48B9-AFFD-47E898C6F66E}" type="pres">
      <dgm:prSet presAssocID="{0F3D63FC-9903-485B-80C0-C2F57AE1A1E3}" presName="ChildAccent" presStyleLbl="solidFgAcc1" presStyleIdx="0" presStyleCnt="7"/>
      <dgm:spPr/>
    </dgm:pt>
    <dgm:pt modelId="{FEDC5478-FB6A-4BE4-855B-00786131BF34}" type="pres">
      <dgm:prSet presAssocID="{0F3D63FC-9903-485B-80C0-C2F57AE1A1E3}" presName="Child" presStyleLbl="revTx" presStyleIdx="1" presStyleCnt="9">
        <dgm:presLayoutVars>
          <dgm:chMax val="0"/>
          <dgm:chPref val="0"/>
          <dgm:bulletEnabled val="1"/>
        </dgm:presLayoutVars>
      </dgm:prSet>
      <dgm:spPr/>
      <dgm:t>
        <a:bodyPr/>
        <a:lstStyle/>
        <a:p>
          <a:endParaRPr lang="zh-TW" altLang="en-US"/>
        </a:p>
      </dgm:t>
    </dgm:pt>
    <dgm:pt modelId="{9D1A3D58-1069-49A6-BB2F-99E717CF073E}" type="pres">
      <dgm:prSet presAssocID="{4981366D-66D1-4DF2-A9B0-0ED1496B0A1E}" presName="childComposite" presStyleCnt="0">
        <dgm:presLayoutVars>
          <dgm:chMax val="0"/>
          <dgm:chPref val="0"/>
        </dgm:presLayoutVars>
      </dgm:prSet>
      <dgm:spPr/>
    </dgm:pt>
    <dgm:pt modelId="{B535C799-41A9-47CA-B8BE-194A0E2B51F9}" type="pres">
      <dgm:prSet presAssocID="{4981366D-66D1-4DF2-A9B0-0ED1496B0A1E}" presName="ChildAccent" presStyleLbl="solidFgAcc1" presStyleIdx="1" presStyleCnt="7"/>
      <dgm:spPr/>
    </dgm:pt>
    <dgm:pt modelId="{1CE49236-4851-49FA-A99A-004A48D3CD3E}" type="pres">
      <dgm:prSet presAssocID="{4981366D-66D1-4DF2-A9B0-0ED1496B0A1E}" presName="Child" presStyleLbl="revTx" presStyleIdx="2" presStyleCnt="9">
        <dgm:presLayoutVars>
          <dgm:chMax val="0"/>
          <dgm:chPref val="0"/>
          <dgm:bulletEnabled val="1"/>
        </dgm:presLayoutVars>
      </dgm:prSet>
      <dgm:spPr/>
      <dgm:t>
        <a:bodyPr/>
        <a:lstStyle/>
        <a:p>
          <a:endParaRPr lang="zh-TW" altLang="en-US"/>
        </a:p>
      </dgm:t>
    </dgm:pt>
    <dgm:pt modelId="{FF0DC580-57B1-4A0D-B10E-6A487239C87D}" type="pres">
      <dgm:prSet presAssocID="{A2D62012-1245-4156-82D9-5A02DA4BCDDA}" presName="childComposite" presStyleCnt="0">
        <dgm:presLayoutVars>
          <dgm:chMax val="0"/>
          <dgm:chPref val="0"/>
        </dgm:presLayoutVars>
      </dgm:prSet>
      <dgm:spPr/>
    </dgm:pt>
    <dgm:pt modelId="{FBDCD131-8C39-4C4A-968C-4661BA77180A}" type="pres">
      <dgm:prSet presAssocID="{A2D62012-1245-4156-82D9-5A02DA4BCDDA}" presName="ChildAccent" presStyleLbl="solidFgAcc1" presStyleIdx="2" presStyleCnt="7"/>
      <dgm:spPr/>
    </dgm:pt>
    <dgm:pt modelId="{4C973C49-FE5D-47CB-B5E9-D6BAF0B4418E}" type="pres">
      <dgm:prSet presAssocID="{A2D62012-1245-4156-82D9-5A02DA4BCDDA}" presName="Child" presStyleLbl="revTx" presStyleIdx="3" presStyleCnt="9" custLinFactNeighborY="5033">
        <dgm:presLayoutVars>
          <dgm:chMax val="0"/>
          <dgm:chPref val="0"/>
          <dgm:bulletEnabled val="1"/>
        </dgm:presLayoutVars>
      </dgm:prSet>
      <dgm:spPr/>
      <dgm:t>
        <a:bodyPr/>
        <a:lstStyle/>
        <a:p>
          <a:endParaRPr lang="zh-TW" altLang="en-US"/>
        </a:p>
      </dgm:t>
    </dgm:pt>
    <dgm:pt modelId="{543E34F4-40A4-48AE-A24D-2B10A3E90DFE}" type="pres">
      <dgm:prSet presAssocID="{9E6A9F07-5E24-44D7-807C-87E27160BF9D}" presName="root" presStyleCnt="0">
        <dgm:presLayoutVars>
          <dgm:chMax/>
          <dgm:chPref/>
        </dgm:presLayoutVars>
      </dgm:prSet>
      <dgm:spPr/>
      <dgm:t>
        <a:bodyPr/>
        <a:lstStyle/>
        <a:p>
          <a:endParaRPr lang="zh-TW" altLang="en-US"/>
        </a:p>
      </dgm:t>
    </dgm:pt>
    <dgm:pt modelId="{BF3F949E-EEB2-4FAA-85FD-B9692E53E79C}" type="pres">
      <dgm:prSet presAssocID="{9E6A9F07-5E24-44D7-807C-87E27160BF9D}" presName="rootComposite" presStyleCnt="0">
        <dgm:presLayoutVars/>
      </dgm:prSet>
      <dgm:spPr/>
      <dgm:t>
        <a:bodyPr/>
        <a:lstStyle/>
        <a:p>
          <a:endParaRPr lang="zh-TW" altLang="en-US"/>
        </a:p>
      </dgm:t>
    </dgm:pt>
    <dgm:pt modelId="{4CACB944-F2FE-41AA-9CFD-24AC98E9FFDB}" type="pres">
      <dgm:prSet presAssocID="{9E6A9F07-5E24-44D7-807C-87E27160BF9D}" presName="ParentAccent" presStyleLbl="alignNode1" presStyleIdx="1" presStyleCnt="2"/>
      <dgm:spPr/>
      <dgm:t>
        <a:bodyPr/>
        <a:lstStyle/>
        <a:p>
          <a:endParaRPr lang="zh-TW" altLang="en-US"/>
        </a:p>
      </dgm:t>
    </dgm:pt>
    <dgm:pt modelId="{3A0BD3F8-C43A-43DC-AF13-ED0E8AC2DF46}" type="pres">
      <dgm:prSet presAssocID="{9E6A9F07-5E24-44D7-807C-87E27160BF9D}" presName="ParentSmallAccent" presStyleLbl="fgAcc1" presStyleIdx="1" presStyleCnt="2"/>
      <dgm:spPr/>
      <dgm:t>
        <a:bodyPr/>
        <a:lstStyle/>
        <a:p>
          <a:endParaRPr lang="zh-TW" altLang="en-US"/>
        </a:p>
      </dgm:t>
    </dgm:pt>
    <dgm:pt modelId="{A49428B8-4F7C-4F0A-8CCF-A16F0D726AA4}" type="pres">
      <dgm:prSet presAssocID="{9E6A9F07-5E24-44D7-807C-87E27160BF9D}" presName="Parent" presStyleLbl="revTx" presStyleIdx="4" presStyleCnt="9">
        <dgm:presLayoutVars>
          <dgm:chMax/>
          <dgm:chPref val="4"/>
          <dgm:bulletEnabled val="1"/>
        </dgm:presLayoutVars>
      </dgm:prSet>
      <dgm:spPr/>
      <dgm:t>
        <a:bodyPr/>
        <a:lstStyle/>
        <a:p>
          <a:endParaRPr lang="zh-TW" altLang="en-US"/>
        </a:p>
      </dgm:t>
    </dgm:pt>
    <dgm:pt modelId="{EF8C912B-8771-4B9F-94ED-52B73F63327F}" type="pres">
      <dgm:prSet presAssocID="{9E6A9F07-5E24-44D7-807C-87E27160BF9D}" presName="childShape" presStyleCnt="0">
        <dgm:presLayoutVars>
          <dgm:chMax val="0"/>
          <dgm:chPref val="0"/>
        </dgm:presLayoutVars>
      </dgm:prSet>
      <dgm:spPr/>
      <dgm:t>
        <a:bodyPr/>
        <a:lstStyle/>
        <a:p>
          <a:endParaRPr lang="zh-TW" altLang="en-US"/>
        </a:p>
      </dgm:t>
    </dgm:pt>
    <dgm:pt modelId="{9D23E0DC-8FF9-4720-9CCD-527E2397507B}" type="pres">
      <dgm:prSet presAssocID="{A680D281-1859-4C8F-B069-1BE58C67A48F}" presName="childComposite" presStyleCnt="0">
        <dgm:presLayoutVars>
          <dgm:chMax val="0"/>
          <dgm:chPref val="0"/>
        </dgm:presLayoutVars>
      </dgm:prSet>
      <dgm:spPr/>
      <dgm:t>
        <a:bodyPr/>
        <a:lstStyle/>
        <a:p>
          <a:endParaRPr lang="zh-TW" altLang="en-US"/>
        </a:p>
      </dgm:t>
    </dgm:pt>
    <dgm:pt modelId="{3DB56368-93C8-4F3E-A54B-83A8623C08E5}" type="pres">
      <dgm:prSet presAssocID="{A680D281-1859-4C8F-B069-1BE58C67A48F}" presName="ChildAccent" presStyleLbl="solidFgAcc1" presStyleIdx="3" presStyleCnt="7"/>
      <dgm:spPr/>
      <dgm:t>
        <a:bodyPr/>
        <a:lstStyle/>
        <a:p>
          <a:endParaRPr lang="zh-TW" altLang="en-US"/>
        </a:p>
      </dgm:t>
    </dgm:pt>
    <dgm:pt modelId="{967E70F7-F070-42F1-AA48-37069C4A20DB}" type="pres">
      <dgm:prSet presAssocID="{A680D281-1859-4C8F-B069-1BE58C67A48F}" presName="Child" presStyleLbl="revTx" presStyleIdx="5" presStyleCnt="9">
        <dgm:presLayoutVars>
          <dgm:chMax val="0"/>
          <dgm:chPref val="0"/>
          <dgm:bulletEnabled val="1"/>
        </dgm:presLayoutVars>
      </dgm:prSet>
      <dgm:spPr/>
      <dgm:t>
        <a:bodyPr/>
        <a:lstStyle/>
        <a:p>
          <a:endParaRPr lang="zh-TW" altLang="en-US"/>
        </a:p>
      </dgm:t>
    </dgm:pt>
    <dgm:pt modelId="{61AE6FC3-B99C-4ED6-AB47-D36A4298C838}" type="pres">
      <dgm:prSet presAssocID="{A2988AFC-EEE4-4D4B-9A96-F814C5CFC0A4}" presName="childComposite" presStyleCnt="0">
        <dgm:presLayoutVars>
          <dgm:chMax val="0"/>
          <dgm:chPref val="0"/>
        </dgm:presLayoutVars>
      </dgm:prSet>
      <dgm:spPr/>
    </dgm:pt>
    <dgm:pt modelId="{976F0D12-DE5F-45E7-8B61-A53DE6E0720B}" type="pres">
      <dgm:prSet presAssocID="{A2988AFC-EEE4-4D4B-9A96-F814C5CFC0A4}" presName="ChildAccent" presStyleLbl="solidFgAcc1" presStyleIdx="4" presStyleCnt="7"/>
      <dgm:spPr/>
    </dgm:pt>
    <dgm:pt modelId="{5BA42551-BA8A-4D1A-AFDC-90518FA4EC0A}" type="pres">
      <dgm:prSet presAssocID="{A2988AFC-EEE4-4D4B-9A96-F814C5CFC0A4}" presName="Child" presStyleLbl="revTx" presStyleIdx="6" presStyleCnt="9">
        <dgm:presLayoutVars>
          <dgm:chMax val="0"/>
          <dgm:chPref val="0"/>
          <dgm:bulletEnabled val="1"/>
        </dgm:presLayoutVars>
      </dgm:prSet>
      <dgm:spPr/>
      <dgm:t>
        <a:bodyPr/>
        <a:lstStyle/>
        <a:p>
          <a:endParaRPr lang="zh-TW" altLang="en-US"/>
        </a:p>
      </dgm:t>
    </dgm:pt>
    <dgm:pt modelId="{207E12FD-FBF1-4F0A-B4C4-6C79E07E4E62}" type="pres">
      <dgm:prSet presAssocID="{F3194FB5-26B4-4612-B36D-730E81698209}" presName="childComposite" presStyleCnt="0">
        <dgm:presLayoutVars>
          <dgm:chMax val="0"/>
          <dgm:chPref val="0"/>
        </dgm:presLayoutVars>
      </dgm:prSet>
      <dgm:spPr/>
    </dgm:pt>
    <dgm:pt modelId="{1D18B069-F732-4A6D-B96B-1812FA35A7A7}" type="pres">
      <dgm:prSet presAssocID="{F3194FB5-26B4-4612-B36D-730E81698209}" presName="ChildAccent" presStyleLbl="solidFgAcc1" presStyleIdx="5" presStyleCnt="7"/>
      <dgm:spPr/>
    </dgm:pt>
    <dgm:pt modelId="{8B34055C-5AA1-4D3E-88F6-C89AAEAE7A79}" type="pres">
      <dgm:prSet presAssocID="{F3194FB5-26B4-4612-B36D-730E81698209}" presName="Child" presStyleLbl="revTx" presStyleIdx="7" presStyleCnt="9">
        <dgm:presLayoutVars>
          <dgm:chMax val="0"/>
          <dgm:chPref val="0"/>
          <dgm:bulletEnabled val="1"/>
        </dgm:presLayoutVars>
      </dgm:prSet>
      <dgm:spPr/>
      <dgm:t>
        <a:bodyPr/>
        <a:lstStyle/>
        <a:p>
          <a:endParaRPr lang="zh-TW" altLang="en-US"/>
        </a:p>
      </dgm:t>
    </dgm:pt>
    <dgm:pt modelId="{1B2C1431-3B37-47A5-82B6-5BF5DE9FD650}" type="pres">
      <dgm:prSet presAssocID="{BAF5A17A-36C3-4781-A4F1-EDE878D247F6}" presName="childComposite" presStyleCnt="0">
        <dgm:presLayoutVars>
          <dgm:chMax val="0"/>
          <dgm:chPref val="0"/>
        </dgm:presLayoutVars>
      </dgm:prSet>
      <dgm:spPr/>
    </dgm:pt>
    <dgm:pt modelId="{EC78AB5D-CCA9-474C-81CD-F6A29357ED9C}" type="pres">
      <dgm:prSet presAssocID="{BAF5A17A-36C3-4781-A4F1-EDE878D247F6}" presName="ChildAccent" presStyleLbl="solidFgAcc1" presStyleIdx="6" presStyleCnt="7"/>
      <dgm:spPr/>
    </dgm:pt>
    <dgm:pt modelId="{4662196D-2CDC-41B5-87BB-97EE6473ABF6}" type="pres">
      <dgm:prSet presAssocID="{BAF5A17A-36C3-4781-A4F1-EDE878D247F6}" presName="Child" presStyleLbl="revTx" presStyleIdx="8" presStyleCnt="9">
        <dgm:presLayoutVars>
          <dgm:chMax val="0"/>
          <dgm:chPref val="0"/>
          <dgm:bulletEnabled val="1"/>
        </dgm:presLayoutVars>
      </dgm:prSet>
      <dgm:spPr/>
      <dgm:t>
        <a:bodyPr/>
        <a:lstStyle/>
        <a:p>
          <a:endParaRPr lang="zh-TW" altLang="en-US"/>
        </a:p>
      </dgm:t>
    </dgm:pt>
  </dgm:ptLst>
  <dgm:cxnLst>
    <dgm:cxn modelId="{D12291D6-4108-467B-877C-6ABE114C43F3}" srcId="{F332D89C-63BE-4599-90D8-CB8C1732E6F9}" destId="{A6FB2634-394C-4E74-ADA8-873986C30BF8}" srcOrd="0" destOrd="0" parTransId="{9E4EDB01-D2A9-4782-A795-5876CB0AA521}" sibTransId="{90D2094A-6024-4E67-99B1-1BA9417DCFE6}"/>
    <dgm:cxn modelId="{DC1148D3-6EC9-455C-BE0E-175F5E8FBC2F}" type="presOf" srcId="{A2D62012-1245-4156-82D9-5A02DA4BCDDA}" destId="{4C973C49-FE5D-47CB-B5E9-D6BAF0B4418E}" srcOrd="0" destOrd="0" presId="urn:microsoft.com/office/officeart/2008/layout/SquareAccentList"/>
    <dgm:cxn modelId="{35D1CAB9-E09D-4D25-B5DB-5E03B1805D32}" srcId="{A6FB2634-394C-4E74-ADA8-873986C30BF8}" destId="{A2D62012-1245-4156-82D9-5A02DA4BCDDA}" srcOrd="2" destOrd="0" parTransId="{AA61456B-8A69-47B8-AF18-5CDDFD2B722D}" sibTransId="{B5ECF516-60B2-4E16-9154-BDB3DAF51F16}"/>
    <dgm:cxn modelId="{8EDD251D-225D-4CC8-8BDF-5AC5284CFCF6}" type="presOf" srcId="{BAF5A17A-36C3-4781-A4F1-EDE878D247F6}" destId="{4662196D-2CDC-41B5-87BB-97EE6473ABF6}" srcOrd="0" destOrd="0" presId="urn:microsoft.com/office/officeart/2008/layout/SquareAccentList"/>
    <dgm:cxn modelId="{730BB627-0112-46D4-B208-8EE0CBB18ACA}" srcId="{A6FB2634-394C-4E74-ADA8-873986C30BF8}" destId="{4981366D-66D1-4DF2-A9B0-0ED1496B0A1E}" srcOrd="1" destOrd="0" parTransId="{DA373934-07CF-4C47-A83E-88218E0AFCA9}" sibTransId="{DD30D4E0-F9B0-497E-92F3-B4B0AB27E14F}"/>
    <dgm:cxn modelId="{3881D42D-5021-4091-A406-02D23503B231}" type="presOf" srcId="{F332D89C-63BE-4599-90D8-CB8C1732E6F9}" destId="{E5D734D8-BD06-4BEC-A945-905E34D5F973}" srcOrd="0" destOrd="0" presId="urn:microsoft.com/office/officeart/2008/layout/SquareAccentList"/>
    <dgm:cxn modelId="{8AA89DEC-B4C8-421F-8F09-60B6A7279568}" srcId="{9E6A9F07-5E24-44D7-807C-87E27160BF9D}" destId="{F3194FB5-26B4-4612-B36D-730E81698209}" srcOrd="2" destOrd="0" parTransId="{80B795B3-D020-4CFB-BDAE-D2538FDE67EF}" sibTransId="{4781F777-48BC-4DEA-96B8-FC8170410C3E}"/>
    <dgm:cxn modelId="{068675CA-4F24-46A5-8B82-B2131E0EAA24}" srcId="{9E6A9F07-5E24-44D7-807C-87E27160BF9D}" destId="{A680D281-1859-4C8F-B069-1BE58C67A48F}" srcOrd="0" destOrd="0" parTransId="{790D52C8-8DD0-4924-B686-4D6C875CB2FA}" sibTransId="{5368EE52-B02D-4DA8-BA8C-4A110A2A9DC6}"/>
    <dgm:cxn modelId="{8DF32C14-0F2F-4348-B852-BAA853D246B0}" type="presOf" srcId="{A680D281-1859-4C8F-B069-1BE58C67A48F}" destId="{967E70F7-F070-42F1-AA48-37069C4A20DB}" srcOrd="0" destOrd="0" presId="urn:microsoft.com/office/officeart/2008/layout/SquareAccentList"/>
    <dgm:cxn modelId="{8BB4F615-4BCB-4A4E-9868-CB22BA4338AC}" srcId="{F332D89C-63BE-4599-90D8-CB8C1732E6F9}" destId="{9E6A9F07-5E24-44D7-807C-87E27160BF9D}" srcOrd="1" destOrd="0" parTransId="{1544A0CE-72FC-4A3C-8842-1BC8AB418882}" sibTransId="{A815A2A9-9357-4A69-B00F-1C43E49E6B5B}"/>
    <dgm:cxn modelId="{887F97B5-4C59-4E0F-8A7D-CD0661C60AC2}" srcId="{9E6A9F07-5E24-44D7-807C-87E27160BF9D}" destId="{BAF5A17A-36C3-4781-A4F1-EDE878D247F6}" srcOrd="3" destOrd="0" parTransId="{707D704F-2683-4288-AA5C-78FE514C39F2}" sibTransId="{19252365-5C63-41FF-BC43-D0CE6637F026}"/>
    <dgm:cxn modelId="{773C94A3-F83C-4120-9B65-C15AAEB73F4D}" type="presOf" srcId="{A6FB2634-394C-4E74-ADA8-873986C30BF8}" destId="{4A32388A-77BB-4BC0-8E2F-E44C7862DF22}" srcOrd="0" destOrd="0" presId="urn:microsoft.com/office/officeart/2008/layout/SquareAccentList"/>
    <dgm:cxn modelId="{7D72FFEE-6CCD-445E-904D-B2F5D87B1825}" type="presOf" srcId="{F3194FB5-26B4-4612-B36D-730E81698209}" destId="{8B34055C-5AA1-4D3E-88F6-C89AAEAE7A79}" srcOrd="0" destOrd="0" presId="urn:microsoft.com/office/officeart/2008/layout/SquareAccentList"/>
    <dgm:cxn modelId="{EE4B5C64-77FF-4C6A-911A-3B0D4487B90A}" srcId="{9E6A9F07-5E24-44D7-807C-87E27160BF9D}" destId="{A2988AFC-EEE4-4D4B-9A96-F814C5CFC0A4}" srcOrd="1" destOrd="0" parTransId="{F4A62AF1-90B4-458D-8441-09D9D0CF8F95}" sibTransId="{112756AF-87CB-449B-9E7D-91F319698AA9}"/>
    <dgm:cxn modelId="{E8FDBEB2-B5A5-4423-844B-00E8337379CA}" type="presOf" srcId="{A2988AFC-EEE4-4D4B-9A96-F814C5CFC0A4}" destId="{5BA42551-BA8A-4D1A-AFDC-90518FA4EC0A}" srcOrd="0" destOrd="0" presId="urn:microsoft.com/office/officeart/2008/layout/SquareAccentList"/>
    <dgm:cxn modelId="{307323FA-E4AD-4371-B806-F0A88683ADB8}" srcId="{A6FB2634-394C-4E74-ADA8-873986C30BF8}" destId="{0F3D63FC-9903-485B-80C0-C2F57AE1A1E3}" srcOrd="0" destOrd="0" parTransId="{5E10F67A-73A5-46C4-AEE9-FA3AA4886173}" sibTransId="{983CD34E-CB17-42E0-AD80-F97B35556B6C}"/>
    <dgm:cxn modelId="{C6C79DB6-1E80-44D1-BFEF-6CFAB061C37F}" type="presOf" srcId="{9E6A9F07-5E24-44D7-807C-87E27160BF9D}" destId="{A49428B8-4F7C-4F0A-8CCF-A16F0D726AA4}" srcOrd="0" destOrd="0" presId="urn:microsoft.com/office/officeart/2008/layout/SquareAccentList"/>
    <dgm:cxn modelId="{8AA27A1A-76A2-4823-A1E3-678DEA66E3BC}" type="presOf" srcId="{0F3D63FC-9903-485B-80C0-C2F57AE1A1E3}" destId="{FEDC5478-FB6A-4BE4-855B-00786131BF34}" srcOrd="0" destOrd="0" presId="urn:microsoft.com/office/officeart/2008/layout/SquareAccentList"/>
    <dgm:cxn modelId="{64DDC71A-6141-4095-AE89-779B08E280ED}" type="presOf" srcId="{4981366D-66D1-4DF2-A9B0-0ED1496B0A1E}" destId="{1CE49236-4851-49FA-A99A-004A48D3CD3E}" srcOrd="0" destOrd="0" presId="urn:microsoft.com/office/officeart/2008/layout/SquareAccentList"/>
    <dgm:cxn modelId="{91FEF612-DDE0-4700-8DC4-7801374CCBF0}" type="presParOf" srcId="{E5D734D8-BD06-4BEC-A945-905E34D5F973}" destId="{680C54A3-B88F-49FA-B3AE-D995B957600A}" srcOrd="0" destOrd="0" presId="urn:microsoft.com/office/officeart/2008/layout/SquareAccentList"/>
    <dgm:cxn modelId="{A80E6115-6F1D-4660-B28F-EA15C8AA4CEB}" type="presParOf" srcId="{680C54A3-B88F-49FA-B3AE-D995B957600A}" destId="{1379001C-D1E4-403A-9069-B2D93381F617}" srcOrd="0" destOrd="0" presId="urn:microsoft.com/office/officeart/2008/layout/SquareAccentList"/>
    <dgm:cxn modelId="{8BBA8A03-79A2-4A1F-BF9E-0EC77AB3E074}" type="presParOf" srcId="{1379001C-D1E4-403A-9069-B2D93381F617}" destId="{0BD39090-97ED-49DB-9CC9-F173926F6D31}" srcOrd="0" destOrd="0" presId="urn:microsoft.com/office/officeart/2008/layout/SquareAccentList"/>
    <dgm:cxn modelId="{3570BE42-9378-4026-80CC-1F457ACDF410}" type="presParOf" srcId="{1379001C-D1E4-403A-9069-B2D93381F617}" destId="{6638FF82-94D6-4C1A-9CC8-660BA249C20A}" srcOrd="1" destOrd="0" presId="urn:microsoft.com/office/officeart/2008/layout/SquareAccentList"/>
    <dgm:cxn modelId="{8594E8A6-25F0-4CA4-8127-E1F1A5EFC2EF}" type="presParOf" srcId="{1379001C-D1E4-403A-9069-B2D93381F617}" destId="{4A32388A-77BB-4BC0-8E2F-E44C7862DF22}" srcOrd="2" destOrd="0" presId="urn:microsoft.com/office/officeart/2008/layout/SquareAccentList"/>
    <dgm:cxn modelId="{C5C0747F-9018-4863-A1D0-4B0B0CA5F023}" type="presParOf" srcId="{680C54A3-B88F-49FA-B3AE-D995B957600A}" destId="{B9DA410F-2F21-4B31-B570-07F858B21DEA}" srcOrd="1" destOrd="0" presId="urn:microsoft.com/office/officeart/2008/layout/SquareAccentList"/>
    <dgm:cxn modelId="{0B5B6388-1591-47D9-8738-CE8AB2A64BB3}" type="presParOf" srcId="{B9DA410F-2F21-4B31-B570-07F858B21DEA}" destId="{9FFE4899-F556-40F7-9B28-82BF4E2542C8}" srcOrd="0" destOrd="0" presId="urn:microsoft.com/office/officeart/2008/layout/SquareAccentList"/>
    <dgm:cxn modelId="{8ECAFB99-43E7-481E-AA85-A56A3D1C8696}" type="presParOf" srcId="{9FFE4899-F556-40F7-9B28-82BF4E2542C8}" destId="{4092C68D-20FD-48B9-AFFD-47E898C6F66E}" srcOrd="0" destOrd="0" presId="urn:microsoft.com/office/officeart/2008/layout/SquareAccentList"/>
    <dgm:cxn modelId="{383682AA-31A1-4BD2-B2BD-9DD6120CF1CA}" type="presParOf" srcId="{9FFE4899-F556-40F7-9B28-82BF4E2542C8}" destId="{FEDC5478-FB6A-4BE4-855B-00786131BF34}" srcOrd="1" destOrd="0" presId="urn:microsoft.com/office/officeart/2008/layout/SquareAccentList"/>
    <dgm:cxn modelId="{00CB1D86-966F-4401-9CB6-2C7482385A89}" type="presParOf" srcId="{B9DA410F-2F21-4B31-B570-07F858B21DEA}" destId="{9D1A3D58-1069-49A6-BB2F-99E717CF073E}" srcOrd="1" destOrd="0" presId="urn:microsoft.com/office/officeart/2008/layout/SquareAccentList"/>
    <dgm:cxn modelId="{97913321-413C-4DFD-87F8-2E14BB5F24DC}" type="presParOf" srcId="{9D1A3D58-1069-49A6-BB2F-99E717CF073E}" destId="{B535C799-41A9-47CA-B8BE-194A0E2B51F9}" srcOrd="0" destOrd="0" presId="urn:microsoft.com/office/officeart/2008/layout/SquareAccentList"/>
    <dgm:cxn modelId="{59E6C991-6156-4103-949F-36F4EFDA204C}" type="presParOf" srcId="{9D1A3D58-1069-49A6-BB2F-99E717CF073E}" destId="{1CE49236-4851-49FA-A99A-004A48D3CD3E}" srcOrd="1" destOrd="0" presId="urn:microsoft.com/office/officeart/2008/layout/SquareAccentList"/>
    <dgm:cxn modelId="{70303D23-CCF9-4855-BB7C-0986301D927F}" type="presParOf" srcId="{B9DA410F-2F21-4B31-B570-07F858B21DEA}" destId="{FF0DC580-57B1-4A0D-B10E-6A487239C87D}" srcOrd="2" destOrd="0" presId="urn:microsoft.com/office/officeart/2008/layout/SquareAccentList"/>
    <dgm:cxn modelId="{6AD3932B-878D-42F5-A538-14E537923297}" type="presParOf" srcId="{FF0DC580-57B1-4A0D-B10E-6A487239C87D}" destId="{FBDCD131-8C39-4C4A-968C-4661BA77180A}" srcOrd="0" destOrd="0" presId="urn:microsoft.com/office/officeart/2008/layout/SquareAccentList"/>
    <dgm:cxn modelId="{F4D21EC6-AD7E-47D4-86AC-355FBB9033A5}" type="presParOf" srcId="{FF0DC580-57B1-4A0D-B10E-6A487239C87D}" destId="{4C973C49-FE5D-47CB-B5E9-D6BAF0B4418E}" srcOrd="1" destOrd="0" presId="urn:microsoft.com/office/officeart/2008/layout/SquareAccentList"/>
    <dgm:cxn modelId="{B05DCF2D-7A3D-4159-BE34-5684C2DF0D10}" type="presParOf" srcId="{E5D734D8-BD06-4BEC-A945-905E34D5F973}" destId="{543E34F4-40A4-48AE-A24D-2B10A3E90DFE}" srcOrd="1" destOrd="0" presId="urn:microsoft.com/office/officeart/2008/layout/SquareAccentList"/>
    <dgm:cxn modelId="{E3EB46A9-3008-463F-A238-EFA540DA2CE4}" type="presParOf" srcId="{543E34F4-40A4-48AE-A24D-2B10A3E90DFE}" destId="{BF3F949E-EEB2-4FAA-85FD-B9692E53E79C}" srcOrd="0" destOrd="0" presId="urn:microsoft.com/office/officeart/2008/layout/SquareAccentList"/>
    <dgm:cxn modelId="{81FB4C56-BA5B-47E1-BEB8-8C18A87B307B}" type="presParOf" srcId="{BF3F949E-EEB2-4FAA-85FD-B9692E53E79C}" destId="{4CACB944-F2FE-41AA-9CFD-24AC98E9FFDB}" srcOrd="0" destOrd="0" presId="urn:microsoft.com/office/officeart/2008/layout/SquareAccentList"/>
    <dgm:cxn modelId="{44FECED4-0E59-4536-9A54-40FBEC24EC4F}" type="presParOf" srcId="{BF3F949E-EEB2-4FAA-85FD-B9692E53E79C}" destId="{3A0BD3F8-C43A-43DC-AF13-ED0E8AC2DF46}" srcOrd="1" destOrd="0" presId="urn:microsoft.com/office/officeart/2008/layout/SquareAccentList"/>
    <dgm:cxn modelId="{A522DCA7-4760-492C-B26E-4E8CC310C0B0}" type="presParOf" srcId="{BF3F949E-EEB2-4FAA-85FD-B9692E53E79C}" destId="{A49428B8-4F7C-4F0A-8CCF-A16F0D726AA4}" srcOrd="2" destOrd="0" presId="urn:microsoft.com/office/officeart/2008/layout/SquareAccentList"/>
    <dgm:cxn modelId="{77283AC8-BE42-4C91-9AAD-123535634410}" type="presParOf" srcId="{543E34F4-40A4-48AE-A24D-2B10A3E90DFE}" destId="{EF8C912B-8771-4B9F-94ED-52B73F63327F}" srcOrd="1" destOrd="0" presId="urn:microsoft.com/office/officeart/2008/layout/SquareAccentList"/>
    <dgm:cxn modelId="{36341F82-8702-4685-9586-2447AB931E7E}" type="presParOf" srcId="{EF8C912B-8771-4B9F-94ED-52B73F63327F}" destId="{9D23E0DC-8FF9-4720-9CCD-527E2397507B}" srcOrd="0" destOrd="0" presId="urn:microsoft.com/office/officeart/2008/layout/SquareAccentList"/>
    <dgm:cxn modelId="{B0EF7F24-0CAF-44E0-AA7D-FD1BB7C75B54}" type="presParOf" srcId="{9D23E0DC-8FF9-4720-9CCD-527E2397507B}" destId="{3DB56368-93C8-4F3E-A54B-83A8623C08E5}" srcOrd="0" destOrd="0" presId="urn:microsoft.com/office/officeart/2008/layout/SquareAccentList"/>
    <dgm:cxn modelId="{E3CFFFA6-8EB8-4301-80CD-846CBC7F5C18}" type="presParOf" srcId="{9D23E0DC-8FF9-4720-9CCD-527E2397507B}" destId="{967E70F7-F070-42F1-AA48-37069C4A20DB}" srcOrd="1" destOrd="0" presId="urn:microsoft.com/office/officeart/2008/layout/SquareAccentList"/>
    <dgm:cxn modelId="{309492C6-6776-4AED-8CD3-31318E97799F}" type="presParOf" srcId="{EF8C912B-8771-4B9F-94ED-52B73F63327F}" destId="{61AE6FC3-B99C-4ED6-AB47-D36A4298C838}" srcOrd="1" destOrd="0" presId="urn:microsoft.com/office/officeart/2008/layout/SquareAccentList"/>
    <dgm:cxn modelId="{D34FDB24-D32C-492E-A4D5-40454C6600EC}" type="presParOf" srcId="{61AE6FC3-B99C-4ED6-AB47-D36A4298C838}" destId="{976F0D12-DE5F-45E7-8B61-A53DE6E0720B}" srcOrd="0" destOrd="0" presId="urn:microsoft.com/office/officeart/2008/layout/SquareAccentList"/>
    <dgm:cxn modelId="{8FA649CA-485F-4F18-AD23-EE0988DEBE32}" type="presParOf" srcId="{61AE6FC3-B99C-4ED6-AB47-D36A4298C838}" destId="{5BA42551-BA8A-4D1A-AFDC-90518FA4EC0A}" srcOrd="1" destOrd="0" presId="urn:microsoft.com/office/officeart/2008/layout/SquareAccentList"/>
    <dgm:cxn modelId="{4D4E9130-1EDF-47D4-B617-97070990A969}" type="presParOf" srcId="{EF8C912B-8771-4B9F-94ED-52B73F63327F}" destId="{207E12FD-FBF1-4F0A-B4C4-6C79E07E4E62}" srcOrd="2" destOrd="0" presId="urn:microsoft.com/office/officeart/2008/layout/SquareAccentList"/>
    <dgm:cxn modelId="{7436DB74-E81B-481C-9CE6-5EC2D2338F82}" type="presParOf" srcId="{207E12FD-FBF1-4F0A-B4C4-6C79E07E4E62}" destId="{1D18B069-F732-4A6D-B96B-1812FA35A7A7}" srcOrd="0" destOrd="0" presId="urn:microsoft.com/office/officeart/2008/layout/SquareAccentList"/>
    <dgm:cxn modelId="{C4655029-ABDD-49D9-BF77-D319A2BC9B5F}" type="presParOf" srcId="{207E12FD-FBF1-4F0A-B4C4-6C79E07E4E62}" destId="{8B34055C-5AA1-4D3E-88F6-C89AAEAE7A79}" srcOrd="1" destOrd="0" presId="urn:microsoft.com/office/officeart/2008/layout/SquareAccentList"/>
    <dgm:cxn modelId="{7E89BA11-4006-4B35-81CA-8882F416094F}" type="presParOf" srcId="{EF8C912B-8771-4B9F-94ED-52B73F63327F}" destId="{1B2C1431-3B37-47A5-82B6-5BF5DE9FD650}" srcOrd="3" destOrd="0" presId="urn:microsoft.com/office/officeart/2008/layout/SquareAccentList"/>
    <dgm:cxn modelId="{6EC9775C-3439-4865-955D-6665F9343673}" type="presParOf" srcId="{1B2C1431-3B37-47A5-82B6-5BF5DE9FD650}" destId="{EC78AB5D-CCA9-474C-81CD-F6A29357ED9C}" srcOrd="0" destOrd="0" presId="urn:microsoft.com/office/officeart/2008/layout/SquareAccentList"/>
    <dgm:cxn modelId="{B0FF0BE2-ECF9-495D-BF1B-45741B71BCCA}" type="presParOf" srcId="{1B2C1431-3B37-47A5-82B6-5BF5DE9FD650}" destId="{4662196D-2CDC-41B5-87BB-97EE6473ABF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zh-TW" altLang="en-US"/>
        </a:p>
      </dgm:t>
    </dgm:pt>
    <dgm:pt modelId="{A6FB2634-394C-4E74-ADA8-873986C30BF8}">
      <dgm:prSet custT="1"/>
      <dgm:spPr/>
      <dgm:t>
        <a:bodyPr/>
        <a:lstStyle/>
        <a:p>
          <a:r>
            <a:rPr lang="en-US" sz="3600" b="0" i="0" u="none" dirty="0" smtClean="0">
              <a:latin typeface="Times New Roman" panose="02020603050405020304" pitchFamily="18" charset="0"/>
              <a:ea typeface="標楷體" panose="03000509000000000000" pitchFamily="65" charset="-120"/>
              <a:cs typeface="Times New Roman" panose="02020603050405020304" pitchFamily="18" charset="0"/>
            </a:rPr>
            <a:t>Chef </a:t>
          </a:r>
          <a:r>
            <a:rPr lang="en-US" sz="3600" b="0" i="0" u="none" dirty="0" err="1" smtClean="0">
              <a:latin typeface="Times New Roman" panose="02020603050405020304" pitchFamily="18" charset="0"/>
              <a:ea typeface="標楷體" panose="03000509000000000000" pitchFamily="65" charset="-120"/>
              <a:cs typeface="Times New Roman" panose="02020603050405020304" pitchFamily="18" charset="0"/>
            </a:rPr>
            <a:t>Marra</a:t>
          </a:r>
          <a:endParaRPr lang="zh-TW" altLang="en-US" sz="3600" dirty="0">
            <a:latin typeface="標楷體" panose="03000509000000000000" pitchFamily="65" charset="-120"/>
            <a:ea typeface="標楷體" panose="03000509000000000000" pitchFamily="65" charset="-120"/>
          </a:endParaRPr>
        </a:p>
      </dgm:t>
    </dgm:pt>
    <dgm:pt modelId="{9E4EDB01-D2A9-4782-A795-5876CB0AA521}" type="parTrans" cxnId="{D12291D6-4108-467B-877C-6ABE114C43F3}">
      <dgm:prSet/>
      <dgm:spPr/>
      <dgm:t>
        <a:bodyPr/>
        <a:lstStyle/>
        <a:p>
          <a:endParaRPr lang="zh-TW" altLang="en-US"/>
        </a:p>
      </dgm:t>
    </dgm:pt>
    <dgm:pt modelId="{90D2094A-6024-4E67-99B1-1BA9417DCFE6}" type="sibTrans" cxnId="{D12291D6-4108-467B-877C-6ABE114C43F3}">
      <dgm:prSet/>
      <dgm:spPr/>
      <dgm:t>
        <a:bodyPr/>
        <a:lstStyle/>
        <a:p>
          <a:endParaRPr lang="zh-TW" altLang="en-US"/>
        </a:p>
      </dgm:t>
    </dgm:pt>
    <dgm:pt modelId="{0F3D63FC-9903-485B-80C0-C2F57AE1A1E3}">
      <dgm:prSet custT="1"/>
      <dgm:spPr/>
      <dgm:t>
        <a:bodyPr/>
        <a:lstStyle/>
        <a:p>
          <a:r>
            <a:rPr lang="zh-TW" altLang="en-US" sz="2600" dirty="0" smtClean="0">
              <a:latin typeface="標楷體" panose="03000509000000000000" pitchFamily="65" charset="-120"/>
              <a:ea typeface="標楷體" panose="03000509000000000000" pitchFamily="65" charset="-120"/>
            </a:rPr>
            <a:t>慕舍酒店</a:t>
          </a:r>
          <a:endParaRPr lang="zh-TW" altLang="en-US" sz="2600" dirty="0">
            <a:latin typeface="標楷體" panose="03000509000000000000" pitchFamily="65" charset="-120"/>
            <a:ea typeface="標楷體" panose="03000509000000000000" pitchFamily="65" charset="-120"/>
          </a:endParaRPr>
        </a:p>
      </dgm:t>
    </dgm:pt>
    <dgm:pt modelId="{5E10F67A-73A5-46C4-AEE9-FA3AA4886173}" type="parTrans" cxnId="{307323FA-E4AD-4371-B806-F0A88683ADB8}">
      <dgm:prSet/>
      <dgm:spPr/>
      <dgm:t>
        <a:bodyPr/>
        <a:lstStyle/>
        <a:p>
          <a:endParaRPr lang="zh-TW" altLang="en-US"/>
        </a:p>
      </dgm:t>
    </dgm:pt>
    <dgm:pt modelId="{983CD34E-CB17-42E0-AD80-F97B35556B6C}" type="sibTrans" cxnId="{307323FA-E4AD-4371-B806-F0A88683ADB8}">
      <dgm:prSet/>
      <dgm:spPr/>
      <dgm:t>
        <a:bodyPr/>
        <a:lstStyle/>
        <a:p>
          <a:endParaRPr lang="zh-TW" altLang="en-US"/>
        </a:p>
      </dgm:t>
    </dgm:pt>
    <dgm:pt modelId="{E5D734D8-BD06-4BEC-A945-905E34D5F973}" type="pres">
      <dgm:prSet presAssocID="{F332D89C-63BE-4599-90D8-CB8C1732E6F9}" presName="layout" presStyleCnt="0">
        <dgm:presLayoutVars>
          <dgm:chMax/>
          <dgm:chPref/>
          <dgm:dir/>
          <dgm:resizeHandles/>
        </dgm:presLayoutVars>
      </dgm:prSet>
      <dgm:spPr/>
      <dgm:t>
        <a:bodyPr/>
        <a:lstStyle/>
        <a:p>
          <a:endParaRPr lang="zh-TW" altLang="en-US"/>
        </a:p>
      </dgm:t>
    </dgm:pt>
    <dgm:pt modelId="{680C54A3-B88F-49FA-B3AE-D995B957600A}" type="pres">
      <dgm:prSet presAssocID="{A6FB2634-394C-4E74-ADA8-873986C30BF8}" presName="root" presStyleCnt="0">
        <dgm:presLayoutVars>
          <dgm:chMax/>
          <dgm:chPref/>
        </dgm:presLayoutVars>
      </dgm:prSet>
      <dgm:spPr/>
      <dgm:t>
        <a:bodyPr/>
        <a:lstStyle/>
        <a:p>
          <a:endParaRPr lang="zh-TW" altLang="en-US"/>
        </a:p>
      </dgm:t>
    </dgm:pt>
    <dgm:pt modelId="{1379001C-D1E4-403A-9069-B2D93381F617}" type="pres">
      <dgm:prSet presAssocID="{A6FB2634-394C-4E74-ADA8-873986C30BF8}" presName="rootComposite" presStyleCnt="0">
        <dgm:presLayoutVars/>
      </dgm:prSet>
      <dgm:spPr/>
      <dgm:t>
        <a:bodyPr/>
        <a:lstStyle/>
        <a:p>
          <a:endParaRPr lang="zh-TW" altLang="en-US"/>
        </a:p>
      </dgm:t>
    </dgm:pt>
    <dgm:pt modelId="{0BD39090-97ED-49DB-9CC9-F173926F6D31}" type="pres">
      <dgm:prSet presAssocID="{A6FB2634-394C-4E74-ADA8-873986C30BF8}" presName="ParentAccent" presStyleLbl="alignNode1" presStyleIdx="0" presStyleCnt="1"/>
      <dgm:spPr/>
      <dgm:t>
        <a:bodyPr/>
        <a:lstStyle/>
        <a:p>
          <a:endParaRPr lang="zh-TW" altLang="en-US"/>
        </a:p>
      </dgm:t>
    </dgm:pt>
    <dgm:pt modelId="{6638FF82-94D6-4C1A-9CC8-660BA249C20A}" type="pres">
      <dgm:prSet presAssocID="{A6FB2634-394C-4E74-ADA8-873986C30BF8}" presName="ParentSmallAccent" presStyleLbl="fgAcc1" presStyleIdx="0" presStyleCnt="1"/>
      <dgm:spPr/>
      <dgm:t>
        <a:bodyPr/>
        <a:lstStyle/>
        <a:p>
          <a:endParaRPr lang="zh-TW" altLang="en-US"/>
        </a:p>
      </dgm:t>
    </dgm:pt>
    <dgm:pt modelId="{4A32388A-77BB-4BC0-8E2F-E44C7862DF22}" type="pres">
      <dgm:prSet presAssocID="{A6FB2634-394C-4E74-ADA8-873986C30BF8}" presName="Parent" presStyleLbl="revTx" presStyleIdx="0" presStyleCnt="2">
        <dgm:presLayoutVars>
          <dgm:chMax/>
          <dgm:chPref val="4"/>
          <dgm:bulletEnabled val="1"/>
        </dgm:presLayoutVars>
      </dgm:prSet>
      <dgm:spPr/>
      <dgm:t>
        <a:bodyPr/>
        <a:lstStyle/>
        <a:p>
          <a:endParaRPr lang="zh-TW" altLang="en-US"/>
        </a:p>
      </dgm:t>
    </dgm:pt>
    <dgm:pt modelId="{B9DA410F-2F21-4B31-B570-07F858B21DEA}" type="pres">
      <dgm:prSet presAssocID="{A6FB2634-394C-4E74-ADA8-873986C30BF8}" presName="childShape" presStyleCnt="0">
        <dgm:presLayoutVars>
          <dgm:chMax val="0"/>
          <dgm:chPref val="0"/>
        </dgm:presLayoutVars>
      </dgm:prSet>
      <dgm:spPr/>
      <dgm:t>
        <a:bodyPr/>
        <a:lstStyle/>
        <a:p>
          <a:endParaRPr lang="zh-TW" altLang="en-US"/>
        </a:p>
      </dgm:t>
    </dgm:pt>
    <dgm:pt modelId="{9FFE4899-F556-40F7-9B28-82BF4E2542C8}" type="pres">
      <dgm:prSet presAssocID="{0F3D63FC-9903-485B-80C0-C2F57AE1A1E3}" presName="childComposite" presStyleCnt="0">
        <dgm:presLayoutVars>
          <dgm:chMax val="0"/>
          <dgm:chPref val="0"/>
        </dgm:presLayoutVars>
      </dgm:prSet>
      <dgm:spPr/>
      <dgm:t>
        <a:bodyPr/>
        <a:lstStyle/>
        <a:p>
          <a:endParaRPr lang="zh-TW" altLang="en-US"/>
        </a:p>
      </dgm:t>
    </dgm:pt>
    <dgm:pt modelId="{4092C68D-20FD-48B9-AFFD-47E898C6F66E}" type="pres">
      <dgm:prSet presAssocID="{0F3D63FC-9903-485B-80C0-C2F57AE1A1E3}" presName="ChildAccent" presStyleLbl="solidFgAcc1" presStyleIdx="0" presStyleCnt="1"/>
      <dgm:spPr/>
      <dgm:t>
        <a:bodyPr/>
        <a:lstStyle/>
        <a:p>
          <a:endParaRPr lang="zh-TW" altLang="en-US"/>
        </a:p>
      </dgm:t>
    </dgm:pt>
    <dgm:pt modelId="{FEDC5478-FB6A-4BE4-855B-00786131BF34}" type="pres">
      <dgm:prSet presAssocID="{0F3D63FC-9903-485B-80C0-C2F57AE1A1E3}" presName="Child" presStyleLbl="revTx" presStyleIdx="1" presStyleCnt="2">
        <dgm:presLayoutVars>
          <dgm:chMax val="0"/>
          <dgm:chPref val="0"/>
          <dgm:bulletEnabled val="1"/>
        </dgm:presLayoutVars>
      </dgm:prSet>
      <dgm:spPr/>
      <dgm:t>
        <a:bodyPr/>
        <a:lstStyle/>
        <a:p>
          <a:endParaRPr lang="zh-TW" altLang="en-US"/>
        </a:p>
      </dgm:t>
    </dgm:pt>
  </dgm:ptLst>
  <dgm:cxnLst>
    <dgm:cxn modelId="{8AA27A1A-76A2-4823-A1E3-678DEA66E3BC}" type="presOf" srcId="{0F3D63FC-9903-485B-80C0-C2F57AE1A1E3}" destId="{FEDC5478-FB6A-4BE4-855B-00786131BF34}" srcOrd="0" destOrd="0" presId="urn:microsoft.com/office/officeart/2008/layout/SquareAccentList"/>
    <dgm:cxn modelId="{D12291D6-4108-467B-877C-6ABE114C43F3}" srcId="{F332D89C-63BE-4599-90D8-CB8C1732E6F9}" destId="{A6FB2634-394C-4E74-ADA8-873986C30BF8}" srcOrd="0" destOrd="0" parTransId="{9E4EDB01-D2A9-4782-A795-5876CB0AA521}" sibTransId="{90D2094A-6024-4E67-99B1-1BA9417DCFE6}"/>
    <dgm:cxn modelId="{307323FA-E4AD-4371-B806-F0A88683ADB8}" srcId="{A6FB2634-394C-4E74-ADA8-873986C30BF8}" destId="{0F3D63FC-9903-485B-80C0-C2F57AE1A1E3}" srcOrd="0" destOrd="0" parTransId="{5E10F67A-73A5-46C4-AEE9-FA3AA4886173}" sibTransId="{983CD34E-CB17-42E0-AD80-F97B35556B6C}"/>
    <dgm:cxn modelId="{3881D42D-5021-4091-A406-02D23503B231}" type="presOf" srcId="{F332D89C-63BE-4599-90D8-CB8C1732E6F9}" destId="{E5D734D8-BD06-4BEC-A945-905E34D5F973}" srcOrd="0" destOrd="0" presId="urn:microsoft.com/office/officeart/2008/layout/SquareAccentList"/>
    <dgm:cxn modelId="{773C94A3-F83C-4120-9B65-C15AAEB73F4D}" type="presOf" srcId="{A6FB2634-394C-4E74-ADA8-873986C30BF8}" destId="{4A32388A-77BB-4BC0-8E2F-E44C7862DF22}" srcOrd="0" destOrd="0" presId="urn:microsoft.com/office/officeart/2008/layout/SquareAccentList"/>
    <dgm:cxn modelId="{91FEF612-DDE0-4700-8DC4-7801374CCBF0}" type="presParOf" srcId="{E5D734D8-BD06-4BEC-A945-905E34D5F973}" destId="{680C54A3-B88F-49FA-B3AE-D995B957600A}" srcOrd="0" destOrd="0" presId="urn:microsoft.com/office/officeart/2008/layout/SquareAccentList"/>
    <dgm:cxn modelId="{A80E6115-6F1D-4660-B28F-EA15C8AA4CEB}" type="presParOf" srcId="{680C54A3-B88F-49FA-B3AE-D995B957600A}" destId="{1379001C-D1E4-403A-9069-B2D93381F617}" srcOrd="0" destOrd="0" presId="urn:microsoft.com/office/officeart/2008/layout/SquareAccentList"/>
    <dgm:cxn modelId="{8BBA8A03-79A2-4A1F-BF9E-0EC77AB3E074}" type="presParOf" srcId="{1379001C-D1E4-403A-9069-B2D93381F617}" destId="{0BD39090-97ED-49DB-9CC9-F173926F6D31}" srcOrd="0" destOrd="0" presId="urn:microsoft.com/office/officeart/2008/layout/SquareAccentList"/>
    <dgm:cxn modelId="{3570BE42-9378-4026-80CC-1F457ACDF410}" type="presParOf" srcId="{1379001C-D1E4-403A-9069-B2D93381F617}" destId="{6638FF82-94D6-4C1A-9CC8-660BA249C20A}" srcOrd="1" destOrd="0" presId="urn:microsoft.com/office/officeart/2008/layout/SquareAccentList"/>
    <dgm:cxn modelId="{8594E8A6-25F0-4CA4-8127-E1F1A5EFC2EF}" type="presParOf" srcId="{1379001C-D1E4-403A-9069-B2D93381F617}" destId="{4A32388A-77BB-4BC0-8E2F-E44C7862DF22}" srcOrd="2" destOrd="0" presId="urn:microsoft.com/office/officeart/2008/layout/SquareAccentList"/>
    <dgm:cxn modelId="{C5C0747F-9018-4863-A1D0-4B0B0CA5F023}" type="presParOf" srcId="{680C54A3-B88F-49FA-B3AE-D995B957600A}" destId="{B9DA410F-2F21-4B31-B570-07F858B21DEA}" srcOrd="1" destOrd="0" presId="urn:microsoft.com/office/officeart/2008/layout/SquareAccentList"/>
    <dgm:cxn modelId="{0B5B6388-1591-47D9-8738-CE8AB2A64BB3}" type="presParOf" srcId="{B9DA410F-2F21-4B31-B570-07F858B21DEA}" destId="{9FFE4899-F556-40F7-9B28-82BF4E2542C8}" srcOrd="0" destOrd="0" presId="urn:microsoft.com/office/officeart/2008/layout/SquareAccentList"/>
    <dgm:cxn modelId="{8ECAFB99-43E7-481E-AA85-A56A3D1C8696}" type="presParOf" srcId="{9FFE4899-F556-40F7-9B28-82BF4E2542C8}" destId="{4092C68D-20FD-48B9-AFFD-47E898C6F66E}" srcOrd="0" destOrd="0" presId="urn:microsoft.com/office/officeart/2008/layout/SquareAccentList"/>
    <dgm:cxn modelId="{383682AA-31A1-4BD2-B2BD-9DD6120CF1CA}" type="presParOf" srcId="{9FFE4899-F556-40F7-9B28-82BF4E2542C8}" destId="{FEDC5478-FB6A-4BE4-855B-00786131BF3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90DCB6-5BE2-4174-9066-B5360A667F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657636F-3589-41B0-A518-B5B1EB88E305}">
      <dgm:prSet phldrT="[文字]" custT="1"/>
      <dgm:spPr/>
      <dgm:t>
        <a:bodyPr/>
        <a:lstStyle/>
        <a:p>
          <a:r>
            <a:rPr lang="zh-TW" altLang="en-US" sz="1700" b="0" dirty="0" smtClean="0">
              <a:latin typeface="微軟正黑體" panose="020B0604030504040204" pitchFamily="34" charset="-120"/>
              <a:ea typeface="微軟正黑體" panose="020B0604030504040204" pitchFamily="34" charset="-120"/>
            </a:rPr>
            <a:t>依教育部規定，</a:t>
          </a:r>
          <a:r>
            <a:rPr lang="zh-TW" altLang="en-US" sz="1700" b="1" dirty="0" smtClean="0">
              <a:solidFill>
                <a:srgbClr val="FF0000"/>
              </a:solidFill>
              <a:latin typeface="微軟正黑體" panose="020B0604030504040204" pitchFamily="34" charset="-120"/>
              <a:ea typeface="微軟正黑體" panose="020B0604030504040204" pitchFamily="34" charset="-120"/>
            </a:rPr>
            <a:t>每學期需註冊才能保有學籍</a:t>
          </a:r>
          <a:r>
            <a:rPr lang="zh-TW" altLang="en-US" sz="1700" b="0" dirty="0" smtClean="0">
              <a:latin typeface="微軟正黑體" panose="020B0604030504040204" pitchFamily="34" charset="-120"/>
              <a:ea typeface="微軟正黑體" panose="020B0604030504040204" pitchFamily="34" charset="-120"/>
            </a:rPr>
            <a:t>，所以一定要繳學費，而學費金額是報經教育部核可，不是學校可以自行訂定的。</a:t>
          </a:r>
          <a:endParaRPr lang="zh-TW" altLang="en-US" sz="1700" b="0" dirty="0">
            <a:latin typeface="微軟正黑體" panose="020B0604030504040204" pitchFamily="34" charset="-120"/>
            <a:ea typeface="微軟正黑體" panose="020B0604030504040204" pitchFamily="34" charset="-120"/>
          </a:endParaRPr>
        </a:p>
      </dgm:t>
    </dgm:pt>
    <dgm:pt modelId="{92BAE419-82FB-4750-8D45-7D4CBEC6DA8E}" type="parTrans" cxnId="{C2C9B733-5129-413A-B2AD-329E41218125}">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7C49BC44-92E6-40DA-9971-77970FE5DBA4}" type="sibTrans" cxnId="{C2C9B733-5129-413A-B2AD-329E41218125}">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2BB54ACA-CE1B-49CC-8EAA-D90F20A96883}">
      <dgm:prSet phldrT="[文字]" custT="1"/>
      <dgm:spPr/>
      <dgm:t>
        <a:bodyPr/>
        <a:lstStyle/>
        <a:p>
          <a:r>
            <a:rPr lang="en-US" altLang="en-US" sz="1700" b="1" dirty="0" smtClean="0">
              <a:latin typeface="微軟正黑體" panose="020B0604030504040204" pitchFamily="34" charset="-120"/>
              <a:ea typeface="微軟正黑體" panose="020B0604030504040204" pitchFamily="34" charset="-120"/>
            </a:rPr>
            <a:t>2. </a:t>
          </a:r>
          <a:r>
            <a:rPr lang="zh-TW" altLang="en-US" sz="1700" b="1" dirty="0" smtClean="0">
              <a:latin typeface="微軟正黑體" panose="020B0604030504040204" pitchFamily="34" charset="-120"/>
              <a:ea typeface="微軟正黑體" panose="020B0604030504040204" pitchFamily="34" charset="-120"/>
            </a:rPr>
            <a:t>雜費：</a:t>
          </a:r>
          <a:endParaRPr lang="zh-TW" altLang="en-US" sz="1700" b="1" dirty="0">
            <a:latin typeface="微軟正黑體" panose="020B0604030504040204" pitchFamily="34" charset="-120"/>
            <a:ea typeface="微軟正黑體" panose="020B0604030504040204" pitchFamily="34" charset="-120"/>
          </a:endParaRPr>
        </a:p>
      </dgm:t>
    </dgm:pt>
    <dgm:pt modelId="{5AD3683E-EC5D-48AF-9E37-3521926F7919}" type="parTrans" cxnId="{01E05FEF-02E0-4A6C-8A51-CC7DEBB60499}">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A1F24836-4946-4CDB-A7E0-B0F932DC74FF}" type="sibTrans" cxnId="{01E05FEF-02E0-4A6C-8A51-CC7DEBB60499}">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962DD990-76A5-4C04-BB31-0831C49387FC}">
      <dgm:prSet phldrT="[文字]" custT="1"/>
      <dgm:spPr/>
      <dgm:t>
        <a:bodyPr/>
        <a:lstStyle/>
        <a:p>
          <a:r>
            <a:rPr lang="zh-TW" altLang="en-US" sz="1700" b="0" dirty="0" smtClean="0">
              <a:latin typeface="微軟正黑體" panose="020B0604030504040204" pitchFamily="34" charset="-120"/>
              <a:ea typeface="微軟正黑體" panose="020B0604030504040204" pitchFamily="34" charset="-120"/>
            </a:rPr>
            <a:t>因為在校外實習，使用校內資源較少，所以</a:t>
          </a:r>
          <a:r>
            <a:rPr lang="zh-TW" altLang="en-US" sz="1700" b="1" dirty="0" smtClean="0">
              <a:solidFill>
                <a:srgbClr val="FF0000"/>
              </a:solidFill>
              <a:latin typeface="微軟正黑體" panose="020B0604030504040204" pitchFamily="34" charset="-120"/>
              <a:ea typeface="微軟正黑體" panose="020B0604030504040204" pitchFamily="34" charset="-120"/>
            </a:rPr>
            <a:t>雜費</a:t>
          </a:r>
          <a:r>
            <a:rPr lang="zh-TW" altLang="en-US" sz="17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打</a:t>
          </a:r>
          <a:r>
            <a:rPr lang="en-US" altLang="zh-TW" sz="17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17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折</a:t>
          </a:r>
          <a:r>
            <a:rPr lang="zh-TW" altLang="en-US" sz="1700" b="1" dirty="0" smtClean="0">
              <a:solidFill>
                <a:srgbClr val="FF0000"/>
              </a:solidFill>
              <a:latin typeface="微軟正黑體" panose="020B0604030504040204" pitchFamily="34" charset="-120"/>
              <a:ea typeface="微軟正黑體" panose="020B0604030504040204" pitchFamily="34" charset="-120"/>
            </a:rPr>
            <a:t>減</a:t>
          </a:r>
          <a:r>
            <a:rPr lang="zh-TW" altLang="en-US" sz="1700" b="1" dirty="0" smtClean="0">
              <a:solidFill>
                <a:srgbClr val="FF0000"/>
              </a:solidFill>
              <a:latin typeface="微軟正黑體" panose="020B0604030504040204" pitchFamily="34" charset="-120"/>
              <a:ea typeface="微軟正黑體" panose="020B0604030504040204" pitchFamily="34" charset="-120"/>
            </a:rPr>
            <a:t>收</a:t>
          </a:r>
          <a:r>
            <a:rPr lang="zh-TW" altLang="en-US" sz="1700" b="0" dirty="0" smtClean="0">
              <a:latin typeface="微軟正黑體" panose="020B0604030504040204" pitchFamily="34" charset="-120"/>
              <a:ea typeface="微軟正黑體" panose="020B0604030504040204" pitchFamily="34" charset="-120"/>
            </a:rPr>
            <a:t>。</a:t>
          </a:r>
          <a:endParaRPr lang="zh-TW" altLang="en-US" sz="1700" b="0" dirty="0">
            <a:latin typeface="微軟正黑體" panose="020B0604030504040204" pitchFamily="34" charset="-120"/>
            <a:ea typeface="微軟正黑體" panose="020B0604030504040204" pitchFamily="34" charset="-120"/>
          </a:endParaRPr>
        </a:p>
      </dgm:t>
    </dgm:pt>
    <dgm:pt modelId="{E6CEF49D-11F9-423B-91FD-C4248B35BD8F}" type="parTrans" cxnId="{C10DDE73-C442-4544-8E75-CB706692CB8F}">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1AA58114-0677-4CD2-894B-76BB2ED128A7}" type="sibTrans" cxnId="{C10DDE73-C442-4544-8E75-CB706692CB8F}">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41F5C997-0317-4A81-876E-2A62D1C50A46}">
      <dgm:prSet custT="1"/>
      <dgm:spPr/>
      <dgm:t>
        <a:bodyPr/>
        <a:lstStyle/>
        <a:p>
          <a:r>
            <a:rPr lang="zh-TW" altLang="en-US" sz="1700" b="0" dirty="0" smtClean="0">
              <a:latin typeface="微軟正黑體" panose="020B0604030504040204" pitchFamily="34" charset="-120"/>
              <a:ea typeface="微軟正黑體" panose="020B0604030504040204" pitchFamily="34" charset="-120"/>
            </a:rPr>
            <a:t>即使本班同學全部在外實習，但學校各項作業持續</a:t>
          </a:r>
          <a:r>
            <a:rPr lang="zh-TW" altLang="en-US" sz="1700" b="0" dirty="0" smtClean="0">
              <a:latin typeface="微軟正黑體" panose="020B0604030504040204" pitchFamily="34" charset="-120"/>
              <a:ea typeface="微軟正黑體" panose="020B0604030504040204" pitchFamily="34" charset="-120"/>
            </a:rPr>
            <a:t>運作</a:t>
          </a:r>
          <a:r>
            <a:rPr lang="zh-TW" altLang="en-US" sz="1700" b="0" dirty="0" smtClean="0">
              <a:latin typeface="微軟正黑體" panose="020B0604030504040204" pitchFamily="34" charset="-120"/>
              <a:ea typeface="微軟正黑體" panose="020B0604030504040204" pitchFamily="34" charset="-120"/>
            </a:rPr>
            <a:t>，所有的教職員還是要上班、軟硬體設施一樣在運作，相關費用一項也不能省，導師及其他老師也要負責輔導及訪視。</a:t>
          </a:r>
          <a:endParaRPr lang="zh-TW" altLang="en-US" sz="1700" b="0" dirty="0">
            <a:latin typeface="微軟正黑體" panose="020B0604030504040204" pitchFamily="34" charset="-120"/>
            <a:ea typeface="微軟正黑體" panose="020B0604030504040204" pitchFamily="34" charset="-120"/>
          </a:endParaRPr>
        </a:p>
      </dgm:t>
    </dgm:pt>
    <dgm:pt modelId="{EA7D6E11-AEDE-4D98-BCCC-35D0EE928D5B}" type="parTrans" cxnId="{C1B2E97E-3B69-4035-9CAD-3A1516A921F6}">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C2E5FD79-3D1D-4A5A-97FC-BECF82EA632D}" type="sibTrans" cxnId="{C1B2E97E-3B69-4035-9CAD-3A1516A921F6}">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298E03AB-E421-4EDD-9BF5-020F5F3DD684}">
      <dgm:prSet custT="1"/>
      <dgm:spPr/>
      <dgm:t>
        <a:bodyPr/>
        <a:lstStyle/>
        <a:p>
          <a:r>
            <a:rPr lang="en-US" altLang="en-US" sz="1700" b="1" dirty="0" smtClean="0">
              <a:latin typeface="微軟正黑體" panose="020B0604030504040204" pitchFamily="34" charset="-120"/>
              <a:ea typeface="微軟正黑體" panose="020B0604030504040204" pitchFamily="34" charset="-120"/>
            </a:rPr>
            <a:t>3. </a:t>
          </a:r>
          <a:r>
            <a:rPr lang="zh-TW" altLang="en-US" sz="1700" b="1" dirty="0" smtClean="0">
              <a:latin typeface="微軟正黑體" panose="020B0604030504040204" pitchFamily="34" charset="-120"/>
              <a:ea typeface="微軟正黑體" panose="020B0604030504040204" pitchFamily="34" charset="-120"/>
            </a:rPr>
            <a:t>電腦使用費：</a:t>
          </a:r>
          <a:endParaRPr lang="zh-TW" altLang="en-US" sz="1700" b="1" dirty="0">
            <a:latin typeface="微軟正黑體" panose="020B0604030504040204" pitchFamily="34" charset="-120"/>
            <a:ea typeface="微軟正黑體" panose="020B0604030504040204" pitchFamily="34" charset="-120"/>
          </a:endParaRPr>
        </a:p>
      </dgm:t>
    </dgm:pt>
    <dgm:pt modelId="{20E93A33-355F-46DC-87C9-6A30CFDFC3D2}" type="parTrans" cxnId="{8301B156-8FD0-408A-A259-E12794B5ABD6}">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7A0D382F-4533-483D-B047-FD789AD2D53F}" type="sibTrans" cxnId="{8301B156-8FD0-408A-A259-E12794B5ABD6}">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0D2E983B-7E08-42A0-90E4-4B4014C91BFA}">
      <dgm:prSet custT="1"/>
      <dgm:spPr/>
      <dgm:t>
        <a:bodyPr/>
        <a:lstStyle/>
        <a:p>
          <a:r>
            <a:rPr lang="zh-TW" altLang="en-US" sz="1700" b="0" dirty="0" smtClean="0">
              <a:latin typeface="微軟正黑體" panose="020B0604030504040204" pitchFamily="34" charset="-120"/>
              <a:ea typeface="微軟正黑體" panose="020B0604030504040204" pitchFamily="34" charset="-120"/>
            </a:rPr>
            <a:t>即使在校外實習，還是會遠端上線查詢成績，査校務相關資訊，所以還是需繳此費用，但因不會每週實地去操作學校電腦，因此</a:t>
          </a:r>
          <a:r>
            <a:rPr lang="zh-TW" altLang="en-US" sz="1700" b="1" dirty="0" smtClean="0">
              <a:solidFill>
                <a:srgbClr val="FF0000"/>
              </a:solidFill>
              <a:latin typeface="微軟正黑體" panose="020B0604030504040204" pitchFamily="34" charset="-120"/>
              <a:ea typeface="微軟正黑體" panose="020B0604030504040204" pitchFamily="34" charset="-120"/>
            </a:rPr>
            <a:t>只繳</a:t>
          </a:r>
          <a:r>
            <a:rPr lang="en-US" altLang="zh-TW" sz="1700" b="1" dirty="0" smtClean="0">
              <a:solidFill>
                <a:srgbClr val="FF0000"/>
              </a:solidFill>
              <a:latin typeface="微軟正黑體" panose="020B0604030504040204" pitchFamily="34" charset="-120"/>
              <a:ea typeface="微軟正黑體" panose="020B0604030504040204" pitchFamily="34" charset="-120"/>
            </a:rPr>
            <a:t>$200</a:t>
          </a:r>
          <a:r>
            <a:rPr lang="zh-TW" altLang="en-US" sz="1700" b="1" dirty="0" smtClean="0">
              <a:solidFill>
                <a:srgbClr val="FF0000"/>
              </a:solidFill>
              <a:latin typeface="微軟正黑體" panose="020B0604030504040204" pitchFamily="34" charset="-120"/>
              <a:ea typeface="微軟正黑體" panose="020B0604030504040204" pitchFamily="34" charset="-120"/>
            </a:rPr>
            <a:t>，而非實地上機的</a:t>
          </a:r>
          <a:r>
            <a:rPr lang="en-US" altLang="zh-TW" sz="1700" b="1" dirty="0" smtClean="0">
              <a:solidFill>
                <a:srgbClr val="FF0000"/>
              </a:solidFill>
              <a:latin typeface="微軟正黑體" panose="020B0604030504040204" pitchFamily="34" charset="-120"/>
              <a:ea typeface="微軟正黑體" panose="020B0604030504040204" pitchFamily="34" charset="-120"/>
            </a:rPr>
            <a:t>$900</a:t>
          </a:r>
          <a:r>
            <a:rPr lang="zh-TW" altLang="en-US" sz="1700" b="0" dirty="0" smtClean="0">
              <a:latin typeface="微軟正黑體" panose="020B0604030504040204" pitchFamily="34" charset="-120"/>
              <a:ea typeface="微軟正黑體" panose="020B0604030504040204" pitchFamily="34" charset="-120"/>
            </a:rPr>
            <a:t>。</a:t>
          </a:r>
          <a:endParaRPr lang="zh-TW" altLang="en-US" sz="1700" b="0" dirty="0">
            <a:latin typeface="微軟正黑體" panose="020B0604030504040204" pitchFamily="34" charset="-120"/>
            <a:ea typeface="微軟正黑體" panose="020B0604030504040204" pitchFamily="34" charset="-120"/>
          </a:endParaRPr>
        </a:p>
      </dgm:t>
    </dgm:pt>
    <dgm:pt modelId="{68AB4628-65F3-4BB8-B58B-CA26581CFB82}" type="parTrans" cxnId="{3F5101D0-854A-4F81-8062-C88569F084FB}">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38E40311-1D49-4606-8AE6-AE9EF6756E5F}" type="sibTrans" cxnId="{3F5101D0-854A-4F81-8062-C88569F084FB}">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A0169EC7-7A31-4672-97FD-7419C367DC1D}">
      <dgm:prSet phldrT="[文字]" custT="1"/>
      <dgm:spPr/>
      <dgm:t>
        <a:bodyPr/>
        <a:lstStyle/>
        <a:p>
          <a:r>
            <a:rPr lang="en-US" altLang="zh-TW" sz="1700" b="1" dirty="0" smtClean="0">
              <a:latin typeface="微軟正黑體" panose="020B0604030504040204" pitchFamily="34" charset="-120"/>
              <a:ea typeface="微軟正黑體" panose="020B0604030504040204" pitchFamily="34" charset="-120"/>
            </a:rPr>
            <a:t>1. </a:t>
          </a:r>
          <a:r>
            <a:rPr lang="zh-TW" altLang="en-US" sz="1700" b="1" dirty="0" smtClean="0">
              <a:latin typeface="微軟正黑體" panose="020B0604030504040204" pitchFamily="34" charset="-120"/>
              <a:ea typeface="微軟正黑體" panose="020B0604030504040204" pitchFamily="34" charset="-120"/>
            </a:rPr>
            <a:t>學費：</a:t>
          </a:r>
          <a:endParaRPr lang="zh-TW" altLang="en-US" sz="1700" b="1" dirty="0">
            <a:latin typeface="微軟正黑體" panose="020B0604030504040204" pitchFamily="34" charset="-120"/>
            <a:ea typeface="微軟正黑體" panose="020B0604030504040204" pitchFamily="34" charset="-120"/>
          </a:endParaRPr>
        </a:p>
      </dgm:t>
    </dgm:pt>
    <dgm:pt modelId="{57260108-7D4E-435F-9359-92DF7AAF4602}" type="sibTrans" cxnId="{F9BFE5EF-FA70-47D3-BF37-CEB34006B8DF}">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CDEFC6D9-0CB8-4DBD-B312-4AFA125230FF}" type="parTrans" cxnId="{F9BFE5EF-FA70-47D3-BF37-CEB34006B8DF}">
      <dgm:prSet/>
      <dgm:spPr/>
      <dgm:t>
        <a:bodyPr/>
        <a:lstStyle/>
        <a:p>
          <a:endParaRPr lang="zh-TW" altLang="en-US" sz="1700" b="1">
            <a:latin typeface="微軟正黑體" panose="020B0604030504040204" pitchFamily="34" charset="-120"/>
            <a:ea typeface="微軟正黑體" panose="020B0604030504040204" pitchFamily="34" charset="-120"/>
          </a:endParaRPr>
        </a:p>
      </dgm:t>
    </dgm:pt>
    <dgm:pt modelId="{92DDD6FB-2A67-4426-B5DB-440398A513FD}" type="pres">
      <dgm:prSet presAssocID="{EE90DCB6-5BE2-4174-9066-B5360A667F8C}" presName="linear" presStyleCnt="0">
        <dgm:presLayoutVars>
          <dgm:animLvl val="lvl"/>
          <dgm:resizeHandles val="exact"/>
        </dgm:presLayoutVars>
      </dgm:prSet>
      <dgm:spPr/>
      <dgm:t>
        <a:bodyPr/>
        <a:lstStyle/>
        <a:p>
          <a:endParaRPr lang="zh-TW" altLang="en-US"/>
        </a:p>
      </dgm:t>
    </dgm:pt>
    <dgm:pt modelId="{E1C547B2-DC26-4A7A-B233-7C7095C8FF1F}" type="pres">
      <dgm:prSet presAssocID="{A0169EC7-7A31-4672-97FD-7419C367DC1D}" presName="parentText" presStyleLbl="node1" presStyleIdx="0" presStyleCnt="3" custLinFactNeighborY="-28751">
        <dgm:presLayoutVars>
          <dgm:chMax val="0"/>
          <dgm:bulletEnabled val="1"/>
        </dgm:presLayoutVars>
      </dgm:prSet>
      <dgm:spPr/>
      <dgm:t>
        <a:bodyPr/>
        <a:lstStyle/>
        <a:p>
          <a:endParaRPr lang="zh-TW" altLang="en-US"/>
        </a:p>
      </dgm:t>
    </dgm:pt>
    <dgm:pt modelId="{75752CBA-4480-4868-BEA7-966B7F736F9B}" type="pres">
      <dgm:prSet presAssocID="{A0169EC7-7A31-4672-97FD-7419C367DC1D}" presName="childText" presStyleLbl="revTx" presStyleIdx="0" presStyleCnt="3" custLinFactNeighborY="-9141">
        <dgm:presLayoutVars>
          <dgm:bulletEnabled val="1"/>
        </dgm:presLayoutVars>
      </dgm:prSet>
      <dgm:spPr/>
      <dgm:t>
        <a:bodyPr/>
        <a:lstStyle/>
        <a:p>
          <a:endParaRPr lang="zh-TW" altLang="en-US"/>
        </a:p>
      </dgm:t>
    </dgm:pt>
    <dgm:pt modelId="{3ABEF1BD-FC7E-42B5-BC56-E8D87798B095}" type="pres">
      <dgm:prSet presAssocID="{2BB54ACA-CE1B-49CC-8EAA-D90F20A96883}" presName="parentText" presStyleLbl="node1" presStyleIdx="1" presStyleCnt="3">
        <dgm:presLayoutVars>
          <dgm:chMax val="0"/>
          <dgm:bulletEnabled val="1"/>
        </dgm:presLayoutVars>
      </dgm:prSet>
      <dgm:spPr/>
      <dgm:t>
        <a:bodyPr/>
        <a:lstStyle/>
        <a:p>
          <a:endParaRPr lang="zh-TW" altLang="en-US"/>
        </a:p>
      </dgm:t>
    </dgm:pt>
    <dgm:pt modelId="{B472F2E5-5CB3-43F4-A6BC-ED1549B98AA7}" type="pres">
      <dgm:prSet presAssocID="{2BB54ACA-CE1B-49CC-8EAA-D90F20A96883}" presName="childText" presStyleLbl="revTx" presStyleIdx="1" presStyleCnt="3">
        <dgm:presLayoutVars>
          <dgm:bulletEnabled val="1"/>
        </dgm:presLayoutVars>
      </dgm:prSet>
      <dgm:spPr/>
      <dgm:t>
        <a:bodyPr/>
        <a:lstStyle/>
        <a:p>
          <a:endParaRPr lang="zh-TW" altLang="en-US"/>
        </a:p>
      </dgm:t>
    </dgm:pt>
    <dgm:pt modelId="{669AAAE5-D2D8-4A75-B77A-1D023D5E5E13}" type="pres">
      <dgm:prSet presAssocID="{298E03AB-E421-4EDD-9BF5-020F5F3DD684}" presName="parentText" presStyleLbl="node1" presStyleIdx="2" presStyleCnt="3" custLinFactNeighborY="9134">
        <dgm:presLayoutVars>
          <dgm:chMax val="0"/>
          <dgm:bulletEnabled val="1"/>
        </dgm:presLayoutVars>
      </dgm:prSet>
      <dgm:spPr/>
      <dgm:t>
        <a:bodyPr/>
        <a:lstStyle/>
        <a:p>
          <a:endParaRPr lang="zh-TW" altLang="en-US"/>
        </a:p>
      </dgm:t>
    </dgm:pt>
    <dgm:pt modelId="{D658229F-142C-42C7-B80A-C6C05718D590}" type="pres">
      <dgm:prSet presAssocID="{298E03AB-E421-4EDD-9BF5-020F5F3DD684}" presName="childText" presStyleLbl="revTx" presStyleIdx="2" presStyleCnt="3" custLinFactNeighborY="28105">
        <dgm:presLayoutVars>
          <dgm:bulletEnabled val="1"/>
        </dgm:presLayoutVars>
      </dgm:prSet>
      <dgm:spPr/>
      <dgm:t>
        <a:bodyPr/>
        <a:lstStyle/>
        <a:p>
          <a:endParaRPr lang="zh-TW" altLang="en-US"/>
        </a:p>
      </dgm:t>
    </dgm:pt>
  </dgm:ptLst>
  <dgm:cxnLst>
    <dgm:cxn modelId="{C4F43F53-2080-4C03-B3AB-31DBD875FE51}" type="presOf" srcId="{EE90DCB6-5BE2-4174-9066-B5360A667F8C}" destId="{92DDD6FB-2A67-4426-B5DB-440398A513FD}" srcOrd="0" destOrd="0" presId="urn:microsoft.com/office/officeart/2005/8/layout/vList2"/>
    <dgm:cxn modelId="{C2C9B733-5129-413A-B2AD-329E41218125}" srcId="{A0169EC7-7A31-4672-97FD-7419C367DC1D}" destId="{C657636F-3589-41B0-A518-B5B1EB88E305}" srcOrd="0" destOrd="0" parTransId="{92BAE419-82FB-4750-8D45-7D4CBEC6DA8E}" sibTransId="{7C49BC44-92E6-40DA-9971-77970FE5DBA4}"/>
    <dgm:cxn modelId="{6704EA80-3B43-4594-8E01-E3CA7F6A22C4}" type="presOf" srcId="{A0169EC7-7A31-4672-97FD-7419C367DC1D}" destId="{E1C547B2-DC26-4A7A-B233-7C7095C8FF1F}" srcOrd="0" destOrd="0" presId="urn:microsoft.com/office/officeart/2005/8/layout/vList2"/>
    <dgm:cxn modelId="{F9BFE5EF-FA70-47D3-BF37-CEB34006B8DF}" srcId="{EE90DCB6-5BE2-4174-9066-B5360A667F8C}" destId="{A0169EC7-7A31-4672-97FD-7419C367DC1D}" srcOrd="0" destOrd="0" parTransId="{CDEFC6D9-0CB8-4DBD-B312-4AFA125230FF}" sibTransId="{57260108-7D4E-435F-9359-92DF7AAF4602}"/>
    <dgm:cxn modelId="{225BCB1D-3CB5-43B1-9861-D4387F04770D}" type="presOf" srcId="{962DD990-76A5-4C04-BB31-0831C49387FC}" destId="{B472F2E5-5CB3-43F4-A6BC-ED1549B98AA7}" srcOrd="0" destOrd="0" presId="urn:microsoft.com/office/officeart/2005/8/layout/vList2"/>
    <dgm:cxn modelId="{14B84912-B7B5-413C-8A72-AF3825B69AFE}" type="presOf" srcId="{C657636F-3589-41B0-A518-B5B1EB88E305}" destId="{75752CBA-4480-4868-BEA7-966B7F736F9B}" srcOrd="0" destOrd="0" presId="urn:microsoft.com/office/officeart/2005/8/layout/vList2"/>
    <dgm:cxn modelId="{C20A4247-1A46-48F6-872D-EF6E857407F6}" type="presOf" srcId="{298E03AB-E421-4EDD-9BF5-020F5F3DD684}" destId="{669AAAE5-D2D8-4A75-B77A-1D023D5E5E13}" srcOrd="0" destOrd="0" presId="urn:microsoft.com/office/officeart/2005/8/layout/vList2"/>
    <dgm:cxn modelId="{8301B156-8FD0-408A-A259-E12794B5ABD6}" srcId="{EE90DCB6-5BE2-4174-9066-B5360A667F8C}" destId="{298E03AB-E421-4EDD-9BF5-020F5F3DD684}" srcOrd="2" destOrd="0" parTransId="{20E93A33-355F-46DC-87C9-6A30CFDFC3D2}" sibTransId="{7A0D382F-4533-483D-B047-FD789AD2D53F}"/>
    <dgm:cxn modelId="{305B4D9A-E476-47FC-B620-3AB0E5F747B1}" type="presOf" srcId="{2BB54ACA-CE1B-49CC-8EAA-D90F20A96883}" destId="{3ABEF1BD-FC7E-42B5-BC56-E8D87798B095}" srcOrd="0" destOrd="0" presId="urn:microsoft.com/office/officeart/2005/8/layout/vList2"/>
    <dgm:cxn modelId="{F6A1A225-2E5B-41EC-AF1C-4BB8016A5CE1}" type="presOf" srcId="{0D2E983B-7E08-42A0-90E4-4B4014C91BFA}" destId="{D658229F-142C-42C7-B80A-C6C05718D590}" srcOrd="0" destOrd="0" presId="urn:microsoft.com/office/officeart/2005/8/layout/vList2"/>
    <dgm:cxn modelId="{3F5101D0-854A-4F81-8062-C88569F084FB}" srcId="{298E03AB-E421-4EDD-9BF5-020F5F3DD684}" destId="{0D2E983B-7E08-42A0-90E4-4B4014C91BFA}" srcOrd="0" destOrd="0" parTransId="{68AB4628-65F3-4BB8-B58B-CA26581CFB82}" sibTransId="{38E40311-1D49-4606-8AE6-AE9EF6756E5F}"/>
    <dgm:cxn modelId="{C10DDE73-C442-4544-8E75-CB706692CB8F}" srcId="{2BB54ACA-CE1B-49CC-8EAA-D90F20A96883}" destId="{962DD990-76A5-4C04-BB31-0831C49387FC}" srcOrd="0" destOrd="0" parTransId="{E6CEF49D-11F9-423B-91FD-C4248B35BD8F}" sibTransId="{1AA58114-0677-4CD2-894B-76BB2ED128A7}"/>
    <dgm:cxn modelId="{C1B2E97E-3B69-4035-9CAD-3A1516A921F6}" srcId="{2BB54ACA-CE1B-49CC-8EAA-D90F20A96883}" destId="{41F5C997-0317-4A81-876E-2A62D1C50A46}" srcOrd="1" destOrd="0" parTransId="{EA7D6E11-AEDE-4D98-BCCC-35D0EE928D5B}" sibTransId="{C2E5FD79-3D1D-4A5A-97FC-BECF82EA632D}"/>
    <dgm:cxn modelId="{01E05FEF-02E0-4A6C-8A51-CC7DEBB60499}" srcId="{EE90DCB6-5BE2-4174-9066-B5360A667F8C}" destId="{2BB54ACA-CE1B-49CC-8EAA-D90F20A96883}" srcOrd="1" destOrd="0" parTransId="{5AD3683E-EC5D-48AF-9E37-3521926F7919}" sibTransId="{A1F24836-4946-4CDB-A7E0-B0F932DC74FF}"/>
    <dgm:cxn modelId="{CA4AFF15-AD4D-4720-9D06-129218A0B0C9}" type="presOf" srcId="{41F5C997-0317-4A81-876E-2A62D1C50A46}" destId="{B472F2E5-5CB3-43F4-A6BC-ED1549B98AA7}" srcOrd="0" destOrd="1" presId="urn:microsoft.com/office/officeart/2005/8/layout/vList2"/>
    <dgm:cxn modelId="{6E36937E-D2DD-455E-94DD-7DF3E8201271}" type="presParOf" srcId="{92DDD6FB-2A67-4426-B5DB-440398A513FD}" destId="{E1C547B2-DC26-4A7A-B233-7C7095C8FF1F}" srcOrd="0" destOrd="0" presId="urn:microsoft.com/office/officeart/2005/8/layout/vList2"/>
    <dgm:cxn modelId="{683707F2-8B2B-43D2-83C9-7FB005AE9B7B}" type="presParOf" srcId="{92DDD6FB-2A67-4426-B5DB-440398A513FD}" destId="{75752CBA-4480-4868-BEA7-966B7F736F9B}" srcOrd="1" destOrd="0" presId="urn:microsoft.com/office/officeart/2005/8/layout/vList2"/>
    <dgm:cxn modelId="{1E5AD26D-DC73-423F-B45B-7AA252E8DD75}" type="presParOf" srcId="{92DDD6FB-2A67-4426-B5DB-440398A513FD}" destId="{3ABEF1BD-FC7E-42B5-BC56-E8D87798B095}" srcOrd="2" destOrd="0" presId="urn:microsoft.com/office/officeart/2005/8/layout/vList2"/>
    <dgm:cxn modelId="{884C5651-8280-43D6-B856-FF366D1704A3}" type="presParOf" srcId="{92DDD6FB-2A67-4426-B5DB-440398A513FD}" destId="{B472F2E5-5CB3-43F4-A6BC-ED1549B98AA7}" srcOrd="3" destOrd="0" presId="urn:microsoft.com/office/officeart/2005/8/layout/vList2"/>
    <dgm:cxn modelId="{330A1ED8-2EC2-47FE-A0C9-DE281CEAABE0}" type="presParOf" srcId="{92DDD6FB-2A67-4426-B5DB-440398A513FD}" destId="{669AAAE5-D2D8-4A75-B77A-1D023D5E5E13}" srcOrd="4" destOrd="0" presId="urn:microsoft.com/office/officeart/2005/8/layout/vList2"/>
    <dgm:cxn modelId="{4A398E1B-B9B0-4194-A7C9-27DB5F9E2312}" type="presParOf" srcId="{92DDD6FB-2A67-4426-B5DB-440398A513FD}" destId="{D658229F-142C-42C7-B80A-C6C05718D59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29F81D-44F4-4EDD-8ED2-32731A82855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TW" altLang="en-US"/>
        </a:p>
      </dgm:t>
    </dgm:pt>
    <dgm:pt modelId="{FB851730-AADC-4AC2-9D11-1E97A5F2DE2B}">
      <dgm:prSet phldrT="[文字]" custT="1"/>
      <dgm:spPr/>
      <dgm:t>
        <a:bodyPr/>
        <a:lstStyle/>
        <a:p>
          <a:pPr>
            <a:spcAft>
              <a:spcPts val="0"/>
            </a:spcAft>
          </a:pPr>
          <a:r>
            <a:rPr lang="en-US" altLang="zh-TW" sz="2000" dirty="0" smtClean="0">
              <a:solidFill>
                <a:srgbClr val="002060"/>
              </a:solidFill>
              <a:latin typeface="+mj-lt"/>
              <a:ea typeface="華康超明體" panose="02020C09000000000000" pitchFamily="49" charset="-120"/>
            </a:rPr>
            <a:t>Q</a:t>
          </a:r>
          <a:r>
            <a:rPr lang="zh-TW" altLang="en-US" sz="2000" dirty="0" smtClean="0">
              <a:solidFill>
                <a:srgbClr val="002060"/>
              </a:solidFill>
              <a:latin typeface="+mj-lt"/>
              <a:ea typeface="華康超明體" panose="02020C09000000000000" pitchFamily="49" charset="-120"/>
            </a:rPr>
            <a:t>：超時工作、</a:t>
          </a:r>
          <a:endParaRPr lang="en-US" altLang="zh-TW" sz="2000" dirty="0" smtClean="0">
            <a:solidFill>
              <a:srgbClr val="002060"/>
            </a:solidFill>
            <a:latin typeface="+mj-lt"/>
            <a:ea typeface="華康超明體" panose="02020C09000000000000" pitchFamily="49" charset="-120"/>
          </a:endParaRPr>
        </a:p>
        <a:p>
          <a:pPr marL="360363" indent="92075">
            <a:spcAft>
              <a:spcPts val="0"/>
            </a:spcAft>
          </a:pPr>
          <a:r>
            <a:rPr lang="zh-TW" altLang="en-US" sz="2000" dirty="0" smtClean="0">
              <a:solidFill>
                <a:srgbClr val="002060"/>
              </a:solidFill>
              <a:latin typeface="+mj-lt"/>
              <a:ea typeface="華康超明體" panose="02020C09000000000000" pitchFamily="49" charset="-120"/>
            </a:rPr>
            <a:t>連續排班</a:t>
          </a:r>
          <a:endParaRPr lang="zh-TW" altLang="en-US" sz="2000" dirty="0">
            <a:solidFill>
              <a:srgbClr val="002060"/>
            </a:solidFill>
          </a:endParaRPr>
        </a:p>
      </dgm:t>
    </dgm:pt>
    <dgm:pt modelId="{B6A1898E-5FB3-47FC-A060-18A87497CCBD}" type="parTrans" cxnId="{71186D9C-73F9-49A6-96A9-BB1A13431A6F}">
      <dgm:prSet/>
      <dgm:spPr/>
      <dgm:t>
        <a:bodyPr/>
        <a:lstStyle/>
        <a:p>
          <a:endParaRPr lang="zh-TW" altLang="en-US" sz="2400">
            <a:solidFill>
              <a:srgbClr val="002060"/>
            </a:solidFill>
          </a:endParaRPr>
        </a:p>
      </dgm:t>
    </dgm:pt>
    <dgm:pt modelId="{FAEFD888-3C09-4FA2-877E-37755E77F747}" type="sibTrans" cxnId="{71186D9C-73F9-49A6-96A9-BB1A13431A6F}">
      <dgm:prSet/>
      <dgm:spPr/>
      <dgm:t>
        <a:bodyPr/>
        <a:lstStyle/>
        <a:p>
          <a:endParaRPr lang="zh-TW" altLang="en-US" sz="2400">
            <a:solidFill>
              <a:srgbClr val="002060"/>
            </a:solidFill>
          </a:endParaRPr>
        </a:p>
      </dgm:t>
    </dgm:pt>
    <dgm:pt modelId="{CB846A9E-AEB2-4E68-A43B-1974DED841EC}">
      <dgm:prSet custT="1"/>
      <dgm:spPr/>
      <dgm:t>
        <a:bodyPr/>
        <a:lstStyle/>
        <a:p>
          <a:r>
            <a:rPr lang="en-US" altLang="zh-TW" sz="2400" dirty="0" smtClean="0">
              <a:solidFill>
                <a:srgbClr val="002060"/>
              </a:solidFill>
              <a:latin typeface="+mj-lt"/>
              <a:ea typeface="華康超明體" panose="02020C09000000000000" pitchFamily="49" charset="-120"/>
            </a:rPr>
            <a:t>Q</a:t>
          </a:r>
          <a:r>
            <a:rPr lang="zh-TW" altLang="en-US" sz="2400" dirty="0" smtClean="0">
              <a:solidFill>
                <a:srgbClr val="002060"/>
              </a:solidFill>
              <a:latin typeface="+mj-lt"/>
              <a:ea typeface="華康超明體" panose="02020C09000000000000" pitchFamily="49" charset="-120"/>
            </a:rPr>
            <a:t>：休假</a:t>
          </a:r>
          <a:endParaRPr lang="en-US" altLang="zh-TW" sz="2400" dirty="0" smtClean="0">
            <a:solidFill>
              <a:srgbClr val="002060"/>
            </a:solidFill>
            <a:latin typeface="+mj-lt"/>
            <a:ea typeface="華康超明體" panose="02020C09000000000000" pitchFamily="49" charset="-120"/>
          </a:endParaRPr>
        </a:p>
      </dgm:t>
    </dgm:pt>
    <dgm:pt modelId="{579CB283-B934-440C-B465-B5EBE1CB9376}" type="parTrans" cxnId="{27FAC3CC-6D39-4DFF-851B-9B81C63957C3}">
      <dgm:prSet/>
      <dgm:spPr/>
      <dgm:t>
        <a:bodyPr/>
        <a:lstStyle/>
        <a:p>
          <a:endParaRPr lang="zh-TW" altLang="en-US" sz="2400">
            <a:solidFill>
              <a:srgbClr val="002060"/>
            </a:solidFill>
          </a:endParaRPr>
        </a:p>
      </dgm:t>
    </dgm:pt>
    <dgm:pt modelId="{A40EF0BA-F65E-4A2B-B05D-3B85C02E2E24}" type="sibTrans" cxnId="{27FAC3CC-6D39-4DFF-851B-9B81C63957C3}">
      <dgm:prSet/>
      <dgm:spPr/>
      <dgm:t>
        <a:bodyPr/>
        <a:lstStyle/>
        <a:p>
          <a:endParaRPr lang="zh-TW" altLang="en-US" sz="2400">
            <a:solidFill>
              <a:srgbClr val="002060"/>
            </a:solidFill>
          </a:endParaRPr>
        </a:p>
      </dgm:t>
    </dgm:pt>
    <dgm:pt modelId="{F65A9599-2C61-4BDF-9E34-7837EF762DD1}">
      <dgm:prSet custT="1"/>
      <dgm:spPr/>
      <dgm:t>
        <a:bodyPr/>
        <a:lstStyle/>
        <a:p>
          <a:r>
            <a:rPr lang="en-US" altLang="zh-TW" sz="2400" dirty="0" smtClean="0">
              <a:solidFill>
                <a:srgbClr val="002060"/>
              </a:solidFill>
              <a:latin typeface="+mj-lt"/>
              <a:ea typeface="華康超明體" panose="02020C09000000000000" pitchFamily="49" charset="-120"/>
            </a:rPr>
            <a:t>Q</a:t>
          </a:r>
          <a:r>
            <a:rPr lang="zh-TW" altLang="en-US" sz="2400" dirty="0" smtClean="0">
              <a:solidFill>
                <a:srgbClr val="002060"/>
              </a:solidFill>
              <a:latin typeface="+mj-lt"/>
              <a:ea typeface="華康超明體" panose="02020C09000000000000" pitchFamily="49" charset="-120"/>
            </a:rPr>
            <a:t>：遲到</a:t>
          </a:r>
          <a:endParaRPr lang="en-US" altLang="zh-TW" sz="2400" dirty="0" smtClean="0">
            <a:solidFill>
              <a:srgbClr val="002060"/>
            </a:solidFill>
            <a:latin typeface="+mj-lt"/>
            <a:ea typeface="華康超明體" panose="02020C09000000000000" pitchFamily="49" charset="-120"/>
          </a:endParaRPr>
        </a:p>
      </dgm:t>
    </dgm:pt>
    <dgm:pt modelId="{03A9CA8A-90B6-46B5-83E9-20B199F1CEB1}" type="parTrans" cxnId="{D7A15A1A-8C8E-4D31-9769-04954F2E865C}">
      <dgm:prSet/>
      <dgm:spPr/>
      <dgm:t>
        <a:bodyPr/>
        <a:lstStyle/>
        <a:p>
          <a:endParaRPr lang="zh-TW" altLang="en-US" sz="2400">
            <a:solidFill>
              <a:srgbClr val="002060"/>
            </a:solidFill>
          </a:endParaRPr>
        </a:p>
      </dgm:t>
    </dgm:pt>
    <dgm:pt modelId="{BD6B982E-AFE2-48D2-AF4A-0311D3F4B325}" type="sibTrans" cxnId="{D7A15A1A-8C8E-4D31-9769-04954F2E865C}">
      <dgm:prSet/>
      <dgm:spPr/>
      <dgm:t>
        <a:bodyPr/>
        <a:lstStyle/>
        <a:p>
          <a:endParaRPr lang="zh-TW" altLang="en-US" sz="2400">
            <a:solidFill>
              <a:srgbClr val="002060"/>
            </a:solidFill>
          </a:endParaRPr>
        </a:p>
      </dgm:t>
    </dgm:pt>
    <dgm:pt modelId="{CACBF437-5A73-43A6-B3F6-8E8602EBB515}">
      <dgm:prSet custT="1"/>
      <dgm:spPr/>
      <dgm:t>
        <a:bodyPr/>
        <a:lstStyle/>
        <a:p>
          <a:r>
            <a:rPr lang="en-US" altLang="zh-TW" sz="2400" dirty="0" smtClean="0">
              <a:solidFill>
                <a:srgbClr val="002060"/>
              </a:solidFill>
              <a:latin typeface="+mj-lt"/>
              <a:ea typeface="華康超明體" panose="02020C09000000000000" pitchFamily="49" charset="-120"/>
            </a:rPr>
            <a:t>Q</a:t>
          </a:r>
          <a:r>
            <a:rPr lang="zh-TW" altLang="en-US" sz="2400" dirty="0" smtClean="0">
              <a:solidFill>
                <a:srgbClr val="002060"/>
              </a:solidFill>
              <a:latin typeface="+mj-lt"/>
              <a:ea typeface="華康超明體" panose="02020C09000000000000" pitchFamily="49" charset="-120"/>
            </a:rPr>
            <a:t>：宿舍</a:t>
          </a:r>
          <a:endParaRPr lang="en-US" altLang="zh-TW" sz="2400" dirty="0" smtClean="0">
            <a:solidFill>
              <a:srgbClr val="002060"/>
            </a:solidFill>
            <a:latin typeface="+mj-lt"/>
            <a:ea typeface="華康超明體" panose="02020C09000000000000" pitchFamily="49" charset="-120"/>
          </a:endParaRPr>
        </a:p>
      </dgm:t>
    </dgm:pt>
    <dgm:pt modelId="{1B06D572-6510-4B14-B3A1-F2D1D6F3BC93}" type="parTrans" cxnId="{98F8144D-6AEF-426D-B41D-0692291AE942}">
      <dgm:prSet/>
      <dgm:spPr/>
      <dgm:t>
        <a:bodyPr/>
        <a:lstStyle/>
        <a:p>
          <a:endParaRPr lang="zh-TW" altLang="en-US" sz="2400">
            <a:solidFill>
              <a:srgbClr val="002060"/>
            </a:solidFill>
          </a:endParaRPr>
        </a:p>
      </dgm:t>
    </dgm:pt>
    <dgm:pt modelId="{84DE533E-BE10-434D-BC39-5F0B65EE93EF}" type="sibTrans" cxnId="{98F8144D-6AEF-426D-B41D-0692291AE942}">
      <dgm:prSet/>
      <dgm:spPr/>
      <dgm:t>
        <a:bodyPr/>
        <a:lstStyle/>
        <a:p>
          <a:endParaRPr lang="zh-TW" altLang="en-US" sz="2400">
            <a:solidFill>
              <a:srgbClr val="002060"/>
            </a:solidFill>
          </a:endParaRPr>
        </a:p>
      </dgm:t>
    </dgm:pt>
    <dgm:pt modelId="{3DA52371-6F96-4804-8A28-F763EA26B666}">
      <dgm:prSet custT="1"/>
      <dgm:spPr/>
      <dgm:t>
        <a:bodyPr/>
        <a:lstStyle/>
        <a:p>
          <a:r>
            <a:rPr lang="en-US" altLang="zh-TW" sz="2400" dirty="0" smtClean="0">
              <a:solidFill>
                <a:srgbClr val="002060"/>
              </a:solidFill>
              <a:latin typeface="+mj-lt"/>
              <a:ea typeface="華康超明體" panose="02020C09000000000000" pitchFamily="49" charset="-120"/>
            </a:rPr>
            <a:t>Q</a:t>
          </a:r>
          <a:r>
            <a:rPr lang="zh-TW" altLang="en-US" sz="2400" dirty="0" smtClean="0">
              <a:solidFill>
                <a:srgbClr val="002060"/>
              </a:solidFill>
              <a:latin typeface="+mj-lt"/>
              <a:ea typeface="華康超明體" panose="02020C09000000000000" pitchFamily="49" charset="-120"/>
            </a:rPr>
            <a:t>：員工餐</a:t>
          </a:r>
          <a:endParaRPr lang="en-US" altLang="zh-TW" sz="2400" dirty="0" smtClean="0">
            <a:solidFill>
              <a:srgbClr val="002060"/>
            </a:solidFill>
            <a:latin typeface="+mj-lt"/>
            <a:ea typeface="華康超明體" panose="02020C09000000000000" pitchFamily="49" charset="-120"/>
          </a:endParaRPr>
        </a:p>
      </dgm:t>
    </dgm:pt>
    <dgm:pt modelId="{0303DEA2-A40A-47DA-BAD0-B62F51796DBF}" type="parTrans" cxnId="{0F973630-5FC2-4A1D-B2C4-9DD667692D70}">
      <dgm:prSet/>
      <dgm:spPr/>
      <dgm:t>
        <a:bodyPr/>
        <a:lstStyle/>
        <a:p>
          <a:endParaRPr lang="zh-TW" altLang="en-US" sz="2400">
            <a:solidFill>
              <a:srgbClr val="002060"/>
            </a:solidFill>
          </a:endParaRPr>
        </a:p>
      </dgm:t>
    </dgm:pt>
    <dgm:pt modelId="{E2268CBC-D1A7-400D-B7FE-181C6154AC9F}" type="sibTrans" cxnId="{0F973630-5FC2-4A1D-B2C4-9DD667692D70}">
      <dgm:prSet/>
      <dgm:spPr/>
      <dgm:t>
        <a:bodyPr/>
        <a:lstStyle/>
        <a:p>
          <a:endParaRPr lang="zh-TW" altLang="en-US" sz="2400">
            <a:solidFill>
              <a:srgbClr val="002060"/>
            </a:solidFill>
          </a:endParaRPr>
        </a:p>
      </dgm:t>
    </dgm:pt>
    <dgm:pt modelId="{74FBC559-B230-4D33-9BA9-8A7D7304D1BC}">
      <dgm:prSet custT="1"/>
      <dgm:spPr/>
      <dgm:t>
        <a:bodyPr/>
        <a:lstStyle/>
        <a:p>
          <a:r>
            <a:rPr lang="en-US" altLang="zh-TW" sz="2400" dirty="0" smtClean="0">
              <a:solidFill>
                <a:srgbClr val="002060"/>
              </a:solidFill>
              <a:latin typeface="+mj-lt"/>
              <a:ea typeface="華康超明體" panose="02020C09000000000000" pitchFamily="49" charset="-120"/>
            </a:rPr>
            <a:t>Q</a:t>
          </a:r>
          <a:r>
            <a:rPr lang="zh-TW" altLang="en-US" sz="2400" dirty="0" smtClean="0">
              <a:solidFill>
                <a:srgbClr val="002060"/>
              </a:solidFill>
              <a:latin typeface="+mj-lt"/>
              <a:ea typeface="華康超明體" panose="02020C09000000000000" pitchFamily="49" charset="-120"/>
            </a:rPr>
            <a:t>：主管機車</a:t>
          </a:r>
          <a:endParaRPr lang="en-US" altLang="zh-TW" sz="2400" dirty="0" smtClean="0">
            <a:solidFill>
              <a:srgbClr val="002060"/>
            </a:solidFill>
            <a:latin typeface="+mj-lt"/>
            <a:ea typeface="華康超明體" panose="02020C09000000000000" pitchFamily="49" charset="-120"/>
          </a:endParaRPr>
        </a:p>
      </dgm:t>
    </dgm:pt>
    <dgm:pt modelId="{86A8706A-6226-4DB8-9E40-6EE5C4A82214}" type="parTrans" cxnId="{A4B29A9C-5292-4AAE-99AF-558CF7B8EF70}">
      <dgm:prSet/>
      <dgm:spPr/>
      <dgm:t>
        <a:bodyPr/>
        <a:lstStyle/>
        <a:p>
          <a:endParaRPr lang="zh-TW" altLang="en-US" sz="2400">
            <a:solidFill>
              <a:srgbClr val="002060"/>
            </a:solidFill>
          </a:endParaRPr>
        </a:p>
      </dgm:t>
    </dgm:pt>
    <dgm:pt modelId="{EE1EE27A-BA2C-4FEF-9A19-0B1CD55CD436}" type="sibTrans" cxnId="{A4B29A9C-5292-4AAE-99AF-558CF7B8EF70}">
      <dgm:prSet/>
      <dgm:spPr/>
      <dgm:t>
        <a:bodyPr/>
        <a:lstStyle/>
        <a:p>
          <a:endParaRPr lang="zh-TW" altLang="en-US" sz="2400">
            <a:solidFill>
              <a:srgbClr val="002060"/>
            </a:solidFill>
          </a:endParaRPr>
        </a:p>
      </dgm:t>
    </dgm:pt>
    <dgm:pt modelId="{194EA55E-F76B-4A29-A9BA-B279BBD9B8B1}" type="pres">
      <dgm:prSet presAssocID="{7929F81D-44F4-4EDD-8ED2-32731A828556}" presName="linear" presStyleCnt="0">
        <dgm:presLayoutVars>
          <dgm:dir/>
          <dgm:animLvl val="lvl"/>
          <dgm:resizeHandles val="exact"/>
        </dgm:presLayoutVars>
      </dgm:prSet>
      <dgm:spPr/>
      <dgm:t>
        <a:bodyPr/>
        <a:lstStyle/>
        <a:p>
          <a:endParaRPr lang="zh-TW" altLang="en-US"/>
        </a:p>
      </dgm:t>
    </dgm:pt>
    <dgm:pt modelId="{39454AD7-DB31-42EA-A260-4CFA6C6A2815}" type="pres">
      <dgm:prSet presAssocID="{FB851730-AADC-4AC2-9D11-1E97A5F2DE2B}" presName="parentLin" presStyleCnt="0"/>
      <dgm:spPr/>
    </dgm:pt>
    <dgm:pt modelId="{4B98E172-7E52-413E-BADB-3AC6BF2FBC30}" type="pres">
      <dgm:prSet presAssocID="{FB851730-AADC-4AC2-9D11-1E97A5F2DE2B}" presName="parentLeftMargin" presStyleLbl="node1" presStyleIdx="0" presStyleCnt="6"/>
      <dgm:spPr/>
      <dgm:t>
        <a:bodyPr/>
        <a:lstStyle/>
        <a:p>
          <a:endParaRPr lang="zh-TW" altLang="en-US"/>
        </a:p>
      </dgm:t>
    </dgm:pt>
    <dgm:pt modelId="{DCF7529E-C313-4077-8743-F7DB9622E1E1}" type="pres">
      <dgm:prSet presAssocID="{FB851730-AADC-4AC2-9D11-1E97A5F2DE2B}" presName="parentText" presStyleLbl="node1" presStyleIdx="0" presStyleCnt="6" custScaleY="122689">
        <dgm:presLayoutVars>
          <dgm:chMax val="0"/>
          <dgm:bulletEnabled val="1"/>
        </dgm:presLayoutVars>
      </dgm:prSet>
      <dgm:spPr/>
      <dgm:t>
        <a:bodyPr/>
        <a:lstStyle/>
        <a:p>
          <a:endParaRPr lang="zh-TW" altLang="en-US"/>
        </a:p>
      </dgm:t>
    </dgm:pt>
    <dgm:pt modelId="{42747458-B62E-4103-B71D-5176D4C90DE2}" type="pres">
      <dgm:prSet presAssocID="{FB851730-AADC-4AC2-9D11-1E97A5F2DE2B}" presName="negativeSpace" presStyleCnt="0"/>
      <dgm:spPr/>
    </dgm:pt>
    <dgm:pt modelId="{8E8B2517-7AC4-47D1-9204-A1F10B9249A5}" type="pres">
      <dgm:prSet presAssocID="{FB851730-AADC-4AC2-9D11-1E97A5F2DE2B}" presName="childText" presStyleLbl="conFgAcc1" presStyleIdx="0" presStyleCnt="6">
        <dgm:presLayoutVars>
          <dgm:bulletEnabled val="1"/>
        </dgm:presLayoutVars>
      </dgm:prSet>
      <dgm:spPr/>
    </dgm:pt>
    <dgm:pt modelId="{7C8D63FF-8D99-48D2-A55D-342B486768B2}" type="pres">
      <dgm:prSet presAssocID="{FAEFD888-3C09-4FA2-877E-37755E77F747}" presName="spaceBetweenRectangles" presStyleCnt="0"/>
      <dgm:spPr/>
    </dgm:pt>
    <dgm:pt modelId="{C42AFF04-C335-4BC4-8EF5-687E97D760A3}" type="pres">
      <dgm:prSet presAssocID="{CB846A9E-AEB2-4E68-A43B-1974DED841EC}" presName="parentLin" presStyleCnt="0"/>
      <dgm:spPr/>
    </dgm:pt>
    <dgm:pt modelId="{535CEDE8-4E1E-45ED-8D21-059EC451905A}" type="pres">
      <dgm:prSet presAssocID="{CB846A9E-AEB2-4E68-A43B-1974DED841EC}" presName="parentLeftMargin" presStyleLbl="node1" presStyleIdx="0" presStyleCnt="6"/>
      <dgm:spPr/>
      <dgm:t>
        <a:bodyPr/>
        <a:lstStyle/>
        <a:p>
          <a:endParaRPr lang="zh-TW" altLang="en-US"/>
        </a:p>
      </dgm:t>
    </dgm:pt>
    <dgm:pt modelId="{591E7CD1-BB4B-4478-B5F6-2F42AF83F834}" type="pres">
      <dgm:prSet presAssocID="{CB846A9E-AEB2-4E68-A43B-1974DED841EC}" presName="parentText" presStyleLbl="node1" presStyleIdx="1" presStyleCnt="6">
        <dgm:presLayoutVars>
          <dgm:chMax val="0"/>
          <dgm:bulletEnabled val="1"/>
        </dgm:presLayoutVars>
      </dgm:prSet>
      <dgm:spPr/>
      <dgm:t>
        <a:bodyPr/>
        <a:lstStyle/>
        <a:p>
          <a:endParaRPr lang="zh-TW" altLang="en-US"/>
        </a:p>
      </dgm:t>
    </dgm:pt>
    <dgm:pt modelId="{D5569F6D-2097-4595-A8C8-DC57B3FF70BD}" type="pres">
      <dgm:prSet presAssocID="{CB846A9E-AEB2-4E68-A43B-1974DED841EC}" presName="negativeSpace" presStyleCnt="0"/>
      <dgm:spPr/>
    </dgm:pt>
    <dgm:pt modelId="{4F6AB0D2-9B4B-4863-8A70-310578AB78FF}" type="pres">
      <dgm:prSet presAssocID="{CB846A9E-AEB2-4E68-A43B-1974DED841EC}" presName="childText" presStyleLbl="conFgAcc1" presStyleIdx="1" presStyleCnt="6">
        <dgm:presLayoutVars>
          <dgm:bulletEnabled val="1"/>
        </dgm:presLayoutVars>
      </dgm:prSet>
      <dgm:spPr/>
    </dgm:pt>
    <dgm:pt modelId="{3FC22D14-7202-45FA-9639-35EE2F839032}" type="pres">
      <dgm:prSet presAssocID="{A40EF0BA-F65E-4A2B-B05D-3B85C02E2E24}" presName="spaceBetweenRectangles" presStyleCnt="0"/>
      <dgm:spPr/>
    </dgm:pt>
    <dgm:pt modelId="{FFD1D083-7E08-435E-8B97-3E43774748A3}" type="pres">
      <dgm:prSet presAssocID="{F65A9599-2C61-4BDF-9E34-7837EF762DD1}" presName="parentLin" presStyleCnt="0"/>
      <dgm:spPr/>
    </dgm:pt>
    <dgm:pt modelId="{1AEDF939-D2AD-4144-BC6A-D12D639E5F2C}" type="pres">
      <dgm:prSet presAssocID="{F65A9599-2C61-4BDF-9E34-7837EF762DD1}" presName="parentLeftMargin" presStyleLbl="node1" presStyleIdx="1" presStyleCnt="6"/>
      <dgm:spPr/>
      <dgm:t>
        <a:bodyPr/>
        <a:lstStyle/>
        <a:p>
          <a:endParaRPr lang="zh-TW" altLang="en-US"/>
        </a:p>
      </dgm:t>
    </dgm:pt>
    <dgm:pt modelId="{950438FA-4188-404A-A5B5-EBC85B525F48}" type="pres">
      <dgm:prSet presAssocID="{F65A9599-2C61-4BDF-9E34-7837EF762DD1}" presName="parentText" presStyleLbl="node1" presStyleIdx="2" presStyleCnt="6">
        <dgm:presLayoutVars>
          <dgm:chMax val="0"/>
          <dgm:bulletEnabled val="1"/>
        </dgm:presLayoutVars>
      </dgm:prSet>
      <dgm:spPr/>
      <dgm:t>
        <a:bodyPr/>
        <a:lstStyle/>
        <a:p>
          <a:endParaRPr lang="zh-TW" altLang="en-US"/>
        </a:p>
      </dgm:t>
    </dgm:pt>
    <dgm:pt modelId="{4B9C9BC2-E49D-41CE-BC05-39DBF0EB3E0C}" type="pres">
      <dgm:prSet presAssocID="{F65A9599-2C61-4BDF-9E34-7837EF762DD1}" presName="negativeSpace" presStyleCnt="0"/>
      <dgm:spPr/>
    </dgm:pt>
    <dgm:pt modelId="{4106A49D-BB62-4B6D-9183-CB4F0F658B85}" type="pres">
      <dgm:prSet presAssocID="{F65A9599-2C61-4BDF-9E34-7837EF762DD1}" presName="childText" presStyleLbl="conFgAcc1" presStyleIdx="2" presStyleCnt="6">
        <dgm:presLayoutVars>
          <dgm:bulletEnabled val="1"/>
        </dgm:presLayoutVars>
      </dgm:prSet>
      <dgm:spPr/>
    </dgm:pt>
    <dgm:pt modelId="{CA487A80-1A4D-4047-AA16-E08D418EC207}" type="pres">
      <dgm:prSet presAssocID="{BD6B982E-AFE2-48D2-AF4A-0311D3F4B325}" presName="spaceBetweenRectangles" presStyleCnt="0"/>
      <dgm:spPr/>
    </dgm:pt>
    <dgm:pt modelId="{BDA2EE40-EBBB-4B6F-912F-201301269063}" type="pres">
      <dgm:prSet presAssocID="{CACBF437-5A73-43A6-B3F6-8E8602EBB515}" presName="parentLin" presStyleCnt="0"/>
      <dgm:spPr/>
    </dgm:pt>
    <dgm:pt modelId="{104885CD-9C4E-4F81-9C9F-D11123597487}" type="pres">
      <dgm:prSet presAssocID="{CACBF437-5A73-43A6-B3F6-8E8602EBB515}" presName="parentLeftMargin" presStyleLbl="node1" presStyleIdx="2" presStyleCnt="6"/>
      <dgm:spPr/>
      <dgm:t>
        <a:bodyPr/>
        <a:lstStyle/>
        <a:p>
          <a:endParaRPr lang="zh-TW" altLang="en-US"/>
        </a:p>
      </dgm:t>
    </dgm:pt>
    <dgm:pt modelId="{DFF795F9-7E1D-473C-8C77-E33406FB0C43}" type="pres">
      <dgm:prSet presAssocID="{CACBF437-5A73-43A6-B3F6-8E8602EBB515}" presName="parentText" presStyleLbl="node1" presStyleIdx="3" presStyleCnt="6">
        <dgm:presLayoutVars>
          <dgm:chMax val="0"/>
          <dgm:bulletEnabled val="1"/>
        </dgm:presLayoutVars>
      </dgm:prSet>
      <dgm:spPr/>
      <dgm:t>
        <a:bodyPr/>
        <a:lstStyle/>
        <a:p>
          <a:endParaRPr lang="zh-TW" altLang="en-US"/>
        </a:p>
      </dgm:t>
    </dgm:pt>
    <dgm:pt modelId="{E1E6C650-DD40-494D-BF2B-162013F5FB99}" type="pres">
      <dgm:prSet presAssocID="{CACBF437-5A73-43A6-B3F6-8E8602EBB515}" presName="negativeSpace" presStyleCnt="0"/>
      <dgm:spPr/>
    </dgm:pt>
    <dgm:pt modelId="{7E098700-C2B3-4568-BCE0-718827806ED3}" type="pres">
      <dgm:prSet presAssocID="{CACBF437-5A73-43A6-B3F6-8E8602EBB515}" presName="childText" presStyleLbl="conFgAcc1" presStyleIdx="3" presStyleCnt="6">
        <dgm:presLayoutVars>
          <dgm:bulletEnabled val="1"/>
        </dgm:presLayoutVars>
      </dgm:prSet>
      <dgm:spPr/>
    </dgm:pt>
    <dgm:pt modelId="{27CFA34E-67D1-4146-8CD8-BAFEBD2909FA}" type="pres">
      <dgm:prSet presAssocID="{84DE533E-BE10-434D-BC39-5F0B65EE93EF}" presName="spaceBetweenRectangles" presStyleCnt="0"/>
      <dgm:spPr/>
    </dgm:pt>
    <dgm:pt modelId="{D132E976-B902-4648-8AB3-54AC3E89A551}" type="pres">
      <dgm:prSet presAssocID="{3DA52371-6F96-4804-8A28-F763EA26B666}" presName="parentLin" presStyleCnt="0"/>
      <dgm:spPr/>
    </dgm:pt>
    <dgm:pt modelId="{D3115366-EDE5-4A7B-82ED-2E5B3C8B6675}" type="pres">
      <dgm:prSet presAssocID="{3DA52371-6F96-4804-8A28-F763EA26B666}" presName="parentLeftMargin" presStyleLbl="node1" presStyleIdx="3" presStyleCnt="6"/>
      <dgm:spPr/>
      <dgm:t>
        <a:bodyPr/>
        <a:lstStyle/>
        <a:p>
          <a:endParaRPr lang="zh-TW" altLang="en-US"/>
        </a:p>
      </dgm:t>
    </dgm:pt>
    <dgm:pt modelId="{A4C50126-B235-4093-8E56-CE97D2B19A06}" type="pres">
      <dgm:prSet presAssocID="{3DA52371-6F96-4804-8A28-F763EA26B666}" presName="parentText" presStyleLbl="node1" presStyleIdx="4" presStyleCnt="6">
        <dgm:presLayoutVars>
          <dgm:chMax val="0"/>
          <dgm:bulletEnabled val="1"/>
        </dgm:presLayoutVars>
      </dgm:prSet>
      <dgm:spPr/>
      <dgm:t>
        <a:bodyPr/>
        <a:lstStyle/>
        <a:p>
          <a:endParaRPr lang="zh-TW" altLang="en-US"/>
        </a:p>
      </dgm:t>
    </dgm:pt>
    <dgm:pt modelId="{62A8FCDE-5C98-43B9-B5E7-C52D6BD5D250}" type="pres">
      <dgm:prSet presAssocID="{3DA52371-6F96-4804-8A28-F763EA26B666}" presName="negativeSpace" presStyleCnt="0"/>
      <dgm:spPr/>
    </dgm:pt>
    <dgm:pt modelId="{0ABAF241-DDF9-4765-8106-2825545B9C81}" type="pres">
      <dgm:prSet presAssocID="{3DA52371-6F96-4804-8A28-F763EA26B666}" presName="childText" presStyleLbl="conFgAcc1" presStyleIdx="4" presStyleCnt="6">
        <dgm:presLayoutVars>
          <dgm:bulletEnabled val="1"/>
        </dgm:presLayoutVars>
      </dgm:prSet>
      <dgm:spPr/>
    </dgm:pt>
    <dgm:pt modelId="{C5FB1F15-38D3-4C93-B026-AAE530543A18}" type="pres">
      <dgm:prSet presAssocID="{E2268CBC-D1A7-400D-B7FE-181C6154AC9F}" presName="spaceBetweenRectangles" presStyleCnt="0"/>
      <dgm:spPr/>
    </dgm:pt>
    <dgm:pt modelId="{15BC8628-133C-4662-825F-62866DC2CBC3}" type="pres">
      <dgm:prSet presAssocID="{74FBC559-B230-4D33-9BA9-8A7D7304D1BC}" presName="parentLin" presStyleCnt="0"/>
      <dgm:spPr/>
    </dgm:pt>
    <dgm:pt modelId="{0DA3F3DC-0142-4C77-89EC-B21FC4D5DE71}" type="pres">
      <dgm:prSet presAssocID="{74FBC559-B230-4D33-9BA9-8A7D7304D1BC}" presName="parentLeftMargin" presStyleLbl="node1" presStyleIdx="4" presStyleCnt="6"/>
      <dgm:spPr/>
      <dgm:t>
        <a:bodyPr/>
        <a:lstStyle/>
        <a:p>
          <a:endParaRPr lang="zh-TW" altLang="en-US"/>
        </a:p>
      </dgm:t>
    </dgm:pt>
    <dgm:pt modelId="{9FFFA1C5-70D6-4CA6-BD75-1AC5FF6E4779}" type="pres">
      <dgm:prSet presAssocID="{74FBC559-B230-4D33-9BA9-8A7D7304D1BC}" presName="parentText" presStyleLbl="node1" presStyleIdx="5" presStyleCnt="6">
        <dgm:presLayoutVars>
          <dgm:chMax val="0"/>
          <dgm:bulletEnabled val="1"/>
        </dgm:presLayoutVars>
      </dgm:prSet>
      <dgm:spPr/>
      <dgm:t>
        <a:bodyPr/>
        <a:lstStyle/>
        <a:p>
          <a:endParaRPr lang="zh-TW" altLang="en-US"/>
        </a:p>
      </dgm:t>
    </dgm:pt>
    <dgm:pt modelId="{33543FB5-0BA7-4AC1-924A-A4C150E0102D}" type="pres">
      <dgm:prSet presAssocID="{74FBC559-B230-4D33-9BA9-8A7D7304D1BC}" presName="negativeSpace" presStyleCnt="0"/>
      <dgm:spPr/>
    </dgm:pt>
    <dgm:pt modelId="{1B4A77A3-75C8-482E-8F4E-525AF4DCF221}" type="pres">
      <dgm:prSet presAssocID="{74FBC559-B230-4D33-9BA9-8A7D7304D1BC}" presName="childText" presStyleLbl="conFgAcc1" presStyleIdx="5" presStyleCnt="6">
        <dgm:presLayoutVars>
          <dgm:bulletEnabled val="1"/>
        </dgm:presLayoutVars>
      </dgm:prSet>
      <dgm:spPr/>
    </dgm:pt>
  </dgm:ptLst>
  <dgm:cxnLst>
    <dgm:cxn modelId="{0F973630-5FC2-4A1D-B2C4-9DD667692D70}" srcId="{7929F81D-44F4-4EDD-8ED2-32731A828556}" destId="{3DA52371-6F96-4804-8A28-F763EA26B666}" srcOrd="4" destOrd="0" parTransId="{0303DEA2-A40A-47DA-BAD0-B62F51796DBF}" sibTransId="{E2268CBC-D1A7-400D-B7FE-181C6154AC9F}"/>
    <dgm:cxn modelId="{EE7EB4A8-44CE-4255-9BBB-8AE706D137C4}" type="presOf" srcId="{FB851730-AADC-4AC2-9D11-1E97A5F2DE2B}" destId="{DCF7529E-C313-4077-8743-F7DB9622E1E1}" srcOrd="1" destOrd="0" presId="urn:microsoft.com/office/officeart/2005/8/layout/list1"/>
    <dgm:cxn modelId="{F0881386-6850-495E-828E-3D0050654D16}" type="presOf" srcId="{CACBF437-5A73-43A6-B3F6-8E8602EBB515}" destId="{DFF795F9-7E1D-473C-8C77-E33406FB0C43}" srcOrd="1" destOrd="0" presId="urn:microsoft.com/office/officeart/2005/8/layout/list1"/>
    <dgm:cxn modelId="{E58C3F94-B6E5-4313-8AF9-81586EFE1371}" type="presOf" srcId="{3DA52371-6F96-4804-8A28-F763EA26B666}" destId="{D3115366-EDE5-4A7B-82ED-2E5B3C8B6675}" srcOrd="0" destOrd="0" presId="urn:microsoft.com/office/officeart/2005/8/layout/list1"/>
    <dgm:cxn modelId="{6B480DD0-A6D3-4A35-96AA-036D4B28D4B7}" type="presOf" srcId="{CACBF437-5A73-43A6-B3F6-8E8602EBB515}" destId="{104885CD-9C4E-4F81-9C9F-D11123597487}" srcOrd="0" destOrd="0" presId="urn:microsoft.com/office/officeart/2005/8/layout/list1"/>
    <dgm:cxn modelId="{D7A15A1A-8C8E-4D31-9769-04954F2E865C}" srcId="{7929F81D-44F4-4EDD-8ED2-32731A828556}" destId="{F65A9599-2C61-4BDF-9E34-7837EF762DD1}" srcOrd="2" destOrd="0" parTransId="{03A9CA8A-90B6-46B5-83E9-20B199F1CEB1}" sibTransId="{BD6B982E-AFE2-48D2-AF4A-0311D3F4B325}"/>
    <dgm:cxn modelId="{4F026263-C25D-488E-AA13-41F59436B971}" type="presOf" srcId="{3DA52371-6F96-4804-8A28-F763EA26B666}" destId="{A4C50126-B235-4093-8E56-CE97D2B19A06}" srcOrd="1" destOrd="0" presId="urn:microsoft.com/office/officeart/2005/8/layout/list1"/>
    <dgm:cxn modelId="{27FAC3CC-6D39-4DFF-851B-9B81C63957C3}" srcId="{7929F81D-44F4-4EDD-8ED2-32731A828556}" destId="{CB846A9E-AEB2-4E68-A43B-1974DED841EC}" srcOrd="1" destOrd="0" parTransId="{579CB283-B934-440C-B465-B5EBE1CB9376}" sibTransId="{A40EF0BA-F65E-4A2B-B05D-3B85C02E2E24}"/>
    <dgm:cxn modelId="{5D10C570-D452-449B-960B-111472FC5400}" type="presOf" srcId="{F65A9599-2C61-4BDF-9E34-7837EF762DD1}" destId="{950438FA-4188-404A-A5B5-EBC85B525F48}" srcOrd="1" destOrd="0" presId="urn:microsoft.com/office/officeart/2005/8/layout/list1"/>
    <dgm:cxn modelId="{71186D9C-73F9-49A6-96A9-BB1A13431A6F}" srcId="{7929F81D-44F4-4EDD-8ED2-32731A828556}" destId="{FB851730-AADC-4AC2-9D11-1E97A5F2DE2B}" srcOrd="0" destOrd="0" parTransId="{B6A1898E-5FB3-47FC-A060-18A87497CCBD}" sibTransId="{FAEFD888-3C09-4FA2-877E-37755E77F747}"/>
    <dgm:cxn modelId="{08AA3EF0-2141-48D8-AB3C-044BE5057E68}" type="presOf" srcId="{F65A9599-2C61-4BDF-9E34-7837EF762DD1}" destId="{1AEDF939-D2AD-4144-BC6A-D12D639E5F2C}" srcOrd="0" destOrd="0" presId="urn:microsoft.com/office/officeart/2005/8/layout/list1"/>
    <dgm:cxn modelId="{CD6D0FFA-D143-47D8-97C9-23D13A1DF2EC}" type="presOf" srcId="{CB846A9E-AEB2-4E68-A43B-1974DED841EC}" destId="{535CEDE8-4E1E-45ED-8D21-059EC451905A}" srcOrd="0" destOrd="0" presId="urn:microsoft.com/office/officeart/2005/8/layout/list1"/>
    <dgm:cxn modelId="{F355CBBB-68E9-4D1A-8DED-367556A1834C}" type="presOf" srcId="{74FBC559-B230-4D33-9BA9-8A7D7304D1BC}" destId="{9FFFA1C5-70D6-4CA6-BD75-1AC5FF6E4779}" srcOrd="1" destOrd="0" presId="urn:microsoft.com/office/officeart/2005/8/layout/list1"/>
    <dgm:cxn modelId="{98F8144D-6AEF-426D-B41D-0692291AE942}" srcId="{7929F81D-44F4-4EDD-8ED2-32731A828556}" destId="{CACBF437-5A73-43A6-B3F6-8E8602EBB515}" srcOrd="3" destOrd="0" parTransId="{1B06D572-6510-4B14-B3A1-F2D1D6F3BC93}" sibTransId="{84DE533E-BE10-434D-BC39-5F0B65EE93EF}"/>
    <dgm:cxn modelId="{B64B8B82-DBB9-4A75-BBEC-633C9D7C1091}" type="presOf" srcId="{7929F81D-44F4-4EDD-8ED2-32731A828556}" destId="{194EA55E-F76B-4A29-A9BA-B279BBD9B8B1}" srcOrd="0" destOrd="0" presId="urn:microsoft.com/office/officeart/2005/8/layout/list1"/>
    <dgm:cxn modelId="{87C03944-322E-40E3-872B-2BF518E183D8}" type="presOf" srcId="{74FBC559-B230-4D33-9BA9-8A7D7304D1BC}" destId="{0DA3F3DC-0142-4C77-89EC-B21FC4D5DE71}" srcOrd="0" destOrd="0" presId="urn:microsoft.com/office/officeart/2005/8/layout/list1"/>
    <dgm:cxn modelId="{96D94C99-02A8-497B-9B20-86564567E3A0}" type="presOf" srcId="{FB851730-AADC-4AC2-9D11-1E97A5F2DE2B}" destId="{4B98E172-7E52-413E-BADB-3AC6BF2FBC30}" srcOrd="0" destOrd="0" presId="urn:microsoft.com/office/officeart/2005/8/layout/list1"/>
    <dgm:cxn modelId="{5D220D2F-522F-4593-A61B-74F44094974A}" type="presOf" srcId="{CB846A9E-AEB2-4E68-A43B-1974DED841EC}" destId="{591E7CD1-BB4B-4478-B5F6-2F42AF83F834}" srcOrd="1" destOrd="0" presId="urn:microsoft.com/office/officeart/2005/8/layout/list1"/>
    <dgm:cxn modelId="{A4B29A9C-5292-4AAE-99AF-558CF7B8EF70}" srcId="{7929F81D-44F4-4EDD-8ED2-32731A828556}" destId="{74FBC559-B230-4D33-9BA9-8A7D7304D1BC}" srcOrd="5" destOrd="0" parTransId="{86A8706A-6226-4DB8-9E40-6EE5C4A82214}" sibTransId="{EE1EE27A-BA2C-4FEF-9A19-0B1CD55CD436}"/>
    <dgm:cxn modelId="{1F8307BA-93DD-496B-B27A-CC318B400274}" type="presParOf" srcId="{194EA55E-F76B-4A29-A9BA-B279BBD9B8B1}" destId="{39454AD7-DB31-42EA-A260-4CFA6C6A2815}" srcOrd="0" destOrd="0" presId="urn:microsoft.com/office/officeart/2005/8/layout/list1"/>
    <dgm:cxn modelId="{86FB1A77-5EA3-4592-90F9-837427B59409}" type="presParOf" srcId="{39454AD7-DB31-42EA-A260-4CFA6C6A2815}" destId="{4B98E172-7E52-413E-BADB-3AC6BF2FBC30}" srcOrd="0" destOrd="0" presId="urn:microsoft.com/office/officeart/2005/8/layout/list1"/>
    <dgm:cxn modelId="{DC4B6D01-B27D-4AB4-A593-4D45C6F87BC0}" type="presParOf" srcId="{39454AD7-DB31-42EA-A260-4CFA6C6A2815}" destId="{DCF7529E-C313-4077-8743-F7DB9622E1E1}" srcOrd="1" destOrd="0" presId="urn:microsoft.com/office/officeart/2005/8/layout/list1"/>
    <dgm:cxn modelId="{0ECB8013-7D0B-4012-B159-2274B1E1FB73}" type="presParOf" srcId="{194EA55E-F76B-4A29-A9BA-B279BBD9B8B1}" destId="{42747458-B62E-4103-B71D-5176D4C90DE2}" srcOrd="1" destOrd="0" presId="urn:microsoft.com/office/officeart/2005/8/layout/list1"/>
    <dgm:cxn modelId="{0285294E-DC26-4CC4-9542-86D9FAA60D87}" type="presParOf" srcId="{194EA55E-F76B-4A29-A9BA-B279BBD9B8B1}" destId="{8E8B2517-7AC4-47D1-9204-A1F10B9249A5}" srcOrd="2" destOrd="0" presId="urn:microsoft.com/office/officeart/2005/8/layout/list1"/>
    <dgm:cxn modelId="{353D8D29-63AF-4772-B785-91BD16EC5D7F}" type="presParOf" srcId="{194EA55E-F76B-4A29-A9BA-B279BBD9B8B1}" destId="{7C8D63FF-8D99-48D2-A55D-342B486768B2}" srcOrd="3" destOrd="0" presId="urn:microsoft.com/office/officeart/2005/8/layout/list1"/>
    <dgm:cxn modelId="{37F29422-067A-4321-B6D3-FFB98F8FAC9E}" type="presParOf" srcId="{194EA55E-F76B-4A29-A9BA-B279BBD9B8B1}" destId="{C42AFF04-C335-4BC4-8EF5-687E97D760A3}" srcOrd="4" destOrd="0" presId="urn:microsoft.com/office/officeart/2005/8/layout/list1"/>
    <dgm:cxn modelId="{82963B3E-3276-4D6C-8CE3-15DD63C3E1BC}" type="presParOf" srcId="{C42AFF04-C335-4BC4-8EF5-687E97D760A3}" destId="{535CEDE8-4E1E-45ED-8D21-059EC451905A}" srcOrd="0" destOrd="0" presId="urn:microsoft.com/office/officeart/2005/8/layout/list1"/>
    <dgm:cxn modelId="{C7E31135-092F-42AD-9CB3-CBF2266D367C}" type="presParOf" srcId="{C42AFF04-C335-4BC4-8EF5-687E97D760A3}" destId="{591E7CD1-BB4B-4478-B5F6-2F42AF83F834}" srcOrd="1" destOrd="0" presId="urn:microsoft.com/office/officeart/2005/8/layout/list1"/>
    <dgm:cxn modelId="{F4DD51B2-7EB6-4696-A770-34713B72C69A}" type="presParOf" srcId="{194EA55E-F76B-4A29-A9BA-B279BBD9B8B1}" destId="{D5569F6D-2097-4595-A8C8-DC57B3FF70BD}" srcOrd="5" destOrd="0" presId="urn:microsoft.com/office/officeart/2005/8/layout/list1"/>
    <dgm:cxn modelId="{D571B79B-020D-4362-8AFE-7CE430F41C6C}" type="presParOf" srcId="{194EA55E-F76B-4A29-A9BA-B279BBD9B8B1}" destId="{4F6AB0D2-9B4B-4863-8A70-310578AB78FF}" srcOrd="6" destOrd="0" presId="urn:microsoft.com/office/officeart/2005/8/layout/list1"/>
    <dgm:cxn modelId="{A085B159-5FB7-49D6-9D03-EE5A5DFFF882}" type="presParOf" srcId="{194EA55E-F76B-4A29-A9BA-B279BBD9B8B1}" destId="{3FC22D14-7202-45FA-9639-35EE2F839032}" srcOrd="7" destOrd="0" presId="urn:microsoft.com/office/officeart/2005/8/layout/list1"/>
    <dgm:cxn modelId="{7E070F87-0EED-4C98-A9E2-3DFA1DDF367D}" type="presParOf" srcId="{194EA55E-F76B-4A29-A9BA-B279BBD9B8B1}" destId="{FFD1D083-7E08-435E-8B97-3E43774748A3}" srcOrd="8" destOrd="0" presId="urn:microsoft.com/office/officeart/2005/8/layout/list1"/>
    <dgm:cxn modelId="{A938D21D-5291-4F2A-99A6-613A17EB797C}" type="presParOf" srcId="{FFD1D083-7E08-435E-8B97-3E43774748A3}" destId="{1AEDF939-D2AD-4144-BC6A-D12D639E5F2C}" srcOrd="0" destOrd="0" presId="urn:microsoft.com/office/officeart/2005/8/layout/list1"/>
    <dgm:cxn modelId="{AA934AD3-07CE-47B6-A50F-D9BF1CC291C0}" type="presParOf" srcId="{FFD1D083-7E08-435E-8B97-3E43774748A3}" destId="{950438FA-4188-404A-A5B5-EBC85B525F48}" srcOrd="1" destOrd="0" presId="urn:microsoft.com/office/officeart/2005/8/layout/list1"/>
    <dgm:cxn modelId="{9A7E8752-40CB-44CB-915B-AEEB50B57B82}" type="presParOf" srcId="{194EA55E-F76B-4A29-A9BA-B279BBD9B8B1}" destId="{4B9C9BC2-E49D-41CE-BC05-39DBF0EB3E0C}" srcOrd="9" destOrd="0" presId="urn:microsoft.com/office/officeart/2005/8/layout/list1"/>
    <dgm:cxn modelId="{3328FDD6-47BB-4CB8-9BE3-86656AE8816A}" type="presParOf" srcId="{194EA55E-F76B-4A29-A9BA-B279BBD9B8B1}" destId="{4106A49D-BB62-4B6D-9183-CB4F0F658B85}" srcOrd="10" destOrd="0" presId="urn:microsoft.com/office/officeart/2005/8/layout/list1"/>
    <dgm:cxn modelId="{2F5A8D60-C6D2-41C3-804D-66C6EA3DA31F}" type="presParOf" srcId="{194EA55E-F76B-4A29-A9BA-B279BBD9B8B1}" destId="{CA487A80-1A4D-4047-AA16-E08D418EC207}" srcOrd="11" destOrd="0" presId="urn:microsoft.com/office/officeart/2005/8/layout/list1"/>
    <dgm:cxn modelId="{2B9F746B-329D-47A4-8C0D-14962BF1DE88}" type="presParOf" srcId="{194EA55E-F76B-4A29-A9BA-B279BBD9B8B1}" destId="{BDA2EE40-EBBB-4B6F-912F-201301269063}" srcOrd="12" destOrd="0" presId="urn:microsoft.com/office/officeart/2005/8/layout/list1"/>
    <dgm:cxn modelId="{D3DDDAD5-CA68-4E09-964C-FD3F42A009C9}" type="presParOf" srcId="{BDA2EE40-EBBB-4B6F-912F-201301269063}" destId="{104885CD-9C4E-4F81-9C9F-D11123597487}" srcOrd="0" destOrd="0" presId="urn:microsoft.com/office/officeart/2005/8/layout/list1"/>
    <dgm:cxn modelId="{B65B44C7-1B67-41F7-8C69-C2A639B60C99}" type="presParOf" srcId="{BDA2EE40-EBBB-4B6F-912F-201301269063}" destId="{DFF795F9-7E1D-473C-8C77-E33406FB0C43}" srcOrd="1" destOrd="0" presId="urn:microsoft.com/office/officeart/2005/8/layout/list1"/>
    <dgm:cxn modelId="{479BA96E-3061-45C0-B974-7D31C83752BE}" type="presParOf" srcId="{194EA55E-F76B-4A29-A9BA-B279BBD9B8B1}" destId="{E1E6C650-DD40-494D-BF2B-162013F5FB99}" srcOrd="13" destOrd="0" presId="urn:microsoft.com/office/officeart/2005/8/layout/list1"/>
    <dgm:cxn modelId="{9D21EE38-2078-41C9-8AE3-646751471993}" type="presParOf" srcId="{194EA55E-F76B-4A29-A9BA-B279BBD9B8B1}" destId="{7E098700-C2B3-4568-BCE0-718827806ED3}" srcOrd="14" destOrd="0" presId="urn:microsoft.com/office/officeart/2005/8/layout/list1"/>
    <dgm:cxn modelId="{C6607C62-12C3-495E-A2B8-7AF58F1D82FD}" type="presParOf" srcId="{194EA55E-F76B-4A29-A9BA-B279BBD9B8B1}" destId="{27CFA34E-67D1-4146-8CD8-BAFEBD2909FA}" srcOrd="15" destOrd="0" presId="urn:microsoft.com/office/officeart/2005/8/layout/list1"/>
    <dgm:cxn modelId="{2419A316-8E57-45D6-BC8E-4D8D96325A6E}" type="presParOf" srcId="{194EA55E-F76B-4A29-A9BA-B279BBD9B8B1}" destId="{D132E976-B902-4648-8AB3-54AC3E89A551}" srcOrd="16" destOrd="0" presId="urn:microsoft.com/office/officeart/2005/8/layout/list1"/>
    <dgm:cxn modelId="{51E5C1F3-DC1F-4908-B29A-8DD567FA3266}" type="presParOf" srcId="{D132E976-B902-4648-8AB3-54AC3E89A551}" destId="{D3115366-EDE5-4A7B-82ED-2E5B3C8B6675}" srcOrd="0" destOrd="0" presId="urn:microsoft.com/office/officeart/2005/8/layout/list1"/>
    <dgm:cxn modelId="{8D0A2BF3-F290-4B8F-9FC1-AB3675A6F6CF}" type="presParOf" srcId="{D132E976-B902-4648-8AB3-54AC3E89A551}" destId="{A4C50126-B235-4093-8E56-CE97D2B19A06}" srcOrd="1" destOrd="0" presId="urn:microsoft.com/office/officeart/2005/8/layout/list1"/>
    <dgm:cxn modelId="{CC1521DC-EC18-44D7-A512-05775527D16C}" type="presParOf" srcId="{194EA55E-F76B-4A29-A9BA-B279BBD9B8B1}" destId="{62A8FCDE-5C98-43B9-B5E7-C52D6BD5D250}" srcOrd="17" destOrd="0" presId="urn:microsoft.com/office/officeart/2005/8/layout/list1"/>
    <dgm:cxn modelId="{78770F33-B218-4A61-9AA5-BD8C82E5A6D6}" type="presParOf" srcId="{194EA55E-F76B-4A29-A9BA-B279BBD9B8B1}" destId="{0ABAF241-DDF9-4765-8106-2825545B9C81}" srcOrd="18" destOrd="0" presId="urn:microsoft.com/office/officeart/2005/8/layout/list1"/>
    <dgm:cxn modelId="{5D4B6660-E060-4F4A-99F0-4CE27A1D293B}" type="presParOf" srcId="{194EA55E-F76B-4A29-A9BA-B279BBD9B8B1}" destId="{C5FB1F15-38D3-4C93-B026-AAE530543A18}" srcOrd="19" destOrd="0" presId="urn:microsoft.com/office/officeart/2005/8/layout/list1"/>
    <dgm:cxn modelId="{5CF2960C-D4A5-41C3-9783-EDBADB20AB9B}" type="presParOf" srcId="{194EA55E-F76B-4A29-A9BA-B279BBD9B8B1}" destId="{15BC8628-133C-4662-825F-62866DC2CBC3}" srcOrd="20" destOrd="0" presId="urn:microsoft.com/office/officeart/2005/8/layout/list1"/>
    <dgm:cxn modelId="{D439B018-F168-408A-8007-493033F7E631}" type="presParOf" srcId="{15BC8628-133C-4662-825F-62866DC2CBC3}" destId="{0DA3F3DC-0142-4C77-89EC-B21FC4D5DE71}" srcOrd="0" destOrd="0" presId="urn:microsoft.com/office/officeart/2005/8/layout/list1"/>
    <dgm:cxn modelId="{535E92B7-B511-460F-B61D-FBFAEEA06AEB}" type="presParOf" srcId="{15BC8628-133C-4662-825F-62866DC2CBC3}" destId="{9FFFA1C5-70D6-4CA6-BD75-1AC5FF6E4779}" srcOrd="1" destOrd="0" presId="urn:microsoft.com/office/officeart/2005/8/layout/list1"/>
    <dgm:cxn modelId="{1BEDFF58-4DFF-49F3-94E8-9E27DB9D5ABA}" type="presParOf" srcId="{194EA55E-F76B-4A29-A9BA-B279BBD9B8B1}" destId="{33543FB5-0BA7-4AC1-924A-A4C150E0102D}" srcOrd="21" destOrd="0" presId="urn:microsoft.com/office/officeart/2005/8/layout/list1"/>
    <dgm:cxn modelId="{1941463E-2B5C-4AC5-8107-0C33350FEA77}" type="presParOf" srcId="{194EA55E-F76B-4A29-A9BA-B279BBD9B8B1}" destId="{1B4A77A3-75C8-482E-8F4E-525AF4DCF221}"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056419-765F-4398-87D7-52E6970FEB4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AC02891B-3D41-434B-843D-9C815E8718FE}">
      <dgm:prSet custT="1"/>
      <dgm:spPr/>
      <dgm:t>
        <a:bodyPr/>
        <a:lstStyle/>
        <a:p>
          <a:r>
            <a:rPr lang="en-US" altLang="zh-TW" sz="2000" dirty="0" smtClean="0">
              <a:solidFill>
                <a:srgbClr val="002060"/>
              </a:solidFill>
              <a:latin typeface="+mj-lt"/>
              <a:ea typeface="華康超明體" panose="02020C09000000000000" pitchFamily="49" charset="-120"/>
            </a:rPr>
            <a:t>Q</a:t>
          </a:r>
          <a:r>
            <a:rPr lang="zh-TW" altLang="en-US" sz="2000" dirty="0" smtClean="0">
              <a:solidFill>
                <a:srgbClr val="002060"/>
              </a:solidFill>
              <a:latin typeface="+mj-lt"/>
              <a:ea typeface="華康超明體" panose="02020C09000000000000" pitchFamily="49" charset="-120"/>
            </a:rPr>
            <a:t>：簽證、兵役</a:t>
          </a:r>
          <a:endParaRPr lang="zh-TW" altLang="en-US" sz="2000" dirty="0">
            <a:solidFill>
              <a:srgbClr val="002060"/>
            </a:solidFill>
          </a:endParaRPr>
        </a:p>
      </dgm:t>
    </dgm:pt>
    <dgm:pt modelId="{174D6AB5-B015-43E8-9BF7-C0C7BFBDEBE1}" type="parTrans" cxnId="{87234E37-09B1-45E9-9032-C70ED37196A1}">
      <dgm:prSet/>
      <dgm:spPr/>
      <dgm:t>
        <a:bodyPr/>
        <a:lstStyle/>
        <a:p>
          <a:endParaRPr lang="zh-TW" altLang="en-US" sz="2000">
            <a:solidFill>
              <a:srgbClr val="002060"/>
            </a:solidFill>
          </a:endParaRPr>
        </a:p>
      </dgm:t>
    </dgm:pt>
    <dgm:pt modelId="{034E653B-32B5-4F34-8534-DA9E0650BACC}" type="sibTrans" cxnId="{87234E37-09B1-45E9-9032-C70ED37196A1}">
      <dgm:prSet/>
      <dgm:spPr/>
      <dgm:t>
        <a:bodyPr/>
        <a:lstStyle/>
        <a:p>
          <a:endParaRPr lang="zh-TW" altLang="en-US" sz="2000">
            <a:solidFill>
              <a:srgbClr val="002060"/>
            </a:solidFill>
          </a:endParaRPr>
        </a:p>
      </dgm:t>
    </dgm:pt>
    <dgm:pt modelId="{62B7EFA4-B6B6-4896-B456-769BB269466E}">
      <dgm:prSet custT="1"/>
      <dgm:spPr/>
      <dgm:t>
        <a:bodyPr/>
        <a:lstStyle/>
        <a:p>
          <a:r>
            <a:rPr lang="en-US" altLang="zh-TW" sz="2000" dirty="0" smtClean="0">
              <a:solidFill>
                <a:srgbClr val="002060"/>
              </a:solidFill>
              <a:ea typeface="華康超明體" panose="02020C09000000000000" pitchFamily="49" charset="-120"/>
            </a:rPr>
            <a:t>Q</a:t>
          </a:r>
          <a:r>
            <a:rPr lang="zh-TW" altLang="en-US" sz="2000" dirty="0" smtClean="0">
              <a:solidFill>
                <a:srgbClr val="002060"/>
              </a:solidFill>
              <a:ea typeface="華康超明體" panose="02020C09000000000000" pitchFamily="49" charset="-120"/>
            </a:rPr>
            <a:t>：連續休假、出外旅遊</a:t>
          </a:r>
          <a:endParaRPr lang="en-US" altLang="zh-TW" sz="2000" dirty="0" smtClean="0">
            <a:solidFill>
              <a:srgbClr val="002060"/>
            </a:solidFill>
            <a:ea typeface="華康超明體" panose="02020C09000000000000" pitchFamily="49" charset="-120"/>
          </a:endParaRPr>
        </a:p>
      </dgm:t>
    </dgm:pt>
    <dgm:pt modelId="{712A4E37-1390-49EF-B847-A498C0398421}" type="parTrans" cxnId="{747B8715-6A48-4D95-92C1-EA0D94D8BEC7}">
      <dgm:prSet/>
      <dgm:spPr/>
      <dgm:t>
        <a:bodyPr/>
        <a:lstStyle/>
        <a:p>
          <a:endParaRPr lang="zh-TW" altLang="en-US" sz="2000">
            <a:solidFill>
              <a:srgbClr val="002060"/>
            </a:solidFill>
          </a:endParaRPr>
        </a:p>
      </dgm:t>
    </dgm:pt>
    <dgm:pt modelId="{D8985C1B-6904-47F4-A6E6-0D641FF70D27}" type="sibTrans" cxnId="{747B8715-6A48-4D95-92C1-EA0D94D8BEC7}">
      <dgm:prSet/>
      <dgm:spPr/>
      <dgm:t>
        <a:bodyPr/>
        <a:lstStyle/>
        <a:p>
          <a:endParaRPr lang="zh-TW" altLang="en-US" sz="2000">
            <a:solidFill>
              <a:srgbClr val="002060"/>
            </a:solidFill>
          </a:endParaRPr>
        </a:p>
      </dgm:t>
    </dgm:pt>
    <dgm:pt modelId="{3B1B5B2A-146E-45A0-9063-2CC3E2ADCB14}">
      <dgm:prSet custT="1"/>
      <dgm:spPr/>
      <dgm:t>
        <a:bodyPr/>
        <a:lstStyle/>
        <a:p>
          <a:r>
            <a:rPr lang="en-US" altLang="zh-TW" sz="2000" dirty="0" smtClean="0">
              <a:solidFill>
                <a:srgbClr val="002060"/>
              </a:solidFill>
              <a:ea typeface="華康超明體" panose="02020C09000000000000" pitchFamily="49" charset="-120"/>
            </a:rPr>
            <a:t>Q</a:t>
          </a:r>
          <a:r>
            <a:rPr lang="zh-TW" altLang="en-US" sz="2000" dirty="0" smtClean="0">
              <a:solidFill>
                <a:srgbClr val="002060"/>
              </a:solidFill>
              <a:ea typeface="華康超明體" panose="02020C09000000000000" pitchFamily="49" charset="-120"/>
            </a:rPr>
            <a:t>：同單位不可一同排休</a:t>
          </a:r>
          <a:endParaRPr lang="en-US" altLang="zh-TW" sz="2000" dirty="0" smtClean="0">
            <a:solidFill>
              <a:srgbClr val="002060"/>
            </a:solidFill>
            <a:ea typeface="華康超明體" panose="02020C09000000000000" pitchFamily="49" charset="-120"/>
          </a:endParaRPr>
        </a:p>
      </dgm:t>
    </dgm:pt>
    <dgm:pt modelId="{DFCBD0E0-6E51-46DE-A439-EAE3A93A2D95}" type="parTrans" cxnId="{96F12E63-674B-4C8C-9B44-324E9BEB8673}">
      <dgm:prSet/>
      <dgm:spPr/>
      <dgm:t>
        <a:bodyPr/>
        <a:lstStyle/>
        <a:p>
          <a:endParaRPr lang="zh-TW" altLang="en-US" sz="2000">
            <a:solidFill>
              <a:srgbClr val="002060"/>
            </a:solidFill>
          </a:endParaRPr>
        </a:p>
      </dgm:t>
    </dgm:pt>
    <dgm:pt modelId="{0FC3A4DF-4298-4CB5-A803-56FFB44583DD}" type="sibTrans" cxnId="{96F12E63-674B-4C8C-9B44-324E9BEB8673}">
      <dgm:prSet/>
      <dgm:spPr/>
      <dgm:t>
        <a:bodyPr/>
        <a:lstStyle/>
        <a:p>
          <a:endParaRPr lang="zh-TW" altLang="en-US" sz="2000">
            <a:solidFill>
              <a:srgbClr val="002060"/>
            </a:solidFill>
          </a:endParaRPr>
        </a:p>
      </dgm:t>
    </dgm:pt>
    <dgm:pt modelId="{B9047A59-6920-411A-8858-7F070A1912A9}">
      <dgm:prSet custT="1"/>
      <dgm:spPr/>
      <dgm:t>
        <a:bodyPr/>
        <a:lstStyle/>
        <a:p>
          <a:pPr marL="452438" indent="-452438">
            <a:spcAft>
              <a:spcPts val="0"/>
            </a:spcAft>
          </a:pPr>
          <a:r>
            <a:rPr lang="en-US" altLang="zh-TW" sz="2000" dirty="0" smtClean="0">
              <a:solidFill>
                <a:srgbClr val="002060"/>
              </a:solidFill>
              <a:ea typeface="華康超明體" panose="02020C09000000000000" pitchFamily="49" charset="-120"/>
            </a:rPr>
            <a:t>Q</a:t>
          </a:r>
          <a:r>
            <a:rPr lang="zh-TW" altLang="en-US" sz="2000" dirty="0" smtClean="0">
              <a:solidFill>
                <a:srgbClr val="002060"/>
              </a:solidFill>
              <a:ea typeface="華康超明體" panose="02020C09000000000000" pitchFamily="49" charset="-120"/>
            </a:rPr>
            <a:t>：工作若因語言不通，不可碎碎唸</a:t>
          </a:r>
          <a:endParaRPr lang="en-US" altLang="zh-TW" sz="2000" dirty="0" smtClean="0">
            <a:solidFill>
              <a:srgbClr val="002060"/>
            </a:solidFill>
            <a:ea typeface="華康超明體" panose="02020C09000000000000" pitchFamily="49" charset="-120"/>
          </a:endParaRPr>
        </a:p>
      </dgm:t>
    </dgm:pt>
    <dgm:pt modelId="{7FA25C5D-384D-4A2F-B3C6-71676F7CCDAA}" type="parTrans" cxnId="{0BBDBFDC-6BB6-4D0A-BC7F-D1ECA6E946A8}">
      <dgm:prSet/>
      <dgm:spPr/>
      <dgm:t>
        <a:bodyPr/>
        <a:lstStyle/>
        <a:p>
          <a:endParaRPr lang="zh-TW" altLang="en-US" sz="2000">
            <a:solidFill>
              <a:srgbClr val="002060"/>
            </a:solidFill>
          </a:endParaRPr>
        </a:p>
      </dgm:t>
    </dgm:pt>
    <dgm:pt modelId="{952E95B1-4F0F-47C0-A618-F7E034833D8D}" type="sibTrans" cxnId="{0BBDBFDC-6BB6-4D0A-BC7F-D1ECA6E946A8}">
      <dgm:prSet/>
      <dgm:spPr/>
      <dgm:t>
        <a:bodyPr/>
        <a:lstStyle/>
        <a:p>
          <a:endParaRPr lang="zh-TW" altLang="en-US" sz="2000">
            <a:solidFill>
              <a:srgbClr val="002060"/>
            </a:solidFill>
          </a:endParaRPr>
        </a:p>
      </dgm:t>
    </dgm:pt>
    <dgm:pt modelId="{A45F9BA7-2545-402C-9339-C51577C5784E}">
      <dgm:prSet custT="1"/>
      <dgm:spPr/>
      <dgm:t>
        <a:bodyPr/>
        <a:lstStyle/>
        <a:p>
          <a:pPr marL="360363" indent="-360363">
            <a:spcAft>
              <a:spcPts val="0"/>
            </a:spcAft>
          </a:pPr>
          <a:r>
            <a:rPr lang="en-US" altLang="zh-TW" sz="2000" dirty="0" smtClean="0">
              <a:solidFill>
                <a:srgbClr val="002060"/>
              </a:solidFill>
              <a:ea typeface="華康超明體" panose="02020C09000000000000" pitchFamily="49" charset="-120"/>
            </a:rPr>
            <a:t>Q</a:t>
          </a:r>
          <a:r>
            <a:rPr lang="zh-TW" altLang="en-US" sz="2000" dirty="0" smtClean="0">
              <a:solidFill>
                <a:srgbClr val="002060"/>
              </a:solidFill>
              <a:ea typeface="華康超明體" panose="02020C09000000000000" pitchFamily="49" charset="-120"/>
            </a:rPr>
            <a:t>：</a:t>
          </a:r>
          <a:r>
            <a:rPr lang="en-US" altLang="zh-TW" sz="2000" dirty="0" err="1" smtClean="0">
              <a:solidFill>
                <a:srgbClr val="002060"/>
              </a:solidFill>
              <a:ea typeface="華康超明體" panose="02020C09000000000000" pitchFamily="49" charset="-120"/>
            </a:rPr>
            <a:t>houskeeping</a:t>
          </a:r>
          <a:r>
            <a:rPr lang="zh-TW" altLang="en-US" sz="2000" dirty="0" smtClean="0">
              <a:solidFill>
                <a:srgbClr val="002060"/>
              </a:solidFill>
              <a:ea typeface="華康超明體" panose="02020C09000000000000" pitchFamily="49" charset="-120"/>
            </a:rPr>
            <a:t>單位，不可遺失</a:t>
          </a:r>
          <a:r>
            <a:rPr lang="en-US" altLang="zh-TW" sz="2000" dirty="0" err="1" smtClean="0">
              <a:solidFill>
                <a:srgbClr val="002060"/>
              </a:solidFill>
              <a:ea typeface="華康超明體" panose="02020C09000000000000" pitchFamily="49" charset="-120"/>
            </a:rPr>
            <a:t>marster</a:t>
          </a:r>
          <a:r>
            <a:rPr lang="en-US" altLang="zh-TW" sz="2000" dirty="0" smtClean="0">
              <a:solidFill>
                <a:srgbClr val="002060"/>
              </a:solidFill>
              <a:ea typeface="華康超明體" panose="02020C09000000000000" pitchFamily="49" charset="-120"/>
            </a:rPr>
            <a:t> key</a:t>
          </a:r>
          <a:endParaRPr lang="zh-TW" altLang="en-US" sz="2000" dirty="0">
            <a:solidFill>
              <a:srgbClr val="002060"/>
            </a:solidFill>
          </a:endParaRPr>
        </a:p>
      </dgm:t>
    </dgm:pt>
    <dgm:pt modelId="{D4894444-BEDB-40A3-AE61-E087E0D5EA27}" type="parTrans" cxnId="{D2B1B6BE-C4B3-4E06-BAA4-6845D9D05EA2}">
      <dgm:prSet/>
      <dgm:spPr/>
      <dgm:t>
        <a:bodyPr/>
        <a:lstStyle/>
        <a:p>
          <a:endParaRPr lang="zh-TW" altLang="en-US" sz="2000">
            <a:solidFill>
              <a:srgbClr val="002060"/>
            </a:solidFill>
          </a:endParaRPr>
        </a:p>
      </dgm:t>
    </dgm:pt>
    <dgm:pt modelId="{BF0A73CF-6B57-4533-95EE-AF49A32986F9}" type="sibTrans" cxnId="{D2B1B6BE-C4B3-4E06-BAA4-6845D9D05EA2}">
      <dgm:prSet/>
      <dgm:spPr/>
      <dgm:t>
        <a:bodyPr/>
        <a:lstStyle/>
        <a:p>
          <a:endParaRPr lang="zh-TW" altLang="en-US" sz="2000">
            <a:solidFill>
              <a:srgbClr val="002060"/>
            </a:solidFill>
          </a:endParaRPr>
        </a:p>
      </dgm:t>
    </dgm:pt>
    <dgm:pt modelId="{00715A88-1B81-4B09-A7C8-C1C1EF6FAB21}">
      <dgm:prSet custT="1"/>
      <dgm:spPr/>
      <dgm:t>
        <a:bodyPr/>
        <a:lstStyle/>
        <a:p>
          <a:pPr marL="360363" indent="-360363">
            <a:spcAft>
              <a:spcPts val="0"/>
            </a:spcAft>
          </a:pPr>
          <a:r>
            <a:rPr lang="en-US" altLang="zh-TW" sz="2000" dirty="0" smtClean="0">
              <a:solidFill>
                <a:srgbClr val="002060"/>
              </a:solidFill>
              <a:ea typeface="華康超明體" panose="02020C09000000000000" pitchFamily="49" charset="-120"/>
            </a:rPr>
            <a:t>Q</a:t>
          </a:r>
          <a:r>
            <a:rPr lang="zh-TW" altLang="en-US" sz="2000" dirty="0" smtClean="0">
              <a:solidFill>
                <a:srgbClr val="002060"/>
              </a:solidFill>
              <a:ea typeface="華康超明體" panose="02020C09000000000000" pitchFamily="49" charset="-120"/>
            </a:rPr>
            <a:t>：餐廳外場上菜意外</a:t>
          </a:r>
          <a:r>
            <a:rPr lang="en-US" altLang="zh-TW" sz="2000" dirty="0" smtClean="0">
              <a:solidFill>
                <a:srgbClr val="002060"/>
              </a:solidFill>
              <a:ea typeface="華康超明體" panose="02020C09000000000000" pitchFamily="49" charset="-120"/>
            </a:rPr>
            <a:t>(</a:t>
          </a:r>
          <a:r>
            <a:rPr lang="zh-TW" altLang="en-US" sz="2000" dirty="0" smtClean="0">
              <a:solidFill>
                <a:srgbClr val="002060"/>
              </a:solidFill>
              <a:ea typeface="華康超明體" panose="02020C09000000000000" pitchFamily="49" charset="-120"/>
            </a:rPr>
            <a:t>湯、菜</a:t>
          </a:r>
          <a:r>
            <a:rPr lang="en-US" altLang="zh-TW" sz="2000" dirty="0" smtClean="0">
              <a:solidFill>
                <a:srgbClr val="002060"/>
              </a:solidFill>
              <a:ea typeface="華康超明體" panose="02020C09000000000000" pitchFamily="49" charset="-120"/>
            </a:rPr>
            <a:t>…)</a:t>
          </a:r>
          <a:endParaRPr lang="zh-TW" altLang="en-US" sz="2000" dirty="0">
            <a:solidFill>
              <a:srgbClr val="002060"/>
            </a:solidFill>
          </a:endParaRPr>
        </a:p>
      </dgm:t>
    </dgm:pt>
    <dgm:pt modelId="{B4A00962-0B1E-4E06-A095-BF9F28967706}" type="parTrans" cxnId="{3DE3D080-975C-4D7E-86B3-E2FEF98FC19B}">
      <dgm:prSet/>
      <dgm:spPr/>
      <dgm:t>
        <a:bodyPr/>
        <a:lstStyle/>
        <a:p>
          <a:endParaRPr lang="zh-TW" altLang="en-US" sz="2000">
            <a:solidFill>
              <a:srgbClr val="002060"/>
            </a:solidFill>
          </a:endParaRPr>
        </a:p>
      </dgm:t>
    </dgm:pt>
    <dgm:pt modelId="{E5DFE4F7-F4B7-4B0B-95A4-65C33EE3E1A3}" type="sibTrans" cxnId="{3DE3D080-975C-4D7E-86B3-E2FEF98FC19B}">
      <dgm:prSet/>
      <dgm:spPr/>
      <dgm:t>
        <a:bodyPr/>
        <a:lstStyle/>
        <a:p>
          <a:endParaRPr lang="zh-TW" altLang="en-US" sz="2000">
            <a:solidFill>
              <a:srgbClr val="002060"/>
            </a:solidFill>
          </a:endParaRPr>
        </a:p>
      </dgm:t>
    </dgm:pt>
    <dgm:pt modelId="{1D40E609-5FC8-4D30-B120-5D6F0C470A43}" type="pres">
      <dgm:prSet presAssocID="{0B056419-765F-4398-87D7-52E6970FEB41}" presName="linear" presStyleCnt="0">
        <dgm:presLayoutVars>
          <dgm:dir/>
          <dgm:animLvl val="lvl"/>
          <dgm:resizeHandles val="exact"/>
        </dgm:presLayoutVars>
      </dgm:prSet>
      <dgm:spPr/>
      <dgm:t>
        <a:bodyPr/>
        <a:lstStyle/>
        <a:p>
          <a:endParaRPr lang="zh-TW" altLang="en-US"/>
        </a:p>
      </dgm:t>
    </dgm:pt>
    <dgm:pt modelId="{E7803F64-FF66-4AD2-8993-A5A11021581B}" type="pres">
      <dgm:prSet presAssocID="{AC02891B-3D41-434B-843D-9C815E8718FE}" presName="parentLin" presStyleCnt="0"/>
      <dgm:spPr/>
    </dgm:pt>
    <dgm:pt modelId="{5EAEA6EF-647B-40D8-BDC9-1B8C810F03BA}" type="pres">
      <dgm:prSet presAssocID="{AC02891B-3D41-434B-843D-9C815E8718FE}" presName="parentLeftMargin" presStyleLbl="node1" presStyleIdx="0" presStyleCnt="6"/>
      <dgm:spPr/>
      <dgm:t>
        <a:bodyPr/>
        <a:lstStyle/>
        <a:p>
          <a:endParaRPr lang="zh-TW" altLang="en-US"/>
        </a:p>
      </dgm:t>
    </dgm:pt>
    <dgm:pt modelId="{E22C85AB-0791-4798-A6D8-DF5C66F56135}" type="pres">
      <dgm:prSet presAssocID="{AC02891B-3D41-434B-843D-9C815E8718FE}" presName="parentText" presStyleLbl="node1" presStyleIdx="0" presStyleCnt="6">
        <dgm:presLayoutVars>
          <dgm:chMax val="0"/>
          <dgm:bulletEnabled val="1"/>
        </dgm:presLayoutVars>
      </dgm:prSet>
      <dgm:spPr/>
      <dgm:t>
        <a:bodyPr/>
        <a:lstStyle/>
        <a:p>
          <a:endParaRPr lang="zh-TW" altLang="en-US"/>
        </a:p>
      </dgm:t>
    </dgm:pt>
    <dgm:pt modelId="{C6B9EB72-1503-45D4-9D1C-68BD72CB8A74}" type="pres">
      <dgm:prSet presAssocID="{AC02891B-3D41-434B-843D-9C815E8718FE}" presName="negativeSpace" presStyleCnt="0"/>
      <dgm:spPr/>
    </dgm:pt>
    <dgm:pt modelId="{1C9CF9B9-1F09-493E-84DD-1D3D099C8FDE}" type="pres">
      <dgm:prSet presAssocID="{AC02891B-3D41-434B-843D-9C815E8718FE}" presName="childText" presStyleLbl="conFgAcc1" presStyleIdx="0" presStyleCnt="6">
        <dgm:presLayoutVars>
          <dgm:bulletEnabled val="1"/>
        </dgm:presLayoutVars>
      </dgm:prSet>
      <dgm:spPr/>
    </dgm:pt>
    <dgm:pt modelId="{F2A3E88D-B8A0-4599-8B25-3709D2CD48B1}" type="pres">
      <dgm:prSet presAssocID="{034E653B-32B5-4F34-8534-DA9E0650BACC}" presName="spaceBetweenRectangles" presStyleCnt="0"/>
      <dgm:spPr/>
    </dgm:pt>
    <dgm:pt modelId="{113CC5D1-953E-46F7-B0A6-0E4AC85FDA0F}" type="pres">
      <dgm:prSet presAssocID="{62B7EFA4-B6B6-4896-B456-769BB269466E}" presName="parentLin" presStyleCnt="0"/>
      <dgm:spPr/>
    </dgm:pt>
    <dgm:pt modelId="{3AD4C3C9-FE30-44D6-8B3C-73775D7FEEF7}" type="pres">
      <dgm:prSet presAssocID="{62B7EFA4-B6B6-4896-B456-769BB269466E}" presName="parentLeftMargin" presStyleLbl="node1" presStyleIdx="0" presStyleCnt="6"/>
      <dgm:spPr/>
      <dgm:t>
        <a:bodyPr/>
        <a:lstStyle/>
        <a:p>
          <a:endParaRPr lang="zh-TW" altLang="en-US"/>
        </a:p>
      </dgm:t>
    </dgm:pt>
    <dgm:pt modelId="{E568D367-3617-4C5F-A793-3F1D733AA276}" type="pres">
      <dgm:prSet presAssocID="{62B7EFA4-B6B6-4896-B456-769BB269466E}" presName="parentText" presStyleLbl="node1" presStyleIdx="1" presStyleCnt="6">
        <dgm:presLayoutVars>
          <dgm:chMax val="0"/>
          <dgm:bulletEnabled val="1"/>
        </dgm:presLayoutVars>
      </dgm:prSet>
      <dgm:spPr/>
      <dgm:t>
        <a:bodyPr/>
        <a:lstStyle/>
        <a:p>
          <a:endParaRPr lang="zh-TW" altLang="en-US"/>
        </a:p>
      </dgm:t>
    </dgm:pt>
    <dgm:pt modelId="{01A1933D-F9D6-4A12-8A26-CDBF4A34BE80}" type="pres">
      <dgm:prSet presAssocID="{62B7EFA4-B6B6-4896-B456-769BB269466E}" presName="negativeSpace" presStyleCnt="0"/>
      <dgm:spPr/>
    </dgm:pt>
    <dgm:pt modelId="{A62503B9-3CBF-4997-A0D0-9C0EAFD4DC31}" type="pres">
      <dgm:prSet presAssocID="{62B7EFA4-B6B6-4896-B456-769BB269466E}" presName="childText" presStyleLbl="conFgAcc1" presStyleIdx="1" presStyleCnt="6">
        <dgm:presLayoutVars>
          <dgm:bulletEnabled val="1"/>
        </dgm:presLayoutVars>
      </dgm:prSet>
      <dgm:spPr/>
    </dgm:pt>
    <dgm:pt modelId="{0C53749B-6180-4B65-8858-712C4698251E}" type="pres">
      <dgm:prSet presAssocID="{D8985C1B-6904-47F4-A6E6-0D641FF70D27}" presName="spaceBetweenRectangles" presStyleCnt="0"/>
      <dgm:spPr/>
    </dgm:pt>
    <dgm:pt modelId="{2F7A6F71-6570-4A8F-A67D-0A51F53A1AF3}" type="pres">
      <dgm:prSet presAssocID="{3B1B5B2A-146E-45A0-9063-2CC3E2ADCB14}" presName="parentLin" presStyleCnt="0"/>
      <dgm:spPr/>
    </dgm:pt>
    <dgm:pt modelId="{1A3EA0C2-3E94-443A-9E5D-CB3C0306C179}" type="pres">
      <dgm:prSet presAssocID="{3B1B5B2A-146E-45A0-9063-2CC3E2ADCB14}" presName="parentLeftMargin" presStyleLbl="node1" presStyleIdx="1" presStyleCnt="6"/>
      <dgm:spPr/>
      <dgm:t>
        <a:bodyPr/>
        <a:lstStyle/>
        <a:p>
          <a:endParaRPr lang="zh-TW" altLang="en-US"/>
        </a:p>
      </dgm:t>
    </dgm:pt>
    <dgm:pt modelId="{C8FD0E77-0E09-457E-A33A-6E353EF29FE3}" type="pres">
      <dgm:prSet presAssocID="{3B1B5B2A-146E-45A0-9063-2CC3E2ADCB14}" presName="parentText" presStyleLbl="node1" presStyleIdx="2" presStyleCnt="6">
        <dgm:presLayoutVars>
          <dgm:chMax val="0"/>
          <dgm:bulletEnabled val="1"/>
        </dgm:presLayoutVars>
      </dgm:prSet>
      <dgm:spPr/>
      <dgm:t>
        <a:bodyPr/>
        <a:lstStyle/>
        <a:p>
          <a:endParaRPr lang="zh-TW" altLang="en-US"/>
        </a:p>
      </dgm:t>
    </dgm:pt>
    <dgm:pt modelId="{40C5C0B9-8451-4B7C-8469-359577624371}" type="pres">
      <dgm:prSet presAssocID="{3B1B5B2A-146E-45A0-9063-2CC3E2ADCB14}" presName="negativeSpace" presStyleCnt="0"/>
      <dgm:spPr/>
    </dgm:pt>
    <dgm:pt modelId="{62AE6A53-9559-4B9D-9E61-33C6925B45EA}" type="pres">
      <dgm:prSet presAssocID="{3B1B5B2A-146E-45A0-9063-2CC3E2ADCB14}" presName="childText" presStyleLbl="conFgAcc1" presStyleIdx="2" presStyleCnt="6">
        <dgm:presLayoutVars>
          <dgm:bulletEnabled val="1"/>
        </dgm:presLayoutVars>
      </dgm:prSet>
      <dgm:spPr/>
    </dgm:pt>
    <dgm:pt modelId="{25502542-3488-4093-84DB-46B2896C7C2F}" type="pres">
      <dgm:prSet presAssocID="{0FC3A4DF-4298-4CB5-A803-56FFB44583DD}" presName="spaceBetweenRectangles" presStyleCnt="0"/>
      <dgm:spPr/>
    </dgm:pt>
    <dgm:pt modelId="{0B6C5C34-A366-43C5-8B0C-DA309019C24F}" type="pres">
      <dgm:prSet presAssocID="{B9047A59-6920-411A-8858-7F070A1912A9}" presName="parentLin" presStyleCnt="0"/>
      <dgm:spPr/>
    </dgm:pt>
    <dgm:pt modelId="{2C95D932-3AA1-4200-AC8F-FA5B010C998A}" type="pres">
      <dgm:prSet presAssocID="{B9047A59-6920-411A-8858-7F070A1912A9}" presName="parentLeftMargin" presStyleLbl="node1" presStyleIdx="2" presStyleCnt="6"/>
      <dgm:spPr/>
      <dgm:t>
        <a:bodyPr/>
        <a:lstStyle/>
        <a:p>
          <a:endParaRPr lang="zh-TW" altLang="en-US"/>
        </a:p>
      </dgm:t>
    </dgm:pt>
    <dgm:pt modelId="{5C7ABEF7-9470-43BB-8442-22057A65C8D7}" type="pres">
      <dgm:prSet presAssocID="{B9047A59-6920-411A-8858-7F070A1912A9}" presName="parentText" presStyleLbl="node1" presStyleIdx="3" presStyleCnt="6">
        <dgm:presLayoutVars>
          <dgm:chMax val="0"/>
          <dgm:bulletEnabled val="1"/>
        </dgm:presLayoutVars>
      </dgm:prSet>
      <dgm:spPr/>
      <dgm:t>
        <a:bodyPr/>
        <a:lstStyle/>
        <a:p>
          <a:endParaRPr lang="zh-TW" altLang="en-US"/>
        </a:p>
      </dgm:t>
    </dgm:pt>
    <dgm:pt modelId="{43715771-53DC-408C-A913-1A00C31DD81D}" type="pres">
      <dgm:prSet presAssocID="{B9047A59-6920-411A-8858-7F070A1912A9}" presName="negativeSpace" presStyleCnt="0"/>
      <dgm:spPr/>
    </dgm:pt>
    <dgm:pt modelId="{ED40FB3A-CA14-45A3-8973-0B5285FC97C0}" type="pres">
      <dgm:prSet presAssocID="{B9047A59-6920-411A-8858-7F070A1912A9}" presName="childText" presStyleLbl="conFgAcc1" presStyleIdx="3" presStyleCnt="6">
        <dgm:presLayoutVars>
          <dgm:bulletEnabled val="1"/>
        </dgm:presLayoutVars>
      </dgm:prSet>
      <dgm:spPr/>
    </dgm:pt>
    <dgm:pt modelId="{7935AECA-A25F-489A-BD57-1DAC1D42E33F}" type="pres">
      <dgm:prSet presAssocID="{952E95B1-4F0F-47C0-A618-F7E034833D8D}" presName="spaceBetweenRectangles" presStyleCnt="0"/>
      <dgm:spPr/>
    </dgm:pt>
    <dgm:pt modelId="{2792954D-734B-41F4-BEF8-275AC7D000E1}" type="pres">
      <dgm:prSet presAssocID="{A45F9BA7-2545-402C-9339-C51577C5784E}" presName="parentLin" presStyleCnt="0"/>
      <dgm:spPr/>
    </dgm:pt>
    <dgm:pt modelId="{EB44F10C-F667-4EE2-AA85-6EFE708841CD}" type="pres">
      <dgm:prSet presAssocID="{A45F9BA7-2545-402C-9339-C51577C5784E}" presName="parentLeftMargin" presStyleLbl="node1" presStyleIdx="3" presStyleCnt="6"/>
      <dgm:spPr/>
      <dgm:t>
        <a:bodyPr/>
        <a:lstStyle/>
        <a:p>
          <a:endParaRPr lang="zh-TW" altLang="en-US"/>
        </a:p>
      </dgm:t>
    </dgm:pt>
    <dgm:pt modelId="{EBB8E444-1A6F-40E2-80FA-88CA132A01E0}" type="pres">
      <dgm:prSet presAssocID="{A45F9BA7-2545-402C-9339-C51577C5784E}" presName="parentText" presStyleLbl="node1" presStyleIdx="4" presStyleCnt="6">
        <dgm:presLayoutVars>
          <dgm:chMax val="0"/>
          <dgm:bulletEnabled val="1"/>
        </dgm:presLayoutVars>
      </dgm:prSet>
      <dgm:spPr/>
      <dgm:t>
        <a:bodyPr/>
        <a:lstStyle/>
        <a:p>
          <a:endParaRPr lang="zh-TW" altLang="en-US"/>
        </a:p>
      </dgm:t>
    </dgm:pt>
    <dgm:pt modelId="{A1386B8F-BC1C-4E77-BA84-D4042D755F0C}" type="pres">
      <dgm:prSet presAssocID="{A45F9BA7-2545-402C-9339-C51577C5784E}" presName="negativeSpace" presStyleCnt="0"/>
      <dgm:spPr/>
    </dgm:pt>
    <dgm:pt modelId="{2D435720-E5F5-4E55-AF6A-2DE5F2E76DD7}" type="pres">
      <dgm:prSet presAssocID="{A45F9BA7-2545-402C-9339-C51577C5784E}" presName="childText" presStyleLbl="conFgAcc1" presStyleIdx="4" presStyleCnt="6">
        <dgm:presLayoutVars>
          <dgm:bulletEnabled val="1"/>
        </dgm:presLayoutVars>
      </dgm:prSet>
      <dgm:spPr/>
    </dgm:pt>
    <dgm:pt modelId="{37A84EF6-B2C9-4C64-BC79-B880F3F78973}" type="pres">
      <dgm:prSet presAssocID="{BF0A73CF-6B57-4533-95EE-AF49A32986F9}" presName="spaceBetweenRectangles" presStyleCnt="0"/>
      <dgm:spPr/>
    </dgm:pt>
    <dgm:pt modelId="{C95D0E0B-EEA6-462D-91E5-14F2CF674B7F}" type="pres">
      <dgm:prSet presAssocID="{00715A88-1B81-4B09-A7C8-C1C1EF6FAB21}" presName="parentLin" presStyleCnt="0"/>
      <dgm:spPr/>
    </dgm:pt>
    <dgm:pt modelId="{2921D003-2CD7-4D6A-BED5-37AE9AB1DEF0}" type="pres">
      <dgm:prSet presAssocID="{00715A88-1B81-4B09-A7C8-C1C1EF6FAB21}" presName="parentLeftMargin" presStyleLbl="node1" presStyleIdx="4" presStyleCnt="6"/>
      <dgm:spPr/>
      <dgm:t>
        <a:bodyPr/>
        <a:lstStyle/>
        <a:p>
          <a:endParaRPr lang="zh-TW" altLang="en-US"/>
        </a:p>
      </dgm:t>
    </dgm:pt>
    <dgm:pt modelId="{56EA75FA-D94D-4375-AFE7-6EC17A983647}" type="pres">
      <dgm:prSet presAssocID="{00715A88-1B81-4B09-A7C8-C1C1EF6FAB21}" presName="parentText" presStyleLbl="node1" presStyleIdx="5" presStyleCnt="6">
        <dgm:presLayoutVars>
          <dgm:chMax val="0"/>
          <dgm:bulletEnabled val="1"/>
        </dgm:presLayoutVars>
      </dgm:prSet>
      <dgm:spPr/>
      <dgm:t>
        <a:bodyPr/>
        <a:lstStyle/>
        <a:p>
          <a:endParaRPr lang="zh-TW" altLang="en-US"/>
        </a:p>
      </dgm:t>
    </dgm:pt>
    <dgm:pt modelId="{08B1AC7B-901A-4920-88CC-3640E5A9467C}" type="pres">
      <dgm:prSet presAssocID="{00715A88-1B81-4B09-A7C8-C1C1EF6FAB21}" presName="negativeSpace" presStyleCnt="0"/>
      <dgm:spPr/>
    </dgm:pt>
    <dgm:pt modelId="{2BF12C09-C9CD-43CF-A536-59CA65D65448}" type="pres">
      <dgm:prSet presAssocID="{00715A88-1B81-4B09-A7C8-C1C1EF6FAB21}" presName="childText" presStyleLbl="conFgAcc1" presStyleIdx="5" presStyleCnt="6">
        <dgm:presLayoutVars>
          <dgm:bulletEnabled val="1"/>
        </dgm:presLayoutVars>
      </dgm:prSet>
      <dgm:spPr/>
    </dgm:pt>
  </dgm:ptLst>
  <dgm:cxnLst>
    <dgm:cxn modelId="{747B8715-6A48-4D95-92C1-EA0D94D8BEC7}" srcId="{0B056419-765F-4398-87D7-52E6970FEB41}" destId="{62B7EFA4-B6B6-4896-B456-769BB269466E}" srcOrd="1" destOrd="0" parTransId="{712A4E37-1390-49EF-B847-A498C0398421}" sibTransId="{D8985C1B-6904-47F4-A6E6-0D641FF70D27}"/>
    <dgm:cxn modelId="{F60AA8CE-E16E-4698-8CF2-4334E6768672}" type="presOf" srcId="{0B056419-765F-4398-87D7-52E6970FEB41}" destId="{1D40E609-5FC8-4D30-B120-5D6F0C470A43}" srcOrd="0" destOrd="0" presId="urn:microsoft.com/office/officeart/2005/8/layout/list1"/>
    <dgm:cxn modelId="{38EBD444-2B12-4141-AF43-9CC0DEF966CC}" type="presOf" srcId="{62B7EFA4-B6B6-4896-B456-769BB269466E}" destId="{E568D367-3617-4C5F-A793-3F1D733AA276}" srcOrd="1" destOrd="0" presId="urn:microsoft.com/office/officeart/2005/8/layout/list1"/>
    <dgm:cxn modelId="{F2A75ACF-AB6B-4DEA-8C8B-E8FA5189163B}" type="presOf" srcId="{3B1B5B2A-146E-45A0-9063-2CC3E2ADCB14}" destId="{C8FD0E77-0E09-457E-A33A-6E353EF29FE3}" srcOrd="1" destOrd="0" presId="urn:microsoft.com/office/officeart/2005/8/layout/list1"/>
    <dgm:cxn modelId="{3DE3D080-975C-4D7E-86B3-E2FEF98FC19B}" srcId="{0B056419-765F-4398-87D7-52E6970FEB41}" destId="{00715A88-1B81-4B09-A7C8-C1C1EF6FAB21}" srcOrd="5" destOrd="0" parTransId="{B4A00962-0B1E-4E06-A095-BF9F28967706}" sibTransId="{E5DFE4F7-F4B7-4B0B-95A4-65C33EE3E1A3}"/>
    <dgm:cxn modelId="{A9B79A0C-5AF4-42F3-B271-F7FF37F8E579}" type="presOf" srcId="{00715A88-1B81-4B09-A7C8-C1C1EF6FAB21}" destId="{2921D003-2CD7-4D6A-BED5-37AE9AB1DEF0}" srcOrd="0" destOrd="0" presId="urn:microsoft.com/office/officeart/2005/8/layout/list1"/>
    <dgm:cxn modelId="{AF689227-420D-4BD9-BA64-CF19EEDF2FED}" type="presOf" srcId="{A45F9BA7-2545-402C-9339-C51577C5784E}" destId="{EBB8E444-1A6F-40E2-80FA-88CA132A01E0}" srcOrd="1" destOrd="0" presId="urn:microsoft.com/office/officeart/2005/8/layout/list1"/>
    <dgm:cxn modelId="{8182ED42-0AAC-4156-8484-7C2E467477BD}" type="presOf" srcId="{B9047A59-6920-411A-8858-7F070A1912A9}" destId="{2C95D932-3AA1-4200-AC8F-FA5B010C998A}" srcOrd="0" destOrd="0" presId="urn:microsoft.com/office/officeart/2005/8/layout/list1"/>
    <dgm:cxn modelId="{C122BD81-21BD-41DC-B01E-79DD091E5B5E}" type="presOf" srcId="{A45F9BA7-2545-402C-9339-C51577C5784E}" destId="{EB44F10C-F667-4EE2-AA85-6EFE708841CD}" srcOrd="0" destOrd="0" presId="urn:microsoft.com/office/officeart/2005/8/layout/list1"/>
    <dgm:cxn modelId="{D0D49996-3B0B-4EBF-AA87-18EBA27AD69F}" type="presOf" srcId="{B9047A59-6920-411A-8858-7F070A1912A9}" destId="{5C7ABEF7-9470-43BB-8442-22057A65C8D7}" srcOrd="1" destOrd="0" presId="urn:microsoft.com/office/officeart/2005/8/layout/list1"/>
    <dgm:cxn modelId="{FE396E51-0F3D-4346-8910-5E20CBCF4D19}" type="presOf" srcId="{62B7EFA4-B6B6-4896-B456-769BB269466E}" destId="{3AD4C3C9-FE30-44D6-8B3C-73775D7FEEF7}" srcOrd="0" destOrd="0" presId="urn:microsoft.com/office/officeart/2005/8/layout/list1"/>
    <dgm:cxn modelId="{786BEFF3-119A-4FA1-950C-15D64E08E294}" type="presOf" srcId="{AC02891B-3D41-434B-843D-9C815E8718FE}" destId="{E22C85AB-0791-4798-A6D8-DF5C66F56135}" srcOrd="1" destOrd="0" presId="urn:microsoft.com/office/officeart/2005/8/layout/list1"/>
    <dgm:cxn modelId="{0BBDBFDC-6BB6-4D0A-BC7F-D1ECA6E946A8}" srcId="{0B056419-765F-4398-87D7-52E6970FEB41}" destId="{B9047A59-6920-411A-8858-7F070A1912A9}" srcOrd="3" destOrd="0" parTransId="{7FA25C5D-384D-4A2F-B3C6-71676F7CCDAA}" sibTransId="{952E95B1-4F0F-47C0-A618-F7E034833D8D}"/>
    <dgm:cxn modelId="{87234E37-09B1-45E9-9032-C70ED37196A1}" srcId="{0B056419-765F-4398-87D7-52E6970FEB41}" destId="{AC02891B-3D41-434B-843D-9C815E8718FE}" srcOrd="0" destOrd="0" parTransId="{174D6AB5-B015-43E8-9BF7-C0C7BFBDEBE1}" sibTransId="{034E653B-32B5-4F34-8534-DA9E0650BACC}"/>
    <dgm:cxn modelId="{EA104556-79D7-4070-9244-F54FA8B68500}" type="presOf" srcId="{00715A88-1B81-4B09-A7C8-C1C1EF6FAB21}" destId="{56EA75FA-D94D-4375-AFE7-6EC17A983647}" srcOrd="1" destOrd="0" presId="urn:microsoft.com/office/officeart/2005/8/layout/list1"/>
    <dgm:cxn modelId="{63FD729E-E4C9-4688-A72B-C02D36051718}" type="presOf" srcId="{AC02891B-3D41-434B-843D-9C815E8718FE}" destId="{5EAEA6EF-647B-40D8-BDC9-1B8C810F03BA}" srcOrd="0" destOrd="0" presId="urn:microsoft.com/office/officeart/2005/8/layout/list1"/>
    <dgm:cxn modelId="{AD4DD2DB-2E4C-4888-97E2-72F68B328C39}" type="presOf" srcId="{3B1B5B2A-146E-45A0-9063-2CC3E2ADCB14}" destId="{1A3EA0C2-3E94-443A-9E5D-CB3C0306C179}" srcOrd="0" destOrd="0" presId="urn:microsoft.com/office/officeart/2005/8/layout/list1"/>
    <dgm:cxn modelId="{D2B1B6BE-C4B3-4E06-BAA4-6845D9D05EA2}" srcId="{0B056419-765F-4398-87D7-52E6970FEB41}" destId="{A45F9BA7-2545-402C-9339-C51577C5784E}" srcOrd="4" destOrd="0" parTransId="{D4894444-BEDB-40A3-AE61-E087E0D5EA27}" sibTransId="{BF0A73CF-6B57-4533-95EE-AF49A32986F9}"/>
    <dgm:cxn modelId="{96F12E63-674B-4C8C-9B44-324E9BEB8673}" srcId="{0B056419-765F-4398-87D7-52E6970FEB41}" destId="{3B1B5B2A-146E-45A0-9063-2CC3E2ADCB14}" srcOrd="2" destOrd="0" parTransId="{DFCBD0E0-6E51-46DE-A439-EAE3A93A2D95}" sibTransId="{0FC3A4DF-4298-4CB5-A803-56FFB44583DD}"/>
    <dgm:cxn modelId="{0664CC08-A56E-45C5-9C05-E708534E3E2D}" type="presParOf" srcId="{1D40E609-5FC8-4D30-B120-5D6F0C470A43}" destId="{E7803F64-FF66-4AD2-8993-A5A11021581B}" srcOrd="0" destOrd="0" presId="urn:microsoft.com/office/officeart/2005/8/layout/list1"/>
    <dgm:cxn modelId="{194204FB-790A-4124-A83F-603F9012FF5D}" type="presParOf" srcId="{E7803F64-FF66-4AD2-8993-A5A11021581B}" destId="{5EAEA6EF-647B-40D8-BDC9-1B8C810F03BA}" srcOrd="0" destOrd="0" presId="urn:microsoft.com/office/officeart/2005/8/layout/list1"/>
    <dgm:cxn modelId="{5660E965-14A2-4732-980A-47F8CB05CABD}" type="presParOf" srcId="{E7803F64-FF66-4AD2-8993-A5A11021581B}" destId="{E22C85AB-0791-4798-A6D8-DF5C66F56135}" srcOrd="1" destOrd="0" presId="urn:microsoft.com/office/officeart/2005/8/layout/list1"/>
    <dgm:cxn modelId="{6F208FAB-82DE-43A4-9903-785F4E02083F}" type="presParOf" srcId="{1D40E609-5FC8-4D30-B120-5D6F0C470A43}" destId="{C6B9EB72-1503-45D4-9D1C-68BD72CB8A74}" srcOrd="1" destOrd="0" presId="urn:microsoft.com/office/officeart/2005/8/layout/list1"/>
    <dgm:cxn modelId="{B463892D-5DA4-44EA-B729-FA6566EEED67}" type="presParOf" srcId="{1D40E609-5FC8-4D30-B120-5D6F0C470A43}" destId="{1C9CF9B9-1F09-493E-84DD-1D3D099C8FDE}" srcOrd="2" destOrd="0" presId="urn:microsoft.com/office/officeart/2005/8/layout/list1"/>
    <dgm:cxn modelId="{899CD1B2-E614-4902-AA3E-EFE8F79ABB99}" type="presParOf" srcId="{1D40E609-5FC8-4D30-B120-5D6F0C470A43}" destId="{F2A3E88D-B8A0-4599-8B25-3709D2CD48B1}" srcOrd="3" destOrd="0" presId="urn:microsoft.com/office/officeart/2005/8/layout/list1"/>
    <dgm:cxn modelId="{52F73F0A-2A64-43EF-91C2-C24B49F22ABD}" type="presParOf" srcId="{1D40E609-5FC8-4D30-B120-5D6F0C470A43}" destId="{113CC5D1-953E-46F7-B0A6-0E4AC85FDA0F}" srcOrd="4" destOrd="0" presId="urn:microsoft.com/office/officeart/2005/8/layout/list1"/>
    <dgm:cxn modelId="{F8F0F750-9A7F-4C54-8604-31D58CA2A512}" type="presParOf" srcId="{113CC5D1-953E-46F7-B0A6-0E4AC85FDA0F}" destId="{3AD4C3C9-FE30-44D6-8B3C-73775D7FEEF7}" srcOrd="0" destOrd="0" presId="urn:microsoft.com/office/officeart/2005/8/layout/list1"/>
    <dgm:cxn modelId="{AA89EC4E-C8C6-4B6E-BA9C-8F2361C7623A}" type="presParOf" srcId="{113CC5D1-953E-46F7-B0A6-0E4AC85FDA0F}" destId="{E568D367-3617-4C5F-A793-3F1D733AA276}" srcOrd="1" destOrd="0" presId="urn:microsoft.com/office/officeart/2005/8/layout/list1"/>
    <dgm:cxn modelId="{3615955F-DBBE-47B9-8407-764DC751A0CF}" type="presParOf" srcId="{1D40E609-5FC8-4D30-B120-5D6F0C470A43}" destId="{01A1933D-F9D6-4A12-8A26-CDBF4A34BE80}" srcOrd="5" destOrd="0" presId="urn:microsoft.com/office/officeart/2005/8/layout/list1"/>
    <dgm:cxn modelId="{20A93771-F574-449B-BFD9-39DCD79B58E4}" type="presParOf" srcId="{1D40E609-5FC8-4D30-B120-5D6F0C470A43}" destId="{A62503B9-3CBF-4997-A0D0-9C0EAFD4DC31}" srcOrd="6" destOrd="0" presId="urn:microsoft.com/office/officeart/2005/8/layout/list1"/>
    <dgm:cxn modelId="{978C1DD4-9C6F-4B26-B344-A1B5BF7C126D}" type="presParOf" srcId="{1D40E609-5FC8-4D30-B120-5D6F0C470A43}" destId="{0C53749B-6180-4B65-8858-712C4698251E}" srcOrd="7" destOrd="0" presId="urn:microsoft.com/office/officeart/2005/8/layout/list1"/>
    <dgm:cxn modelId="{0EDFD35A-6086-4356-9A39-01076C230852}" type="presParOf" srcId="{1D40E609-5FC8-4D30-B120-5D6F0C470A43}" destId="{2F7A6F71-6570-4A8F-A67D-0A51F53A1AF3}" srcOrd="8" destOrd="0" presId="urn:microsoft.com/office/officeart/2005/8/layout/list1"/>
    <dgm:cxn modelId="{FD95F3E9-7AA8-4956-8C3C-0FC61CD2D460}" type="presParOf" srcId="{2F7A6F71-6570-4A8F-A67D-0A51F53A1AF3}" destId="{1A3EA0C2-3E94-443A-9E5D-CB3C0306C179}" srcOrd="0" destOrd="0" presId="urn:microsoft.com/office/officeart/2005/8/layout/list1"/>
    <dgm:cxn modelId="{434BD931-2AD4-484C-8D1C-4023C88BCF7B}" type="presParOf" srcId="{2F7A6F71-6570-4A8F-A67D-0A51F53A1AF3}" destId="{C8FD0E77-0E09-457E-A33A-6E353EF29FE3}" srcOrd="1" destOrd="0" presId="urn:microsoft.com/office/officeart/2005/8/layout/list1"/>
    <dgm:cxn modelId="{064CD8F3-35D9-4697-92AA-A8AA95D6F1DD}" type="presParOf" srcId="{1D40E609-5FC8-4D30-B120-5D6F0C470A43}" destId="{40C5C0B9-8451-4B7C-8469-359577624371}" srcOrd="9" destOrd="0" presId="urn:microsoft.com/office/officeart/2005/8/layout/list1"/>
    <dgm:cxn modelId="{9CFEA064-1DFE-49CD-889C-5316C8D92A6A}" type="presParOf" srcId="{1D40E609-5FC8-4D30-B120-5D6F0C470A43}" destId="{62AE6A53-9559-4B9D-9E61-33C6925B45EA}" srcOrd="10" destOrd="0" presId="urn:microsoft.com/office/officeart/2005/8/layout/list1"/>
    <dgm:cxn modelId="{EA415476-4566-467D-BFBA-7820442E71D2}" type="presParOf" srcId="{1D40E609-5FC8-4D30-B120-5D6F0C470A43}" destId="{25502542-3488-4093-84DB-46B2896C7C2F}" srcOrd="11" destOrd="0" presId="urn:microsoft.com/office/officeart/2005/8/layout/list1"/>
    <dgm:cxn modelId="{5AFE4F2A-A65F-4D09-866B-8B8A37A52870}" type="presParOf" srcId="{1D40E609-5FC8-4D30-B120-5D6F0C470A43}" destId="{0B6C5C34-A366-43C5-8B0C-DA309019C24F}" srcOrd="12" destOrd="0" presId="urn:microsoft.com/office/officeart/2005/8/layout/list1"/>
    <dgm:cxn modelId="{24D517C2-23F4-4DCE-AC1A-FBAC73157D01}" type="presParOf" srcId="{0B6C5C34-A366-43C5-8B0C-DA309019C24F}" destId="{2C95D932-3AA1-4200-AC8F-FA5B010C998A}" srcOrd="0" destOrd="0" presId="urn:microsoft.com/office/officeart/2005/8/layout/list1"/>
    <dgm:cxn modelId="{465237EF-A099-4219-A532-EC149B1EFF4B}" type="presParOf" srcId="{0B6C5C34-A366-43C5-8B0C-DA309019C24F}" destId="{5C7ABEF7-9470-43BB-8442-22057A65C8D7}" srcOrd="1" destOrd="0" presId="urn:microsoft.com/office/officeart/2005/8/layout/list1"/>
    <dgm:cxn modelId="{60F56838-D7E8-4BA0-8ECE-CF5D44CDB9FB}" type="presParOf" srcId="{1D40E609-5FC8-4D30-B120-5D6F0C470A43}" destId="{43715771-53DC-408C-A913-1A00C31DD81D}" srcOrd="13" destOrd="0" presId="urn:microsoft.com/office/officeart/2005/8/layout/list1"/>
    <dgm:cxn modelId="{09CB03DF-9054-4CC2-BF3B-57FE938CF0D3}" type="presParOf" srcId="{1D40E609-5FC8-4D30-B120-5D6F0C470A43}" destId="{ED40FB3A-CA14-45A3-8973-0B5285FC97C0}" srcOrd="14" destOrd="0" presId="urn:microsoft.com/office/officeart/2005/8/layout/list1"/>
    <dgm:cxn modelId="{F57FB6D4-E476-4BC8-ABBE-3B4DF48F954D}" type="presParOf" srcId="{1D40E609-5FC8-4D30-B120-5D6F0C470A43}" destId="{7935AECA-A25F-489A-BD57-1DAC1D42E33F}" srcOrd="15" destOrd="0" presId="urn:microsoft.com/office/officeart/2005/8/layout/list1"/>
    <dgm:cxn modelId="{B76C164C-F869-4167-9643-4DD5668D8A55}" type="presParOf" srcId="{1D40E609-5FC8-4D30-B120-5D6F0C470A43}" destId="{2792954D-734B-41F4-BEF8-275AC7D000E1}" srcOrd="16" destOrd="0" presId="urn:microsoft.com/office/officeart/2005/8/layout/list1"/>
    <dgm:cxn modelId="{2A714A6D-9885-4970-B3CA-BF03EF19095C}" type="presParOf" srcId="{2792954D-734B-41F4-BEF8-275AC7D000E1}" destId="{EB44F10C-F667-4EE2-AA85-6EFE708841CD}" srcOrd="0" destOrd="0" presId="urn:microsoft.com/office/officeart/2005/8/layout/list1"/>
    <dgm:cxn modelId="{6F7134D5-CB96-4EC4-A93D-2CB0206699AD}" type="presParOf" srcId="{2792954D-734B-41F4-BEF8-275AC7D000E1}" destId="{EBB8E444-1A6F-40E2-80FA-88CA132A01E0}" srcOrd="1" destOrd="0" presId="urn:microsoft.com/office/officeart/2005/8/layout/list1"/>
    <dgm:cxn modelId="{960BC1F5-F027-4A39-BBE5-221C0906B51D}" type="presParOf" srcId="{1D40E609-5FC8-4D30-B120-5D6F0C470A43}" destId="{A1386B8F-BC1C-4E77-BA84-D4042D755F0C}" srcOrd="17" destOrd="0" presId="urn:microsoft.com/office/officeart/2005/8/layout/list1"/>
    <dgm:cxn modelId="{0538C4F1-5858-46B7-AE72-BF6967AA14DD}" type="presParOf" srcId="{1D40E609-5FC8-4D30-B120-5D6F0C470A43}" destId="{2D435720-E5F5-4E55-AF6A-2DE5F2E76DD7}" srcOrd="18" destOrd="0" presId="urn:microsoft.com/office/officeart/2005/8/layout/list1"/>
    <dgm:cxn modelId="{2E9F35FC-E9C8-45DA-8245-7B1E613B5638}" type="presParOf" srcId="{1D40E609-5FC8-4D30-B120-5D6F0C470A43}" destId="{37A84EF6-B2C9-4C64-BC79-B880F3F78973}" srcOrd="19" destOrd="0" presId="urn:microsoft.com/office/officeart/2005/8/layout/list1"/>
    <dgm:cxn modelId="{56690029-E614-46E1-8DD2-3AD8A50325C2}" type="presParOf" srcId="{1D40E609-5FC8-4D30-B120-5D6F0C470A43}" destId="{C95D0E0B-EEA6-462D-91E5-14F2CF674B7F}" srcOrd="20" destOrd="0" presId="urn:microsoft.com/office/officeart/2005/8/layout/list1"/>
    <dgm:cxn modelId="{FB7D1944-DB79-4812-B5E3-964987D69CC7}" type="presParOf" srcId="{C95D0E0B-EEA6-462D-91E5-14F2CF674B7F}" destId="{2921D003-2CD7-4D6A-BED5-37AE9AB1DEF0}" srcOrd="0" destOrd="0" presId="urn:microsoft.com/office/officeart/2005/8/layout/list1"/>
    <dgm:cxn modelId="{42650888-190A-4052-A3A9-D602B03F7874}" type="presParOf" srcId="{C95D0E0B-EEA6-462D-91E5-14F2CF674B7F}" destId="{56EA75FA-D94D-4375-AFE7-6EC17A983647}" srcOrd="1" destOrd="0" presId="urn:microsoft.com/office/officeart/2005/8/layout/list1"/>
    <dgm:cxn modelId="{BF10EE8B-5846-415E-A0C8-742A896577E8}" type="presParOf" srcId="{1D40E609-5FC8-4D30-B120-5D6F0C470A43}" destId="{08B1AC7B-901A-4920-88CC-3640E5A9467C}" srcOrd="21" destOrd="0" presId="urn:microsoft.com/office/officeart/2005/8/layout/list1"/>
    <dgm:cxn modelId="{206531B8-5292-4D8C-8D7F-DF8B07D70009}" type="presParOf" srcId="{1D40E609-5FC8-4D30-B120-5D6F0C470A43}" destId="{2BF12C09-C9CD-43CF-A536-59CA65D65448}"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zh-TW" altLang="en-US"/>
        </a:p>
      </dgm:t>
    </dgm:pt>
    <dgm:pt modelId="{BDF42C87-F67E-4AED-A29B-3553CFC68C3C}">
      <dgm:prSet phldrT="[文字]" custT="1"/>
      <dgm:spPr/>
      <dgm:t>
        <a:bodyPr/>
        <a:lstStyle/>
        <a:p>
          <a:r>
            <a:rPr lang="en-US" sz="3600" b="0" i="0" u="none" dirty="0" smtClean="0">
              <a:latin typeface="Times New Roman" panose="02020603050405020304" pitchFamily="18" charset="0"/>
              <a:ea typeface="標楷體" panose="03000509000000000000" pitchFamily="65" charset="-120"/>
              <a:cs typeface="Times New Roman" panose="02020603050405020304" pitchFamily="18" charset="0"/>
            </a:rPr>
            <a:t>Chef Martin</a:t>
          </a:r>
          <a:endParaRPr lang="zh-TW" altLang="en-US" sz="3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F43D464D-02CE-4B96-AD67-793F3147468E}" type="parTrans" cxnId="{5FF77C7C-9463-4E0E-BDD9-F7570896ACCE}">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D71352BA-228B-47BA-84C2-7C48BB1EDCAD}" type="sibTrans" cxnId="{5FF77C7C-9463-4E0E-BDD9-F7570896ACCE}">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C0A38F09-A9D3-4759-BD77-35F449653756}">
      <dgm:prSet phldrT="[文字]" custT="1"/>
      <dgm:spPr/>
      <dgm:t>
        <a:bodyPr/>
        <a:lstStyle/>
        <a:p>
          <a:r>
            <a:rPr lang="zh-TW" altLang="en-US" sz="2600" b="0" dirty="0" smtClean="0">
              <a:latin typeface="Times New Roman" panose="02020603050405020304" pitchFamily="18" charset="0"/>
              <a:ea typeface="標楷體" panose="03000509000000000000" pitchFamily="65" charset="-120"/>
              <a:cs typeface="Times New Roman" panose="02020603050405020304" pitchFamily="18" charset="0"/>
            </a:rPr>
            <a:t>台北君悅酒店</a:t>
          </a:r>
          <a:endParaRPr lang="zh-TW" altLang="en-US" sz="2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A058FFF-BA60-4172-8715-499D7D89F837}" type="parTrans" cxnId="{F67D5589-DB35-4C66-AFF4-8B8A7ED8D256}">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10833FC3-9A42-4AAF-9C85-FFE0259F4159}" type="sibTrans" cxnId="{F67D5589-DB35-4C66-AFF4-8B8A7ED8D256}">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147B0B82-6A80-47DF-A2EC-AA9F66FE97F2}">
      <dgm:prSet phldrT="[文字]" custT="1"/>
      <dgm:spPr/>
      <dgm:t>
        <a:bodyPr/>
        <a:lstStyle/>
        <a:p>
          <a:r>
            <a:rPr lang="zh-TW" altLang="en-US" sz="3600" b="0" dirty="0" smtClean="0">
              <a:latin typeface="Times New Roman" panose="02020603050405020304" pitchFamily="18" charset="0"/>
              <a:ea typeface="標楷體" panose="03000509000000000000" pitchFamily="65" charset="-120"/>
              <a:cs typeface="Times New Roman" panose="02020603050405020304" pitchFamily="18" charset="0"/>
            </a:rPr>
            <a:t>吳胤瑱 主任</a:t>
          </a:r>
          <a:endParaRPr lang="zh-TW" altLang="en-US" sz="3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2F6BEFF-2D45-4D75-9B84-FE01AD81B232}" type="parTrans" cxnId="{1515E844-A340-49FA-8EB2-B3AA38FB56EC}">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F8F247AA-AF1F-4C8A-8C0B-18A2A139500A}" type="sibTrans" cxnId="{1515E844-A340-49FA-8EB2-B3AA38FB56EC}">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F961F727-073B-47D2-AFD3-82340AACE089}">
      <dgm:prSet phldrT="[文字]" custT="1"/>
      <dgm:spPr/>
      <dgm:t>
        <a:bodyPr/>
        <a:lstStyle/>
        <a:p>
          <a:r>
            <a:rPr lang="zh-TW" altLang="en-US" sz="2600" b="0" dirty="0" smtClean="0">
              <a:latin typeface="Times New Roman" panose="02020603050405020304" pitchFamily="18" charset="0"/>
              <a:ea typeface="標楷體" panose="03000509000000000000" pitchFamily="65" charset="-120"/>
              <a:cs typeface="Times New Roman" panose="02020603050405020304" pitchFamily="18" charset="0"/>
            </a:rPr>
            <a:t>台北遠東大飯店</a:t>
          </a:r>
          <a:endParaRPr lang="zh-TW" altLang="en-US" sz="2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A22FBE98-DB5E-4167-9963-21FD51D61593}" type="parTrans" cxnId="{0290968A-656C-4FBA-80FA-0882B7434A8D}">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0653A600-D553-4610-BE7A-1E4DF5C24CED}" type="sibTrans" cxnId="{0290968A-656C-4FBA-80FA-0882B7434A8D}">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FAFE104A-08B0-43AC-A663-27E7ED500197}">
      <dgm:prSet custT="1"/>
      <dgm:spPr/>
      <dgm:t>
        <a:bodyPr/>
        <a:lstStyle/>
        <a:p>
          <a:r>
            <a:rPr lang="zh-TW" altLang="en-US" sz="2600" b="0" dirty="0" smtClean="0">
              <a:latin typeface="Times New Roman" panose="02020603050405020304" pitchFamily="18" charset="0"/>
              <a:ea typeface="標楷體" panose="03000509000000000000" pitchFamily="65" charset="-120"/>
              <a:cs typeface="Times New Roman" panose="02020603050405020304" pitchFamily="18" charset="0"/>
            </a:rPr>
            <a:t>星野集團</a:t>
          </a:r>
          <a:r>
            <a:rPr lang="en-US" altLang="zh-TW" sz="2600" b="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smtClean="0">
              <a:latin typeface="Times New Roman" panose="02020603050405020304" pitchFamily="18" charset="0"/>
              <a:ea typeface="標楷體" panose="03000509000000000000" pitchFamily="65" charset="-120"/>
              <a:cs typeface="Times New Roman" panose="02020603050405020304" pitchFamily="18" charset="0"/>
            </a:rPr>
            <a:t>与玥樓</a:t>
          </a:r>
          <a:endParaRPr lang="zh-TW" altLang="en-US" sz="2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064C2F27-F66E-44E1-8406-9415F8FFE47E}" type="sibTrans" cxnId="{C1476F6E-44C7-472E-94DE-B8E1AF2A56ED}">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58816A22-15AF-4C27-99DB-DCF49F975703}" type="parTrans" cxnId="{C1476F6E-44C7-472E-94DE-B8E1AF2A56ED}">
      <dgm:prSet/>
      <dgm:spPr/>
      <dgm:t>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dgm:t>
    </dgm:pt>
    <dgm:pt modelId="{00B7941F-C550-4F18-BF68-1A6015FE88D8}" type="pres">
      <dgm:prSet presAssocID="{F332D89C-63BE-4599-90D8-CB8C1732E6F9}" presName="layout" presStyleCnt="0">
        <dgm:presLayoutVars>
          <dgm:chMax/>
          <dgm:chPref/>
          <dgm:dir/>
          <dgm:resizeHandles/>
        </dgm:presLayoutVars>
      </dgm:prSet>
      <dgm:spPr/>
      <dgm:t>
        <a:bodyPr/>
        <a:lstStyle/>
        <a:p>
          <a:endParaRPr lang="zh-TW" altLang="en-US"/>
        </a:p>
      </dgm:t>
    </dgm:pt>
    <dgm:pt modelId="{5CBA7B82-B756-48D2-97D8-806A83C66654}" type="pres">
      <dgm:prSet presAssocID="{147B0B82-6A80-47DF-A2EC-AA9F66FE97F2}" presName="root" presStyleCnt="0">
        <dgm:presLayoutVars>
          <dgm:chMax/>
          <dgm:chPref/>
        </dgm:presLayoutVars>
      </dgm:prSet>
      <dgm:spPr/>
      <dgm:t>
        <a:bodyPr/>
        <a:lstStyle/>
        <a:p>
          <a:endParaRPr lang="zh-TW" altLang="en-US"/>
        </a:p>
      </dgm:t>
    </dgm:pt>
    <dgm:pt modelId="{DC4793A3-7EF4-46DF-9241-46C19A6A6753}" type="pres">
      <dgm:prSet presAssocID="{147B0B82-6A80-47DF-A2EC-AA9F66FE97F2}" presName="rootComposite" presStyleCnt="0">
        <dgm:presLayoutVars/>
      </dgm:prSet>
      <dgm:spPr/>
      <dgm:t>
        <a:bodyPr/>
        <a:lstStyle/>
        <a:p>
          <a:endParaRPr lang="zh-TW" altLang="en-US"/>
        </a:p>
      </dgm:t>
    </dgm:pt>
    <dgm:pt modelId="{B77A3CF1-00C1-4AC1-97D9-BD50429796A1}" type="pres">
      <dgm:prSet presAssocID="{147B0B82-6A80-47DF-A2EC-AA9F66FE97F2}" presName="ParentAccent" presStyleLbl="alignNode1" presStyleIdx="0" presStyleCnt="2"/>
      <dgm:spPr/>
      <dgm:t>
        <a:bodyPr/>
        <a:lstStyle/>
        <a:p>
          <a:endParaRPr lang="zh-TW" altLang="en-US"/>
        </a:p>
      </dgm:t>
    </dgm:pt>
    <dgm:pt modelId="{DFDC8132-C73E-4EBD-A4B6-8592F95EDF88}" type="pres">
      <dgm:prSet presAssocID="{147B0B82-6A80-47DF-A2EC-AA9F66FE97F2}" presName="ParentSmallAccent" presStyleLbl="fgAcc1" presStyleIdx="0" presStyleCnt="2"/>
      <dgm:spPr/>
      <dgm:t>
        <a:bodyPr/>
        <a:lstStyle/>
        <a:p>
          <a:endParaRPr lang="zh-TW" altLang="en-US"/>
        </a:p>
      </dgm:t>
    </dgm:pt>
    <dgm:pt modelId="{FBAA2178-24B7-424F-8CE3-015CAA7C5FA1}" type="pres">
      <dgm:prSet presAssocID="{147B0B82-6A80-47DF-A2EC-AA9F66FE97F2}" presName="Parent" presStyleLbl="revTx" presStyleIdx="0" presStyleCnt="5">
        <dgm:presLayoutVars>
          <dgm:chMax/>
          <dgm:chPref val="4"/>
          <dgm:bulletEnabled val="1"/>
        </dgm:presLayoutVars>
      </dgm:prSet>
      <dgm:spPr/>
      <dgm:t>
        <a:bodyPr/>
        <a:lstStyle/>
        <a:p>
          <a:endParaRPr lang="zh-TW" altLang="en-US"/>
        </a:p>
      </dgm:t>
    </dgm:pt>
    <dgm:pt modelId="{0487EBC1-9642-44BF-9CCB-1E44C178853E}" type="pres">
      <dgm:prSet presAssocID="{147B0B82-6A80-47DF-A2EC-AA9F66FE97F2}" presName="childShape" presStyleCnt="0">
        <dgm:presLayoutVars>
          <dgm:chMax val="0"/>
          <dgm:chPref val="0"/>
        </dgm:presLayoutVars>
      </dgm:prSet>
      <dgm:spPr/>
      <dgm:t>
        <a:bodyPr/>
        <a:lstStyle/>
        <a:p>
          <a:endParaRPr lang="zh-TW" altLang="en-US"/>
        </a:p>
      </dgm:t>
    </dgm:pt>
    <dgm:pt modelId="{FC81BDE3-2BDA-47D3-A758-552FDEC7D0C4}" type="pres">
      <dgm:prSet presAssocID="{F961F727-073B-47D2-AFD3-82340AACE089}" presName="childComposite" presStyleCnt="0">
        <dgm:presLayoutVars>
          <dgm:chMax val="0"/>
          <dgm:chPref val="0"/>
        </dgm:presLayoutVars>
      </dgm:prSet>
      <dgm:spPr/>
      <dgm:t>
        <a:bodyPr/>
        <a:lstStyle/>
        <a:p>
          <a:endParaRPr lang="zh-TW" altLang="en-US"/>
        </a:p>
      </dgm:t>
    </dgm:pt>
    <dgm:pt modelId="{23A9AD2E-47F2-4648-A613-5F6E7872A886}" type="pres">
      <dgm:prSet presAssocID="{F961F727-073B-47D2-AFD3-82340AACE089}" presName="ChildAccent" presStyleLbl="solidFgAcc1" presStyleIdx="0" presStyleCnt="3"/>
      <dgm:spPr/>
      <dgm:t>
        <a:bodyPr/>
        <a:lstStyle/>
        <a:p>
          <a:endParaRPr lang="zh-TW" altLang="en-US"/>
        </a:p>
      </dgm:t>
    </dgm:pt>
    <dgm:pt modelId="{48D9424F-C0B7-484E-9D12-AC178318A20D}" type="pres">
      <dgm:prSet presAssocID="{F961F727-073B-47D2-AFD3-82340AACE089}" presName="Child" presStyleLbl="revTx" presStyleIdx="1" presStyleCnt="5">
        <dgm:presLayoutVars>
          <dgm:chMax val="0"/>
          <dgm:chPref val="0"/>
          <dgm:bulletEnabled val="1"/>
        </dgm:presLayoutVars>
      </dgm:prSet>
      <dgm:spPr/>
      <dgm:t>
        <a:bodyPr/>
        <a:lstStyle/>
        <a:p>
          <a:endParaRPr lang="zh-TW" altLang="en-US"/>
        </a:p>
      </dgm:t>
    </dgm:pt>
    <dgm:pt modelId="{8EB62FB7-1D13-4DCD-BC4C-253B95140D39}" type="pres">
      <dgm:prSet presAssocID="{FAFE104A-08B0-43AC-A663-27E7ED500197}" presName="childComposite" presStyleCnt="0">
        <dgm:presLayoutVars>
          <dgm:chMax val="0"/>
          <dgm:chPref val="0"/>
        </dgm:presLayoutVars>
      </dgm:prSet>
      <dgm:spPr/>
      <dgm:t>
        <a:bodyPr/>
        <a:lstStyle/>
        <a:p>
          <a:endParaRPr lang="zh-TW" altLang="en-US"/>
        </a:p>
      </dgm:t>
    </dgm:pt>
    <dgm:pt modelId="{3796FDF8-7124-4EFC-9D07-EBFEE9D6429A}" type="pres">
      <dgm:prSet presAssocID="{FAFE104A-08B0-43AC-A663-27E7ED500197}" presName="ChildAccent" presStyleLbl="solidFgAcc1" presStyleIdx="1" presStyleCnt="3"/>
      <dgm:spPr/>
      <dgm:t>
        <a:bodyPr/>
        <a:lstStyle/>
        <a:p>
          <a:endParaRPr lang="zh-TW" altLang="en-US"/>
        </a:p>
      </dgm:t>
    </dgm:pt>
    <dgm:pt modelId="{FC0143E7-C389-4A15-873B-1EFE59C21B36}" type="pres">
      <dgm:prSet presAssocID="{FAFE104A-08B0-43AC-A663-27E7ED500197}" presName="Child" presStyleLbl="revTx" presStyleIdx="2" presStyleCnt="5" custLinFactNeighborX="-192" custLinFactNeighborY="11821">
        <dgm:presLayoutVars>
          <dgm:chMax val="0"/>
          <dgm:chPref val="0"/>
          <dgm:bulletEnabled val="1"/>
        </dgm:presLayoutVars>
      </dgm:prSet>
      <dgm:spPr/>
      <dgm:t>
        <a:bodyPr/>
        <a:lstStyle/>
        <a:p>
          <a:endParaRPr lang="zh-TW" altLang="en-US"/>
        </a:p>
      </dgm:t>
    </dgm:pt>
    <dgm:pt modelId="{5EC4644F-B11A-465A-B295-0C91088243D4}" type="pres">
      <dgm:prSet presAssocID="{BDF42C87-F67E-4AED-A29B-3553CFC68C3C}" presName="root" presStyleCnt="0">
        <dgm:presLayoutVars>
          <dgm:chMax/>
          <dgm:chPref/>
        </dgm:presLayoutVars>
      </dgm:prSet>
      <dgm:spPr/>
      <dgm:t>
        <a:bodyPr/>
        <a:lstStyle/>
        <a:p>
          <a:endParaRPr lang="zh-TW" altLang="en-US"/>
        </a:p>
      </dgm:t>
    </dgm:pt>
    <dgm:pt modelId="{D9029EF5-1FA0-4744-811A-7EBCDA106E18}" type="pres">
      <dgm:prSet presAssocID="{BDF42C87-F67E-4AED-A29B-3553CFC68C3C}" presName="rootComposite" presStyleCnt="0">
        <dgm:presLayoutVars/>
      </dgm:prSet>
      <dgm:spPr/>
      <dgm:t>
        <a:bodyPr/>
        <a:lstStyle/>
        <a:p>
          <a:endParaRPr lang="zh-TW" altLang="en-US"/>
        </a:p>
      </dgm:t>
    </dgm:pt>
    <dgm:pt modelId="{5F85A8A2-03AF-42BC-932C-F0CEFCD41497}" type="pres">
      <dgm:prSet presAssocID="{BDF42C87-F67E-4AED-A29B-3553CFC68C3C}" presName="ParentAccent" presStyleLbl="alignNode1" presStyleIdx="1" presStyleCnt="2"/>
      <dgm:spPr/>
      <dgm:t>
        <a:bodyPr/>
        <a:lstStyle/>
        <a:p>
          <a:endParaRPr lang="zh-TW" altLang="en-US"/>
        </a:p>
      </dgm:t>
    </dgm:pt>
    <dgm:pt modelId="{667E5635-23D7-4954-8F95-461E08FDBC65}" type="pres">
      <dgm:prSet presAssocID="{BDF42C87-F67E-4AED-A29B-3553CFC68C3C}" presName="ParentSmallAccent" presStyleLbl="fgAcc1" presStyleIdx="1" presStyleCnt="2"/>
      <dgm:spPr/>
      <dgm:t>
        <a:bodyPr/>
        <a:lstStyle/>
        <a:p>
          <a:endParaRPr lang="zh-TW" altLang="en-US"/>
        </a:p>
      </dgm:t>
    </dgm:pt>
    <dgm:pt modelId="{5B3A2282-1911-4EC2-92F8-F09DE0B4B6F7}" type="pres">
      <dgm:prSet presAssocID="{BDF42C87-F67E-4AED-A29B-3553CFC68C3C}" presName="Parent" presStyleLbl="revTx" presStyleIdx="3" presStyleCnt="5">
        <dgm:presLayoutVars>
          <dgm:chMax/>
          <dgm:chPref val="4"/>
          <dgm:bulletEnabled val="1"/>
        </dgm:presLayoutVars>
      </dgm:prSet>
      <dgm:spPr/>
      <dgm:t>
        <a:bodyPr/>
        <a:lstStyle/>
        <a:p>
          <a:endParaRPr lang="zh-TW" altLang="en-US"/>
        </a:p>
      </dgm:t>
    </dgm:pt>
    <dgm:pt modelId="{5DD12256-E1C6-4C13-B419-F96C5EDC71F1}" type="pres">
      <dgm:prSet presAssocID="{BDF42C87-F67E-4AED-A29B-3553CFC68C3C}" presName="childShape" presStyleCnt="0">
        <dgm:presLayoutVars>
          <dgm:chMax val="0"/>
          <dgm:chPref val="0"/>
        </dgm:presLayoutVars>
      </dgm:prSet>
      <dgm:spPr/>
      <dgm:t>
        <a:bodyPr/>
        <a:lstStyle/>
        <a:p>
          <a:endParaRPr lang="zh-TW" altLang="en-US"/>
        </a:p>
      </dgm:t>
    </dgm:pt>
    <dgm:pt modelId="{1BBDD990-45E7-4E34-BA4E-935C060468D4}" type="pres">
      <dgm:prSet presAssocID="{C0A38F09-A9D3-4759-BD77-35F449653756}" presName="childComposite" presStyleCnt="0">
        <dgm:presLayoutVars>
          <dgm:chMax val="0"/>
          <dgm:chPref val="0"/>
        </dgm:presLayoutVars>
      </dgm:prSet>
      <dgm:spPr/>
      <dgm:t>
        <a:bodyPr/>
        <a:lstStyle/>
        <a:p>
          <a:endParaRPr lang="zh-TW" altLang="en-US"/>
        </a:p>
      </dgm:t>
    </dgm:pt>
    <dgm:pt modelId="{DFEB31CC-7168-42CA-AB56-4D42A90DEC59}" type="pres">
      <dgm:prSet presAssocID="{C0A38F09-A9D3-4759-BD77-35F449653756}" presName="ChildAccent" presStyleLbl="solidFgAcc1" presStyleIdx="2" presStyleCnt="3" custLinFactNeighborX="21019"/>
      <dgm:spPr/>
      <dgm:t>
        <a:bodyPr/>
        <a:lstStyle/>
        <a:p>
          <a:endParaRPr lang="zh-TW" altLang="en-US"/>
        </a:p>
      </dgm:t>
    </dgm:pt>
    <dgm:pt modelId="{92EE2407-60D5-4DD6-85E5-D67627B16953}" type="pres">
      <dgm:prSet presAssocID="{C0A38F09-A9D3-4759-BD77-35F449653756}" presName="Child" presStyleLbl="revTx" presStyleIdx="4" presStyleCnt="5">
        <dgm:presLayoutVars>
          <dgm:chMax val="0"/>
          <dgm:chPref val="0"/>
          <dgm:bulletEnabled val="1"/>
        </dgm:presLayoutVars>
      </dgm:prSet>
      <dgm:spPr/>
      <dgm:t>
        <a:bodyPr/>
        <a:lstStyle/>
        <a:p>
          <a:endParaRPr lang="zh-TW" altLang="en-US"/>
        </a:p>
      </dgm:t>
    </dgm:pt>
  </dgm:ptLst>
  <dgm:cxnLst>
    <dgm:cxn modelId="{C11416AF-56BE-490B-87D7-8AB0DC728728}" type="presOf" srcId="{BDF42C87-F67E-4AED-A29B-3553CFC68C3C}" destId="{5B3A2282-1911-4EC2-92F8-F09DE0B4B6F7}" srcOrd="0" destOrd="0" presId="urn:microsoft.com/office/officeart/2008/layout/SquareAccentList"/>
    <dgm:cxn modelId="{F67D5589-DB35-4C66-AFF4-8B8A7ED8D256}" srcId="{BDF42C87-F67E-4AED-A29B-3553CFC68C3C}" destId="{C0A38F09-A9D3-4759-BD77-35F449653756}" srcOrd="0" destOrd="0" parTransId="{7A058FFF-BA60-4172-8715-499D7D89F837}" sibTransId="{10833FC3-9A42-4AAF-9C85-FFE0259F4159}"/>
    <dgm:cxn modelId="{C1476F6E-44C7-472E-94DE-B8E1AF2A56ED}" srcId="{147B0B82-6A80-47DF-A2EC-AA9F66FE97F2}" destId="{FAFE104A-08B0-43AC-A663-27E7ED500197}" srcOrd="1" destOrd="0" parTransId="{58816A22-15AF-4C27-99DB-DCF49F975703}" sibTransId="{064C2F27-F66E-44E1-8406-9415F8FFE47E}"/>
    <dgm:cxn modelId="{A71D8BD5-0651-489F-AC20-E9235B030028}" type="presOf" srcId="{F961F727-073B-47D2-AFD3-82340AACE089}" destId="{48D9424F-C0B7-484E-9D12-AC178318A20D}" srcOrd="0" destOrd="0" presId="urn:microsoft.com/office/officeart/2008/layout/SquareAccentList"/>
    <dgm:cxn modelId="{5FC2E972-DB69-4E2C-9C40-6D050D7027AB}" type="presOf" srcId="{FAFE104A-08B0-43AC-A663-27E7ED500197}" destId="{FC0143E7-C389-4A15-873B-1EFE59C21B36}" srcOrd="0" destOrd="0" presId="urn:microsoft.com/office/officeart/2008/layout/SquareAccentList"/>
    <dgm:cxn modelId="{0290968A-656C-4FBA-80FA-0882B7434A8D}" srcId="{147B0B82-6A80-47DF-A2EC-AA9F66FE97F2}" destId="{F961F727-073B-47D2-AFD3-82340AACE089}" srcOrd="0" destOrd="0" parTransId="{A22FBE98-DB5E-4167-9963-21FD51D61593}" sibTransId="{0653A600-D553-4610-BE7A-1E4DF5C24CED}"/>
    <dgm:cxn modelId="{5FF77C7C-9463-4E0E-BDD9-F7570896ACCE}" srcId="{F332D89C-63BE-4599-90D8-CB8C1732E6F9}" destId="{BDF42C87-F67E-4AED-A29B-3553CFC68C3C}" srcOrd="1" destOrd="0" parTransId="{F43D464D-02CE-4B96-AD67-793F3147468E}" sibTransId="{D71352BA-228B-47BA-84C2-7C48BB1EDCAD}"/>
    <dgm:cxn modelId="{9ED8CB8C-B106-4189-8900-2655376A9F92}" type="presOf" srcId="{147B0B82-6A80-47DF-A2EC-AA9F66FE97F2}" destId="{FBAA2178-24B7-424F-8CE3-015CAA7C5FA1}" srcOrd="0" destOrd="0" presId="urn:microsoft.com/office/officeart/2008/layout/SquareAccentList"/>
    <dgm:cxn modelId="{D62615A8-DC9F-4994-B032-BC99B288E8D4}" type="presOf" srcId="{F332D89C-63BE-4599-90D8-CB8C1732E6F9}" destId="{00B7941F-C550-4F18-BF68-1A6015FE88D8}" srcOrd="0" destOrd="0" presId="urn:microsoft.com/office/officeart/2008/layout/SquareAccentList"/>
    <dgm:cxn modelId="{1515E844-A340-49FA-8EB2-B3AA38FB56EC}" srcId="{F332D89C-63BE-4599-90D8-CB8C1732E6F9}" destId="{147B0B82-6A80-47DF-A2EC-AA9F66FE97F2}" srcOrd="0" destOrd="0" parTransId="{C2F6BEFF-2D45-4D75-9B84-FE01AD81B232}" sibTransId="{F8F247AA-AF1F-4C8A-8C0B-18A2A139500A}"/>
    <dgm:cxn modelId="{77A849D2-A603-495A-83E2-FB261E7B6931}" type="presOf" srcId="{C0A38F09-A9D3-4759-BD77-35F449653756}" destId="{92EE2407-60D5-4DD6-85E5-D67627B16953}" srcOrd="0" destOrd="0" presId="urn:microsoft.com/office/officeart/2008/layout/SquareAccentList"/>
    <dgm:cxn modelId="{F94DA8F6-34A6-46E8-B6C2-828EC2597AC9}" type="presParOf" srcId="{00B7941F-C550-4F18-BF68-1A6015FE88D8}" destId="{5CBA7B82-B756-48D2-97D8-806A83C66654}" srcOrd="0" destOrd="0" presId="urn:microsoft.com/office/officeart/2008/layout/SquareAccentList"/>
    <dgm:cxn modelId="{84BFFA5B-6E54-4D14-8383-B761B61B52B0}" type="presParOf" srcId="{5CBA7B82-B756-48D2-97D8-806A83C66654}" destId="{DC4793A3-7EF4-46DF-9241-46C19A6A6753}" srcOrd="0" destOrd="0" presId="urn:microsoft.com/office/officeart/2008/layout/SquareAccentList"/>
    <dgm:cxn modelId="{B4675184-C657-43A1-ADD6-B03F6781A501}" type="presParOf" srcId="{DC4793A3-7EF4-46DF-9241-46C19A6A6753}" destId="{B77A3CF1-00C1-4AC1-97D9-BD50429796A1}" srcOrd="0" destOrd="0" presId="urn:microsoft.com/office/officeart/2008/layout/SquareAccentList"/>
    <dgm:cxn modelId="{694E818C-5F85-4C98-9935-776B96D4296A}" type="presParOf" srcId="{DC4793A3-7EF4-46DF-9241-46C19A6A6753}" destId="{DFDC8132-C73E-4EBD-A4B6-8592F95EDF88}" srcOrd="1" destOrd="0" presId="urn:microsoft.com/office/officeart/2008/layout/SquareAccentList"/>
    <dgm:cxn modelId="{77304BB4-D022-4740-983C-3F7FD1AC9BD3}" type="presParOf" srcId="{DC4793A3-7EF4-46DF-9241-46C19A6A6753}" destId="{FBAA2178-24B7-424F-8CE3-015CAA7C5FA1}" srcOrd="2" destOrd="0" presId="urn:microsoft.com/office/officeart/2008/layout/SquareAccentList"/>
    <dgm:cxn modelId="{A4B05AE3-305A-49BD-A8C5-44585F315660}" type="presParOf" srcId="{5CBA7B82-B756-48D2-97D8-806A83C66654}" destId="{0487EBC1-9642-44BF-9CCB-1E44C178853E}" srcOrd="1" destOrd="0" presId="urn:microsoft.com/office/officeart/2008/layout/SquareAccentList"/>
    <dgm:cxn modelId="{D9EE8951-3C60-4BA3-9B34-306AB2542845}" type="presParOf" srcId="{0487EBC1-9642-44BF-9CCB-1E44C178853E}" destId="{FC81BDE3-2BDA-47D3-A758-552FDEC7D0C4}" srcOrd="0" destOrd="0" presId="urn:microsoft.com/office/officeart/2008/layout/SquareAccentList"/>
    <dgm:cxn modelId="{9B1DD273-AAD3-4380-A902-0B16ED486AB6}" type="presParOf" srcId="{FC81BDE3-2BDA-47D3-A758-552FDEC7D0C4}" destId="{23A9AD2E-47F2-4648-A613-5F6E7872A886}" srcOrd="0" destOrd="0" presId="urn:microsoft.com/office/officeart/2008/layout/SquareAccentList"/>
    <dgm:cxn modelId="{9918EA8C-A942-4C58-A438-9D4616D7BD0F}" type="presParOf" srcId="{FC81BDE3-2BDA-47D3-A758-552FDEC7D0C4}" destId="{48D9424F-C0B7-484E-9D12-AC178318A20D}" srcOrd="1" destOrd="0" presId="urn:microsoft.com/office/officeart/2008/layout/SquareAccentList"/>
    <dgm:cxn modelId="{FAB1A18C-BA91-436B-B946-0D9F8EDCA67C}" type="presParOf" srcId="{0487EBC1-9642-44BF-9CCB-1E44C178853E}" destId="{8EB62FB7-1D13-4DCD-BC4C-253B95140D39}" srcOrd="1" destOrd="0" presId="urn:microsoft.com/office/officeart/2008/layout/SquareAccentList"/>
    <dgm:cxn modelId="{0B605D15-57C2-4431-A09C-A2858500A85E}" type="presParOf" srcId="{8EB62FB7-1D13-4DCD-BC4C-253B95140D39}" destId="{3796FDF8-7124-4EFC-9D07-EBFEE9D6429A}" srcOrd="0" destOrd="0" presId="urn:microsoft.com/office/officeart/2008/layout/SquareAccentList"/>
    <dgm:cxn modelId="{49451DF2-B2E7-41FF-B19A-184363F83BF4}" type="presParOf" srcId="{8EB62FB7-1D13-4DCD-BC4C-253B95140D39}" destId="{FC0143E7-C389-4A15-873B-1EFE59C21B36}" srcOrd="1" destOrd="0" presId="urn:microsoft.com/office/officeart/2008/layout/SquareAccentList"/>
    <dgm:cxn modelId="{E714151D-8493-474E-8F93-C29EF5F98EBF}" type="presParOf" srcId="{00B7941F-C550-4F18-BF68-1A6015FE88D8}" destId="{5EC4644F-B11A-465A-B295-0C91088243D4}" srcOrd="1" destOrd="0" presId="urn:microsoft.com/office/officeart/2008/layout/SquareAccentList"/>
    <dgm:cxn modelId="{85CE348C-5A19-41AF-94DA-706558B8EFAA}" type="presParOf" srcId="{5EC4644F-B11A-465A-B295-0C91088243D4}" destId="{D9029EF5-1FA0-4744-811A-7EBCDA106E18}" srcOrd="0" destOrd="0" presId="urn:microsoft.com/office/officeart/2008/layout/SquareAccentList"/>
    <dgm:cxn modelId="{D55DCD46-538A-4601-8D8A-A658B5EBC112}" type="presParOf" srcId="{D9029EF5-1FA0-4744-811A-7EBCDA106E18}" destId="{5F85A8A2-03AF-42BC-932C-F0CEFCD41497}" srcOrd="0" destOrd="0" presId="urn:microsoft.com/office/officeart/2008/layout/SquareAccentList"/>
    <dgm:cxn modelId="{E5E05AF1-D154-465D-899C-373F2B9DA154}" type="presParOf" srcId="{D9029EF5-1FA0-4744-811A-7EBCDA106E18}" destId="{667E5635-23D7-4954-8F95-461E08FDBC65}" srcOrd="1" destOrd="0" presId="urn:microsoft.com/office/officeart/2008/layout/SquareAccentList"/>
    <dgm:cxn modelId="{2FA61163-C399-422B-A8D9-791944BE03F3}" type="presParOf" srcId="{D9029EF5-1FA0-4744-811A-7EBCDA106E18}" destId="{5B3A2282-1911-4EC2-92F8-F09DE0B4B6F7}" srcOrd="2" destOrd="0" presId="urn:microsoft.com/office/officeart/2008/layout/SquareAccentList"/>
    <dgm:cxn modelId="{6DD4F36A-554A-4BD3-947C-EEA55EA34B5D}" type="presParOf" srcId="{5EC4644F-B11A-465A-B295-0C91088243D4}" destId="{5DD12256-E1C6-4C13-B419-F96C5EDC71F1}" srcOrd="1" destOrd="0" presId="urn:microsoft.com/office/officeart/2008/layout/SquareAccentList"/>
    <dgm:cxn modelId="{E7D4CC59-DD30-455C-AA7A-ACDCC8706213}" type="presParOf" srcId="{5DD12256-E1C6-4C13-B419-F96C5EDC71F1}" destId="{1BBDD990-45E7-4E34-BA4E-935C060468D4}" srcOrd="0" destOrd="0" presId="urn:microsoft.com/office/officeart/2008/layout/SquareAccentList"/>
    <dgm:cxn modelId="{250E6C7B-66C1-4ED3-BFFA-9734BEA880CF}" type="presParOf" srcId="{1BBDD990-45E7-4E34-BA4E-935C060468D4}" destId="{DFEB31CC-7168-42CA-AB56-4D42A90DEC59}" srcOrd="0" destOrd="0" presId="urn:microsoft.com/office/officeart/2008/layout/SquareAccentList"/>
    <dgm:cxn modelId="{2A013E65-2B65-4B26-90C3-DAEF6BB2719B}" type="presParOf" srcId="{1BBDD990-45E7-4E34-BA4E-935C060468D4}" destId="{92EE2407-60D5-4DD6-85E5-D67627B1695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zh-TW" altLang="en-US"/>
        </a:p>
      </dgm:t>
    </dgm:pt>
    <dgm:pt modelId="{147B0B82-6A80-47DF-A2EC-AA9F66FE97F2}">
      <dgm:prSet phldrT="[文字]" custT="1"/>
      <dgm:spPr/>
      <dgm:t>
        <a:bodyPr/>
        <a:lstStyle/>
        <a:p>
          <a:r>
            <a:rPr lang="zh-TW" altLang="en-US" sz="3600" b="0" dirty="0" smtClean="0">
              <a:latin typeface="標楷體" panose="03000509000000000000" pitchFamily="65" charset="-120"/>
              <a:ea typeface="標楷體" panose="03000509000000000000" pitchFamily="65" charset="-120"/>
              <a:cs typeface="Times New Roman" panose="02020603050405020304" pitchFamily="18" charset="0"/>
            </a:rPr>
            <a:t>吳松濂 老師</a:t>
          </a:r>
          <a:endParaRPr lang="zh-TW" altLang="en-US" sz="3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C2F6BEFF-2D45-4D75-9B84-FE01AD81B232}" type="par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F8F247AA-AF1F-4C8A-8C0B-18A2A139500A}" type="sib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487B3A5F-359B-4E4F-B039-8EE854C9D7BF}">
      <dgm:prSet custT="1"/>
      <dgm:spPr/>
      <dgm:t>
        <a:bodyPr/>
        <a:lstStyle/>
        <a:p>
          <a:r>
            <a:rPr lang="zh-TW" altLang="en-US" sz="3600" b="0" i="0" u="none" dirty="0" smtClean="0">
              <a:latin typeface="標楷體" panose="03000509000000000000" pitchFamily="65" charset="-120"/>
              <a:ea typeface="標楷體" panose="03000509000000000000" pitchFamily="65" charset="-120"/>
            </a:rPr>
            <a:t>許凱敦 老師</a:t>
          </a:r>
          <a:endParaRPr lang="zh-TW" altLang="en-US" sz="3600" b="0" dirty="0">
            <a:latin typeface="標楷體" panose="03000509000000000000" pitchFamily="65" charset="-120"/>
            <a:ea typeface="標楷體" panose="03000509000000000000" pitchFamily="65" charset="-120"/>
          </a:endParaRPr>
        </a:p>
      </dgm:t>
    </dgm:pt>
    <dgm:pt modelId="{C4A1AF9D-3FDD-4C08-8A4B-DC158179A2CE}" type="parTrans" cxnId="{CB1BD846-2688-48B4-B445-6DD276299C14}">
      <dgm:prSet/>
      <dgm:spPr/>
      <dgm:t>
        <a:bodyPr/>
        <a:lstStyle/>
        <a:p>
          <a:endParaRPr lang="zh-TW" altLang="en-US" b="1">
            <a:latin typeface="標楷體" panose="03000509000000000000" pitchFamily="65" charset="-120"/>
            <a:ea typeface="標楷體" panose="03000509000000000000" pitchFamily="65" charset="-120"/>
          </a:endParaRPr>
        </a:p>
      </dgm:t>
    </dgm:pt>
    <dgm:pt modelId="{5A4315E8-368E-4539-A9E0-B9AE1AA56CF7}" type="sibTrans" cxnId="{CB1BD846-2688-48B4-B445-6DD276299C14}">
      <dgm:prSet/>
      <dgm:spPr/>
      <dgm:t>
        <a:bodyPr/>
        <a:lstStyle/>
        <a:p>
          <a:endParaRPr lang="zh-TW" altLang="en-US" b="1">
            <a:latin typeface="標楷體" panose="03000509000000000000" pitchFamily="65" charset="-120"/>
            <a:ea typeface="標楷體" panose="03000509000000000000" pitchFamily="65" charset="-120"/>
          </a:endParaRPr>
        </a:p>
      </dgm:t>
    </dgm:pt>
    <dgm:pt modelId="{78DC5F6F-A681-43B5-A6B8-7281961FAB32}">
      <dgm:prSet custT="1"/>
      <dgm:spPr/>
      <dgm:t>
        <a:bodyPr/>
        <a:lstStyle/>
        <a:p>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海港</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dirty="0">
            <a:latin typeface="標楷體" panose="03000509000000000000" pitchFamily="65" charset="-120"/>
            <a:ea typeface="標楷體" panose="03000509000000000000" pitchFamily="65" charset="-120"/>
          </a:endParaRPr>
        </a:p>
      </dgm:t>
    </dgm:pt>
    <dgm:pt modelId="{EF2A5126-1806-4BB6-BCA9-4EF03AAE3D79}" type="parTrans" cxnId="{E3CFE550-AA93-42ED-896B-2C631094F98C}">
      <dgm:prSet/>
      <dgm:spPr/>
      <dgm:t>
        <a:bodyPr/>
        <a:lstStyle/>
        <a:p>
          <a:endParaRPr lang="zh-TW" altLang="en-US" b="1">
            <a:latin typeface="標楷體" panose="03000509000000000000" pitchFamily="65" charset="-120"/>
            <a:ea typeface="標楷體" panose="03000509000000000000" pitchFamily="65" charset="-120"/>
          </a:endParaRPr>
        </a:p>
      </dgm:t>
    </dgm:pt>
    <dgm:pt modelId="{58A93B15-6948-45D9-A5C5-A1C13F111085}" type="sibTrans" cxnId="{E3CFE550-AA93-42ED-896B-2C631094F98C}">
      <dgm:prSet/>
      <dgm:spPr/>
      <dgm:t>
        <a:bodyPr/>
        <a:lstStyle/>
        <a:p>
          <a:endParaRPr lang="zh-TW" altLang="en-US" b="1">
            <a:latin typeface="標楷體" panose="03000509000000000000" pitchFamily="65" charset="-120"/>
            <a:ea typeface="標楷體" panose="03000509000000000000" pitchFamily="65" charset="-120"/>
          </a:endParaRPr>
        </a:p>
      </dgm:t>
    </dgm:pt>
    <dgm:pt modelId="{C97A4E20-2897-4CD8-B32C-12FF1920F37A}">
      <dgm:prSet custT="1"/>
      <dgm:spPr/>
      <dgm:t>
        <a:bodyPr/>
        <a:lstStyle/>
        <a:p>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名人坊</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dirty="0">
            <a:latin typeface="標楷體" panose="03000509000000000000" pitchFamily="65" charset="-120"/>
            <a:ea typeface="標楷體" panose="03000509000000000000" pitchFamily="65" charset="-120"/>
          </a:endParaRPr>
        </a:p>
      </dgm:t>
    </dgm:pt>
    <dgm:pt modelId="{D6524DA2-11CE-466D-9957-1EDEAB6A788C}" type="parTrans" cxnId="{4CC7BD9B-A1E6-4A5E-A4D7-5AFA1348B0ED}">
      <dgm:prSet/>
      <dgm:spPr/>
      <dgm:t>
        <a:bodyPr/>
        <a:lstStyle/>
        <a:p>
          <a:endParaRPr lang="zh-TW" altLang="en-US"/>
        </a:p>
      </dgm:t>
    </dgm:pt>
    <dgm:pt modelId="{73AC7451-32F7-497E-9C64-BEB782FB2100}" type="sibTrans" cxnId="{4CC7BD9B-A1E6-4A5E-A4D7-5AFA1348B0ED}">
      <dgm:prSet/>
      <dgm:spPr/>
      <dgm:t>
        <a:bodyPr/>
        <a:lstStyle/>
        <a:p>
          <a:endParaRPr lang="zh-TW" altLang="en-US"/>
        </a:p>
      </dgm:t>
    </dgm:pt>
    <dgm:pt modelId="{64E6860E-0F28-4254-AA85-35AAB977B87B}">
      <dgm:prSet custT="1"/>
      <dgm:spPr/>
      <dgm:t>
        <a:bodyPr/>
        <a:lstStyle/>
        <a:p>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漢來軒</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dirty="0">
            <a:latin typeface="標楷體" panose="03000509000000000000" pitchFamily="65" charset="-120"/>
            <a:ea typeface="標楷體" panose="03000509000000000000" pitchFamily="65" charset="-120"/>
          </a:endParaRPr>
        </a:p>
      </dgm:t>
    </dgm:pt>
    <dgm:pt modelId="{A38EF375-2BA8-404E-A0C5-DFA7FDAA6EFC}" type="parTrans" cxnId="{B3BD548A-BE64-442C-832B-38D17055CB01}">
      <dgm:prSet/>
      <dgm:spPr/>
      <dgm:t>
        <a:bodyPr/>
        <a:lstStyle/>
        <a:p>
          <a:endParaRPr lang="zh-TW" altLang="en-US"/>
        </a:p>
      </dgm:t>
    </dgm:pt>
    <dgm:pt modelId="{C9FB97C6-5C5B-4CE4-9284-5E90BC90CA42}" type="sibTrans" cxnId="{B3BD548A-BE64-442C-832B-38D17055CB01}">
      <dgm:prSet/>
      <dgm:spPr/>
      <dgm:t>
        <a:bodyPr/>
        <a:lstStyle/>
        <a:p>
          <a:endParaRPr lang="zh-TW" altLang="en-US"/>
        </a:p>
      </dgm:t>
    </dgm:pt>
    <dgm:pt modelId="{96A8D509-4F23-474D-9A89-8CA720728E10}">
      <dgm:prSet custT="1"/>
      <dgm:spPr/>
      <dgm:t>
        <a:bodyPr/>
        <a:lstStyle/>
        <a:p>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蔬食</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dirty="0">
            <a:latin typeface="標楷體" panose="03000509000000000000" pitchFamily="65" charset="-120"/>
            <a:ea typeface="標楷體" panose="03000509000000000000" pitchFamily="65" charset="-120"/>
          </a:endParaRPr>
        </a:p>
      </dgm:t>
    </dgm:pt>
    <dgm:pt modelId="{D134E683-F932-4968-8088-E278AA8E9F9D}" type="parTrans" cxnId="{FE5DB35C-81BA-408D-BC57-3661245BA1A6}">
      <dgm:prSet/>
      <dgm:spPr/>
      <dgm:t>
        <a:bodyPr/>
        <a:lstStyle/>
        <a:p>
          <a:endParaRPr lang="zh-TW" altLang="en-US"/>
        </a:p>
      </dgm:t>
    </dgm:pt>
    <dgm:pt modelId="{814B6D5E-D86B-4DA4-B974-A07F1257887F}" type="sibTrans" cxnId="{FE5DB35C-81BA-408D-BC57-3661245BA1A6}">
      <dgm:prSet/>
      <dgm:spPr/>
      <dgm:t>
        <a:bodyPr/>
        <a:lstStyle/>
        <a:p>
          <a:endParaRPr lang="zh-TW" altLang="en-US"/>
        </a:p>
      </dgm:t>
    </dgm:pt>
    <dgm:pt modelId="{16ED5591-0700-4C1C-A3EC-A87C08BE9E56}">
      <dgm:prSet phldrT="[文字]" custT="1"/>
      <dgm:spPr/>
      <dgm:t>
        <a:bodyPr/>
        <a:lstStyle/>
        <a:p>
          <a:endParaRPr lang="zh-TW" altLang="en-US" sz="2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430138F7-5243-44D9-8125-5058E7F6F319}" type="sibTrans" cxnId="{F9933E9F-BAD9-4A79-9F0B-61B4BC90013C}">
      <dgm:prSet/>
      <dgm:spPr/>
      <dgm:t>
        <a:bodyPr/>
        <a:lstStyle/>
        <a:p>
          <a:endParaRPr lang="zh-TW" altLang="en-US"/>
        </a:p>
      </dgm:t>
    </dgm:pt>
    <dgm:pt modelId="{6ACD5F96-C091-4041-8611-DD4AD90A5084}" type="parTrans" cxnId="{F9933E9F-BAD9-4A79-9F0B-61B4BC90013C}">
      <dgm:prSet/>
      <dgm:spPr/>
      <dgm:t>
        <a:bodyPr/>
        <a:lstStyle/>
        <a:p>
          <a:endParaRPr lang="zh-TW" altLang="en-US"/>
        </a:p>
      </dgm:t>
    </dgm:pt>
    <dgm:pt modelId="{B04580F1-5063-4D4F-8964-5AF507F584A8}" type="pres">
      <dgm:prSet presAssocID="{F332D89C-63BE-4599-90D8-CB8C1732E6F9}" presName="layout" presStyleCnt="0">
        <dgm:presLayoutVars>
          <dgm:chMax/>
          <dgm:chPref/>
          <dgm:dir/>
          <dgm:resizeHandles/>
        </dgm:presLayoutVars>
      </dgm:prSet>
      <dgm:spPr/>
      <dgm:t>
        <a:bodyPr/>
        <a:lstStyle/>
        <a:p>
          <a:endParaRPr lang="zh-TW" altLang="en-US"/>
        </a:p>
      </dgm:t>
    </dgm:pt>
    <dgm:pt modelId="{947E781D-7463-423E-A114-FE0673F4D967}" type="pres">
      <dgm:prSet presAssocID="{147B0B82-6A80-47DF-A2EC-AA9F66FE97F2}" presName="root" presStyleCnt="0">
        <dgm:presLayoutVars>
          <dgm:chMax/>
          <dgm:chPref/>
        </dgm:presLayoutVars>
      </dgm:prSet>
      <dgm:spPr/>
    </dgm:pt>
    <dgm:pt modelId="{39AD4E99-A06F-4564-98FA-158945553CD2}" type="pres">
      <dgm:prSet presAssocID="{147B0B82-6A80-47DF-A2EC-AA9F66FE97F2}" presName="rootComposite" presStyleCnt="0">
        <dgm:presLayoutVars/>
      </dgm:prSet>
      <dgm:spPr/>
    </dgm:pt>
    <dgm:pt modelId="{3D5D60E3-9C9E-4457-99DB-D950F8974D1E}" type="pres">
      <dgm:prSet presAssocID="{147B0B82-6A80-47DF-A2EC-AA9F66FE97F2}" presName="ParentAccent" presStyleLbl="alignNode1" presStyleIdx="0" presStyleCnt="2"/>
      <dgm:spPr/>
    </dgm:pt>
    <dgm:pt modelId="{5B32F71D-DD2B-4067-8C86-79F92FFE69F3}" type="pres">
      <dgm:prSet presAssocID="{147B0B82-6A80-47DF-A2EC-AA9F66FE97F2}" presName="ParentSmallAccent" presStyleLbl="fgAcc1" presStyleIdx="0" presStyleCnt="2"/>
      <dgm:spPr/>
    </dgm:pt>
    <dgm:pt modelId="{022922D3-E5D3-4B83-8EF3-82C9E513C4B3}" type="pres">
      <dgm:prSet presAssocID="{147B0B82-6A80-47DF-A2EC-AA9F66FE97F2}" presName="Parent" presStyleLbl="revTx" presStyleIdx="0" presStyleCnt="7">
        <dgm:presLayoutVars>
          <dgm:chMax/>
          <dgm:chPref val="4"/>
          <dgm:bulletEnabled val="1"/>
        </dgm:presLayoutVars>
      </dgm:prSet>
      <dgm:spPr/>
      <dgm:t>
        <a:bodyPr/>
        <a:lstStyle/>
        <a:p>
          <a:endParaRPr lang="zh-TW" altLang="en-US"/>
        </a:p>
      </dgm:t>
    </dgm:pt>
    <dgm:pt modelId="{06CAE511-643A-4388-8E97-113E101CE443}" type="pres">
      <dgm:prSet presAssocID="{147B0B82-6A80-47DF-A2EC-AA9F66FE97F2}" presName="childShape" presStyleCnt="0">
        <dgm:presLayoutVars>
          <dgm:chMax val="0"/>
          <dgm:chPref val="0"/>
        </dgm:presLayoutVars>
      </dgm:prSet>
      <dgm:spPr/>
    </dgm:pt>
    <dgm:pt modelId="{38B86C4E-F767-4482-B4CB-7CCD7B8BC239}" type="pres">
      <dgm:prSet presAssocID="{16ED5591-0700-4C1C-A3EC-A87C08BE9E56}" presName="childComposite" presStyleCnt="0">
        <dgm:presLayoutVars>
          <dgm:chMax val="0"/>
          <dgm:chPref val="0"/>
        </dgm:presLayoutVars>
      </dgm:prSet>
      <dgm:spPr/>
    </dgm:pt>
    <dgm:pt modelId="{1658CB61-D3C9-4474-AD8F-D2E08AB7317D}" type="pres">
      <dgm:prSet presAssocID="{16ED5591-0700-4C1C-A3EC-A87C08BE9E56}" presName="ChildAccent" presStyleLbl="solidFgAcc1" presStyleIdx="0" presStyleCnt="5"/>
      <dgm:spPr/>
    </dgm:pt>
    <dgm:pt modelId="{0D88B323-B854-4168-AE28-43005E614277}" type="pres">
      <dgm:prSet presAssocID="{16ED5591-0700-4C1C-A3EC-A87C08BE9E56}" presName="Child" presStyleLbl="revTx" presStyleIdx="1" presStyleCnt="7" custLinFactY="100000" custLinFactNeighborX="-7540" custLinFactNeighborY="111459">
        <dgm:presLayoutVars>
          <dgm:chMax val="0"/>
          <dgm:chPref val="0"/>
          <dgm:bulletEnabled val="1"/>
        </dgm:presLayoutVars>
      </dgm:prSet>
      <dgm:spPr/>
      <dgm:t>
        <a:bodyPr/>
        <a:lstStyle/>
        <a:p>
          <a:endParaRPr lang="zh-TW" altLang="en-US"/>
        </a:p>
      </dgm:t>
    </dgm:pt>
    <dgm:pt modelId="{E02A4FBE-4D99-4DC2-AFA6-FA13317467F2}" type="pres">
      <dgm:prSet presAssocID="{487B3A5F-359B-4E4F-B039-8EE854C9D7BF}" presName="root" presStyleCnt="0">
        <dgm:presLayoutVars>
          <dgm:chMax/>
          <dgm:chPref/>
        </dgm:presLayoutVars>
      </dgm:prSet>
      <dgm:spPr/>
    </dgm:pt>
    <dgm:pt modelId="{FF4FBEE2-2E98-4A54-98E8-A3EE8061C276}" type="pres">
      <dgm:prSet presAssocID="{487B3A5F-359B-4E4F-B039-8EE854C9D7BF}" presName="rootComposite" presStyleCnt="0">
        <dgm:presLayoutVars/>
      </dgm:prSet>
      <dgm:spPr/>
    </dgm:pt>
    <dgm:pt modelId="{A43BDF29-D125-45AC-8D75-1060616B2258}" type="pres">
      <dgm:prSet presAssocID="{487B3A5F-359B-4E4F-B039-8EE854C9D7BF}" presName="ParentAccent" presStyleLbl="alignNode1" presStyleIdx="1" presStyleCnt="2"/>
      <dgm:spPr/>
    </dgm:pt>
    <dgm:pt modelId="{1811EB6B-E84B-4B02-B22C-9F8E936AA332}" type="pres">
      <dgm:prSet presAssocID="{487B3A5F-359B-4E4F-B039-8EE854C9D7BF}" presName="ParentSmallAccent" presStyleLbl="fgAcc1" presStyleIdx="1" presStyleCnt="2"/>
      <dgm:spPr/>
    </dgm:pt>
    <dgm:pt modelId="{D1A6E404-4159-48F5-AE69-0A56DC3A4A70}" type="pres">
      <dgm:prSet presAssocID="{487B3A5F-359B-4E4F-B039-8EE854C9D7BF}" presName="Parent" presStyleLbl="revTx" presStyleIdx="2" presStyleCnt="7">
        <dgm:presLayoutVars>
          <dgm:chMax/>
          <dgm:chPref val="4"/>
          <dgm:bulletEnabled val="1"/>
        </dgm:presLayoutVars>
      </dgm:prSet>
      <dgm:spPr/>
      <dgm:t>
        <a:bodyPr/>
        <a:lstStyle/>
        <a:p>
          <a:endParaRPr lang="zh-TW" altLang="en-US"/>
        </a:p>
      </dgm:t>
    </dgm:pt>
    <dgm:pt modelId="{0D51F66B-2639-487F-9190-401B29FA47CC}" type="pres">
      <dgm:prSet presAssocID="{487B3A5F-359B-4E4F-B039-8EE854C9D7BF}" presName="childShape" presStyleCnt="0">
        <dgm:presLayoutVars>
          <dgm:chMax val="0"/>
          <dgm:chPref val="0"/>
        </dgm:presLayoutVars>
      </dgm:prSet>
      <dgm:spPr/>
    </dgm:pt>
    <dgm:pt modelId="{9A8823C1-909D-412A-A850-BB6B58C52337}" type="pres">
      <dgm:prSet presAssocID="{78DC5F6F-A681-43B5-A6B8-7281961FAB32}" presName="childComposite" presStyleCnt="0">
        <dgm:presLayoutVars>
          <dgm:chMax val="0"/>
          <dgm:chPref val="0"/>
        </dgm:presLayoutVars>
      </dgm:prSet>
      <dgm:spPr/>
    </dgm:pt>
    <dgm:pt modelId="{BFA8D8E8-89E7-41A5-A8CB-9B010B48499F}" type="pres">
      <dgm:prSet presAssocID="{78DC5F6F-A681-43B5-A6B8-7281961FAB32}" presName="ChildAccent" presStyleLbl="solidFgAcc1" presStyleIdx="1" presStyleCnt="5" custLinFactY="100000" custLinFactNeighborX="27989" custLinFactNeighborY="125322"/>
      <dgm:spPr/>
      <dgm:t>
        <a:bodyPr/>
        <a:lstStyle/>
        <a:p>
          <a:endParaRPr lang="zh-TW" altLang="en-US"/>
        </a:p>
      </dgm:t>
    </dgm:pt>
    <dgm:pt modelId="{FC3A7818-B800-4433-9611-440B17D1B3C5}" type="pres">
      <dgm:prSet presAssocID="{78DC5F6F-A681-43B5-A6B8-7281961FAB32}" presName="Child" presStyleLbl="revTx" presStyleIdx="3" presStyleCnt="7" custLinFactX="-13095" custLinFactNeighborX="-100000" custLinFactNeighborY="-1394">
        <dgm:presLayoutVars>
          <dgm:chMax val="0"/>
          <dgm:chPref val="0"/>
          <dgm:bulletEnabled val="1"/>
        </dgm:presLayoutVars>
      </dgm:prSet>
      <dgm:spPr/>
      <dgm:t>
        <a:bodyPr/>
        <a:lstStyle/>
        <a:p>
          <a:endParaRPr lang="zh-TW" altLang="en-US"/>
        </a:p>
      </dgm:t>
    </dgm:pt>
    <dgm:pt modelId="{CF94727E-FF87-49A5-92A9-424D0A8A47AB}" type="pres">
      <dgm:prSet presAssocID="{C97A4E20-2897-4CD8-B32C-12FF1920F37A}" presName="childComposite" presStyleCnt="0">
        <dgm:presLayoutVars>
          <dgm:chMax val="0"/>
          <dgm:chPref val="0"/>
        </dgm:presLayoutVars>
      </dgm:prSet>
      <dgm:spPr/>
    </dgm:pt>
    <dgm:pt modelId="{0EFADC7B-93FC-4FF7-8538-138B3DC55ADE}" type="pres">
      <dgm:prSet presAssocID="{C97A4E20-2897-4CD8-B32C-12FF1920F37A}" presName="ChildAccent" presStyleLbl="solidFgAcc1" presStyleIdx="2" presStyleCnt="5" custLinFactX="-700000" custLinFactY="102321" custLinFactNeighborX="-729482" custLinFactNeighborY="200000"/>
      <dgm:spPr/>
      <dgm:t>
        <a:bodyPr/>
        <a:lstStyle/>
        <a:p>
          <a:endParaRPr lang="zh-TW" altLang="en-US"/>
        </a:p>
      </dgm:t>
    </dgm:pt>
    <dgm:pt modelId="{0B6DFBA8-4EFA-47FC-83B1-88979DF65F47}" type="pres">
      <dgm:prSet presAssocID="{C97A4E20-2897-4CD8-B32C-12FF1920F37A}" presName="Child" presStyleLbl="revTx" presStyleIdx="4" presStyleCnt="7" custLinFactX="-13095" custLinFactNeighborX="-100000" custLinFactNeighborY="31639">
        <dgm:presLayoutVars>
          <dgm:chMax val="0"/>
          <dgm:chPref val="0"/>
          <dgm:bulletEnabled val="1"/>
        </dgm:presLayoutVars>
      </dgm:prSet>
      <dgm:spPr/>
      <dgm:t>
        <a:bodyPr/>
        <a:lstStyle/>
        <a:p>
          <a:endParaRPr lang="zh-TW" altLang="en-US"/>
        </a:p>
      </dgm:t>
    </dgm:pt>
    <dgm:pt modelId="{5A222B7B-44ED-4C10-B911-E0FDD9AF682A}" type="pres">
      <dgm:prSet presAssocID="{64E6860E-0F28-4254-AA85-35AAB977B87B}" presName="childComposite" presStyleCnt="0">
        <dgm:presLayoutVars>
          <dgm:chMax val="0"/>
          <dgm:chPref val="0"/>
        </dgm:presLayoutVars>
      </dgm:prSet>
      <dgm:spPr/>
    </dgm:pt>
    <dgm:pt modelId="{709D73E4-A12E-4423-BE58-A0361D9B5E43}" type="pres">
      <dgm:prSet presAssocID="{64E6860E-0F28-4254-AA85-35AAB977B87B}" presName="ChildAccent" presStyleLbl="solidFgAcc1" presStyleIdx="3" presStyleCnt="5" custScaleX="103094" custScaleY="90982" custLinFactY="-200000" custLinFactNeighborX="18856" custLinFactNeighborY="-261860"/>
      <dgm:spPr/>
      <dgm:t>
        <a:bodyPr/>
        <a:lstStyle/>
        <a:p>
          <a:endParaRPr lang="zh-TW" altLang="en-US"/>
        </a:p>
      </dgm:t>
    </dgm:pt>
    <dgm:pt modelId="{9C87DDF3-04A6-4E5B-A48F-04D8AD1B8141}" type="pres">
      <dgm:prSet presAssocID="{64E6860E-0F28-4254-AA85-35AAB977B87B}" presName="Child" presStyleLbl="revTx" presStyleIdx="5" presStyleCnt="7" custLinFactX="-13095" custLinFactNeighborX="-100000" custLinFactNeighborY="58246">
        <dgm:presLayoutVars>
          <dgm:chMax val="0"/>
          <dgm:chPref val="0"/>
          <dgm:bulletEnabled val="1"/>
        </dgm:presLayoutVars>
      </dgm:prSet>
      <dgm:spPr/>
      <dgm:t>
        <a:bodyPr/>
        <a:lstStyle/>
        <a:p>
          <a:endParaRPr lang="zh-TW" altLang="en-US"/>
        </a:p>
      </dgm:t>
    </dgm:pt>
    <dgm:pt modelId="{64D220B1-C7CD-405A-888B-1C0A8FE72956}" type="pres">
      <dgm:prSet presAssocID="{96A8D509-4F23-474D-9A89-8CA720728E10}" presName="childComposite" presStyleCnt="0">
        <dgm:presLayoutVars>
          <dgm:chMax val="0"/>
          <dgm:chPref val="0"/>
        </dgm:presLayoutVars>
      </dgm:prSet>
      <dgm:spPr/>
    </dgm:pt>
    <dgm:pt modelId="{64F3FA62-4727-4024-8419-367294F678A9}" type="pres">
      <dgm:prSet presAssocID="{96A8D509-4F23-474D-9A89-8CA720728E10}" presName="ChildAccent" presStyleLbl="solidFgAcc1" presStyleIdx="4" presStyleCnt="5" custLinFactX="-700000" custLinFactY="46221" custLinFactNeighborX="-729482" custLinFactNeighborY="100000"/>
      <dgm:spPr/>
    </dgm:pt>
    <dgm:pt modelId="{E0F2FE8A-4233-41C2-B811-E4F4FDCF4502}" type="pres">
      <dgm:prSet presAssocID="{96A8D509-4F23-474D-9A89-8CA720728E10}" presName="Child" presStyleLbl="revTx" presStyleIdx="6" presStyleCnt="7" custLinFactX="-12665" custLinFactNeighborX="-100000" custLinFactNeighborY="64672">
        <dgm:presLayoutVars>
          <dgm:chMax val="0"/>
          <dgm:chPref val="0"/>
          <dgm:bulletEnabled val="1"/>
        </dgm:presLayoutVars>
      </dgm:prSet>
      <dgm:spPr/>
      <dgm:t>
        <a:bodyPr/>
        <a:lstStyle/>
        <a:p>
          <a:endParaRPr lang="zh-TW" altLang="en-US"/>
        </a:p>
      </dgm:t>
    </dgm:pt>
  </dgm:ptLst>
  <dgm:cxnLst>
    <dgm:cxn modelId="{5493C636-8ED3-4E60-BDFD-A39A9B2D0620}" type="presOf" srcId="{78DC5F6F-A681-43B5-A6B8-7281961FAB32}" destId="{FC3A7818-B800-4433-9611-440B17D1B3C5}" srcOrd="0" destOrd="0" presId="urn:microsoft.com/office/officeart/2008/layout/SquareAccentList"/>
    <dgm:cxn modelId="{F9933E9F-BAD9-4A79-9F0B-61B4BC90013C}" srcId="{147B0B82-6A80-47DF-A2EC-AA9F66FE97F2}" destId="{16ED5591-0700-4C1C-A3EC-A87C08BE9E56}" srcOrd="0" destOrd="0" parTransId="{6ACD5F96-C091-4041-8611-DD4AD90A5084}" sibTransId="{430138F7-5243-44D9-8125-5058E7F6F319}"/>
    <dgm:cxn modelId="{D90180E9-0F0F-4651-A46F-7255008E849C}" type="presOf" srcId="{96A8D509-4F23-474D-9A89-8CA720728E10}" destId="{E0F2FE8A-4233-41C2-B811-E4F4FDCF4502}" srcOrd="0" destOrd="0" presId="urn:microsoft.com/office/officeart/2008/layout/SquareAccentList"/>
    <dgm:cxn modelId="{4CC7BD9B-A1E6-4A5E-A4D7-5AFA1348B0ED}" srcId="{487B3A5F-359B-4E4F-B039-8EE854C9D7BF}" destId="{C97A4E20-2897-4CD8-B32C-12FF1920F37A}" srcOrd="1" destOrd="0" parTransId="{D6524DA2-11CE-466D-9957-1EDEAB6A788C}" sibTransId="{73AC7451-32F7-497E-9C64-BEB782FB2100}"/>
    <dgm:cxn modelId="{FE5DB35C-81BA-408D-BC57-3661245BA1A6}" srcId="{487B3A5F-359B-4E4F-B039-8EE854C9D7BF}" destId="{96A8D509-4F23-474D-9A89-8CA720728E10}" srcOrd="3" destOrd="0" parTransId="{D134E683-F932-4968-8088-E278AA8E9F9D}" sibTransId="{814B6D5E-D86B-4DA4-B974-A07F1257887F}"/>
    <dgm:cxn modelId="{E3CFE550-AA93-42ED-896B-2C631094F98C}" srcId="{487B3A5F-359B-4E4F-B039-8EE854C9D7BF}" destId="{78DC5F6F-A681-43B5-A6B8-7281961FAB32}" srcOrd="0" destOrd="0" parTransId="{EF2A5126-1806-4BB6-BCA9-4EF03AAE3D79}" sibTransId="{58A93B15-6948-45D9-A5C5-A1C13F111085}"/>
    <dgm:cxn modelId="{CB1BD846-2688-48B4-B445-6DD276299C14}" srcId="{F332D89C-63BE-4599-90D8-CB8C1732E6F9}" destId="{487B3A5F-359B-4E4F-B039-8EE854C9D7BF}" srcOrd="1" destOrd="0" parTransId="{C4A1AF9D-3FDD-4C08-8A4B-DC158179A2CE}" sibTransId="{5A4315E8-368E-4539-A9E0-B9AE1AA56CF7}"/>
    <dgm:cxn modelId="{3EC09250-2B20-47CE-9883-DB0D3B9D0D1A}" type="presOf" srcId="{16ED5591-0700-4C1C-A3EC-A87C08BE9E56}" destId="{0D88B323-B854-4168-AE28-43005E614277}" srcOrd="0" destOrd="0" presId="urn:microsoft.com/office/officeart/2008/layout/SquareAccentList"/>
    <dgm:cxn modelId="{C53199CA-02BF-4EA8-995E-DC895D6C2EBC}" type="presOf" srcId="{C97A4E20-2897-4CD8-B32C-12FF1920F37A}" destId="{0B6DFBA8-4EFA-47FC-83B1-88979DF65F47}" srcOrd="0" destOrd="0" presId="urn:microsoft.com/office/officeart/2008/layout/SquareAccentList"/>
    <dgm:cxn modelId="{3506750E-643A-4B85-A1CC-13312B2CD28F}" type="presOf" srcId="{147B0B82-6A80-47DF-A2EC-AA9F66FE97F2}" destId="{022922D3-E5D3-4B83-8EF3-82C9E513C4B3}" srcOrd="0" destOrd="0" presId="urn:microsoft.com/office/officeart/2008/layout/SquareAccentList"/>
    <dgm:cxn modelId="{B3BD548A-BE64-442C-832B-38D17055CB01}" srcId="{487B3A5F-359B-4E4F-B039-8EE854C9D7BF}" destId="{64E6860E-0F28-4254-AA85-35AAB977B87B}" srcOrd="2" destOrd="0" parTransId="{A38EF375-2BA8-404E-A0C5-DFA7FDAA6EFC}" sibTransId="{C9FB97C6-5C5B-4CE4-9284-5E90BC90CA42}"/>
    <dgm:cxn modelId="{A8F3A82F-21E9-489B-93F6-928BAC6638B5}" type="presOf" srcId="{64E6860E-0F28-4254-AA85-35AAB977B87B}" destId="{9C87DDF3-04A6-4E5B-A48F-04D8AD1B8141}" srcOrd="0" destOrd="0" presId="urn:microsoft.com/office/officeart/2008/layout/SquareAccentList"/>
    <dgm:cxn modelId="{AC699048-4F76-4031-935C-E235D25DB765}" type="presOf" srcId="{F332D89C-63BE-4599-90D8-CB8C1732E6F9}" destId="{B04580F1-5063-4D4F-8964-5AF507F584A8}" srcOrd="0" destOrd="0" presId="urn:microsoft.com/office/officeart/2008/layout/SquareAccentList"/>
    <dgm:cxn modelId="{1515E844-A340-49FA-8EB2-B3AA38FB56EC}" srcId="{F332D89C-63BE-4599-90D8-CB8C1732E6F9}" destId="{147B0B82-6A80-47DF-A2EC-AA9F66FE97F2}" srcOrd="0" destOrd="0" parTransId="{C2F6BEFF-2D45-4D75-9B84-FE01AD81B232}" sibTransId="{F8F247AA-AF1F-4C8A-8C0B-18A2A139500A}"/>
    <dgm:cxn modelId="{AE68BF14-4C17-4034-B85A-9CA81D2340C7}" type="presOf" srcId="{487B3A5F-359B-4E4F-B039-8EE854C9D7BF}" destId="{D1A6E404-4159-48F5-AE69-0A56DC3A4A70}" srcOrd="0" destOrd="0" presId="urn:microsoft.com/office/officeart/2008/layout/SquareAccentList"/>
    <dgm:cxn modelId="{A6D11272-E633-4A08-A3C8-2631FF27A928}" type="presParOf" srcId="{B04580F1-5063-4D4F-8964-5AF507F584A8}" destId="{947E781D-7463-423E-A114-FE0673F4D967}" srcOrd="0" destOrd="0" presId="urn:microsoft.com/office/officeart/2008/layout/SquareAccentList"/>
    <dgm:cxn modelId="{F06A3E2E-FD43-4296-9D45-3C39B1DE704F}" type="presParOf" srcId="{947E781D-7463-423E-A114-FE0673F4D967}" destId="{39AD4E99-A06F-4564-98FA-158945553CD2}" srcOrd="0" destOrd="0" presId="urn:microsoft.com/office/officeart/2008/layout/SquareAccentList"/>
    <dgm:cxn modelId="{55069F15-1F50-4915-A591-F17BD02C9847}" type="presParOf" srcId="{39AD4E99-A06F-4564-98FA-158945553CD2}" destId="{3D5D60E3-9C9E-4457-99DB-D950F8974D1E}" srcOrd="0" destOrd="0" presId="urn:microsoft.com/office/officeart/2008/layout/SquareAccentList"/>
    <dgm:cxn modelId="{AF894D56-0319-4046-B377-B4E53BBD49A6}" type="presParOf" srcId="{39AD4E99-A06F-4564-98FA-158945553CD2}" destId="{5B32F71D-DD2B-4067-8C86-79F92FFE69F3}" srcOrd="1" destOrd="0" presId="urn:microsoft.com/office/officeart/2008/layout/SquareAccentList"/>
    <dgm:cxn modelId="{FF887DC3-5215-474F-AE31-8F8EB6FB36E9}" type="presParOf" srcId="{39AD4E99-A06F-4564-98FA-158945553CD2}" destId="{022922D3-E5D3-4B83-8EF3-82C9E513C4B3}" srcOrd="2" destOrd="0" presId="urn:microsoft.com/office/officeart/2008/layout/SquareAccentList"/>
    <dgm:cxn modelId="{CCD02964-48D8-43F5-A87B-46613D55B4E4}" type="presParOf" srcId="{947E781D-7463-423E-A114-FE0673F4D967}" destId="{06CAE511-643A-4388-8E97-113E101CE443}" srcOrd="1" destOrd="0" presId="urn:microsoft.com/office/officeart/2008/layout/SquareAccentList"/>
    <dgm:cxn modelId="{4423E281-CCCF-4C90-AB85-1E4E3DFD2DD0}" type="presParOf" srcId="{06CAE511-643A-4388-8E97-113E101CE443}" destId="{38B86C4E-F767-4482-B4CB-7CCD7B8BC239}" srcOrd="0" destOrd="0" presId="urn:microsoft.com/office/officeart/2008/layout/SquareAccentList"/>
    <dgm:cxn modelId="{FF29FA20-FDAC-42D3-971C-5F55EAF69BCE}" type="presParOf" srcId="{38B86C4E-F767-4482-B4CB-7CCD7B8BC239}" destId="{1658CB61-D3C9-4474-AD8F-D2E08AB7317D}" srcOrd="0" destOrd="0" presId="urn:microsoft.com/office/officeart/2008/layout/SquareAccentList"/>
    <dgm:cxn modelId="{5031BF1C-498C-4D8F-BAD0-D2CF5A4CD9D7}" type="presParOf" srcId="{38B86C4E-F767-4482-B4CB-7CCD7B8BC239}" destId="{0D88B323-B854-4168-AE28-43005E614277}" srcOrd="1" destOrd="0" presId="urn:microsoft.com/office/officeart/2008/layout/SquareAccentList"/>
    <dgm:cxn modelId="{5A4D5706-68FD-4FE9-8889-E2B0CA5D34DC}" type="presParOf" srcId="{B04580F1-5063-4D4F-8964-5AF507F584A8}" destId="{E02A4FBE-4D99-4DC2-AFA6-FA13317467F2}" srcOrd="1" destOrd="0" presId="urn:microsoft.com/office/officeart/2008/layout/SquareAccentList"/>
    <dgm:cxn modelId="{2C7E02E8-3A7F-482E-A9D6-DD5BE0D0A288}" type="presParOf" srcId="{E02A4FBE-4D99-4DC2-AFA6-FA13317467F2}" destId="{FF4FBEE2-2E98-4A54-98E8-A3EE8061C276}" srcOrd="0" destOrd="0" presId="urn:microsoft.com/office/officeart/2008/layout/SquareAccentList"/>
    <dgm:cxn modelId="{7F32541D-712D-471E-9828-58E15208B047}" type="presParOf" srcId="{FF4FBEE2-2E98-4A54-98E8-A3EE8061C276}" destId="{A43BDF29-D125-45AC-8D75-1060616B2258}" srcOrd="0" destOrd="0" presId="urn:microsoft.com/office/officeart/2008/layout/SquareAccentList"/>
    <dgm:cxn modelId="{F831BAF8-C560-4EDF-AF9B-401A5FFBA075}" type="presParOf" srcId="{FF4FBEE2-2E98-4A54-98E8-A3EE8061C276}" destId="{1811EB6B-E84B-4B02-B22C-9F8E936AA332}" srcOrd="1" destOrd="0" presId="urn:microsoft.com/office/officeart/2008/layout/SquareAccentList"/>
    <dgm:cxn modelId="{1ACF48F1-DB6B-468F-8E8E-71AA0591895D}" type="presParOf" srcId="{FF4FBEE2-2E98-4A54-98E8-A3EE8061C276}" destId="{D1A6E404-4159-48F5-AE69-0A56DC3A4A70}" srcOrd="2" destOrd="0" presId="urn:microsoft.com/office/officeart/2008/layout/SquareAccentList"/>
    <dgm:cxn modelId="{B8437A7D-70ED-4C2D-99B8-B5DD71988D38}" type="presParOf" srcId="{E02A4FBE-4D99-4DC2-AFA6-FA13317467F2}" destId="{0D51F66B-2639-487F-9190-401B29FA47CC}" srcOrd="1" destOrd="0" presId="urn:microsoft.com/office/officeart/2008/layout/SquareAccentList"/>
    <dgm:cxn modelId="{3A5700E6-E22F-45BA-B452-C61D830E8514}" type="presParOf" srcId="{0D51F66B-2639-487F-9190-401B29FA47CC}" destId="{9A8823C1-909D-412A-A850-BB6B58C52337}" srcOrd="0" destOrd="0" presId="urn:microsoft.com/office/officeart/2008/layout/SquareAccentList"/>
    <dgm:cxn modelId="{BD66F660-3D07-4CB9-B39B-660749DC57B3}" type="presParOf" srcId="{9A8823C1-909D-412A-A850-BB6B58C52337}" destId="{BFA8D8E8-89E7-41A5-A8CB-9B010B48499F}" srcOrd="0" destOrd="0" presId="urn:microsoft.com/office/officeart/2008/layout/SquareAccentList"/>
    <dgm:cxn modelId="{ED7D9906-D111-4906-B3B0-A3318CF3DD8F}" type="presParOf" srcId="{9A8823C1-909D-412A-A850-BB6B58C52337}" destId="{FC3A7818-B800-4433-9611-440B17D1B3C5}" srcOrd="1" destOrd="0" presId="urn:microsoft.com/office/officeart/2008/layout/SquareAccentList"/>
    <dgm:cxn modelId="{7672BD9D-63CC-4F70-9AA9-4BAD9D7098C2}" type="presParOf" srcId="{0D51F66B-2639-487F-9190-401B29FA47CC}" destId="{CF94727E-FF87-49A5-92A9-424D0A8A47AB}" srcOrd="1" destOrd="0" presId="urn:microsoft.com/office/officeart/2008/layout/SquareAccentList"/>
    <dgm:cxn modelId="{6AE60F8A-5E22-4BBC-B132-D06055198AC1}" type="presParOf" srcId="{CF94727E-FF87-49A5-92A9-424D0A8A47AB}" destId="{0EFADC7B-93FC-4FF7-8538-138B3DC55ADE}" srcOrd="0" destOrd="0" presId="urn:microsoft.com/office/officeart/2008/layout/SquareAccentList"/>
    <dgm:cxn modelId="{E98B2C7F-A1E2-4CA0-B649-F63774815525}" type="presParOf" srcId="{CF94727E-FF87-49A5-92A9-424D0A8A47AB}" destId="{0B6DFBA8-4EFA-47FC-83B1-88979DF65F47}" srcOrd="1" destOrd="0" presId="urn:microsoft.com/office/officeart/2008/layout/SquareAccentList"/>
    <dgm:cxn modelId="{8ACD49AD-E7BA-4E45-A512-4B17DC55C1E8}" type="presParOf" srcId="{0D51F66B-2639-487F-9190-401B29FA47CC}" destId="{5A222B7B-44ED-4C10-B911-E0FDD9AF682A}" srcOrd="2" destOrd="0" presId="urn:microsoft.com/office/officeart/2008/layout/SquareAccentList"/>
    <dgm:cxn modelId="{C786470C-C132-4E24-82F7-778B11624A66}" type="presParOf" srcId="{5A222B7B-44ED-4C10-B911-E0FDD9AF682A}" destId="{709D73E4-A12E-4423-BE58-A0361D9B5E43}" srcOrd="0" destOrd="0" presId="urn:microsoft.com/office/officeart/2008/layout/SquareAccentList"/>
    <dgm:cxn modelId="{EAA99FB2-0286-4E0A-9DBD-AD3E65AF2C1C}" type="presParOf" srcId="{5A222B7B-44ED-4C10-B911-E0FDD9AF682A}" destId="{9C87DDF3-04A6-4E5B-A48F-04D8AD1B8141}" srcOrd="1" destOrd="0" presId="urn:microsoft.com/office/officeart/2008/layout/SquareAccentList"/>
    <dgm:cxn modelId="{78081A0B-11BD-4BD9-9D21-088983E049D1}" type="presParOf" srcId="{0D51F66B-2639-487F-9190-401B29FA47CC}" destId="{64D220B1-C7CD-405A-888B-1C0A8FE72956}" srcOrd="3" destOrd="0" presId="urn:microsoft.com/office/officeart/2008/layout/SquareAccentList"/>
    <dgm:cxn modelId="{82717C1B-D522-4AF1-B6CE-EFC1990A1BF4}" type="presParOf" srcId="{64D220B1-C7CD-405A-888B-1C0A8FE72956}" destId="{64F3FA62-4727-4024-8419-367294F678A9}" srcOrd="0" destOrd="0" presId="urn:microsoft.com/office/officeart/2008/layout/SquareAccentList"/>
    <dgm:cxn modelId="{A9D3FF57-30D3-44C5-A30B-0B518139F613}" type="presParOf" srcId="{64D220B1-C7CD-405A-888B-1C0A8FE72956}" destId="{E0F2FE8A-4233-41C2-B811-E4F4FDCF4502}"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zh-TW" altLang="en-US"/>
        </a:p>
      </dgm:t>
    </dgm:pt>
    <dgm:pt modelId="{06BEC12B-6846-4C6C-BBE6-D14CD7B70B4E}">
      <dgm:prSet custT="1"/>
      <dgm:spPr/>
      <dgm:t>
        <a:bodyPr/>
        <a:lstStyle/>
        <a:p>
          <a:r>
            <a:rPr lang="zh-TW" altLang="en-US" sz="3600" b="0" i="0" u="none" dirty="0" smtClean="0">
              <a:latin typeface="標楷體" panose="03000509000000000000" pitchFamily="65" charset="-120"/>
              <a:ea typeface="標楷體" panose="03000509000000000000" pitchFamily="65" charset="-120"/>
            </a:rPr>
            <a:t>鄭錦慶 老師</a:t>
          </a:r>
          <a:endParaRPr lang="zh-TW" altLang="en-US" sz="3600" b="0" dirty="0">
            <a:latin typeface="標楷體" panose="03000509000000000000" pitchFamily="65" charset="-120"/>
            <a:ea typeface="標楷體" panose="03000509000000000000" pitchFamily="65" charset="-120"/>
          </a:endParaRPr>
        </a:p>
      </dgm:t>
    </dgm:pt>
    <dgm:pt modelId="{264D5210-F681-43D7-9F36-03296F7C0F53}" type="parTrans" cxnId="{9B64AF62-8497-440E-9CE9-66D2246D64AF}">
      <dgm:prSet/>
      <dgm:spPr/>
      <dgm:t>
        <a:bodyPr/>
        <a:lstStyle/>
        <a:p>
          <a:endParaRPr lang="zh-TW" altLang="en-US" b="1">
            <a:latin typeface="標楷體" panose="03000509000000000000" pitchFamily="65" charset="-120"/>
            <a:ea typeface="標楷體" panose="03000509000000000000" pitchFamily="65" charset="-120"/>
          </a:endParaRPr>
        </a:p>
      </dgm:t>
    </dgm:pt>
    <dgm:pt modelId="{201271BF-AE57-4DFA-BA37-F3252B264680}" type="sibTrans" cxnId="{9B64AF62-8497-440E-9CE9-66D2246D64AF}">
      <dgm:prSet/>
      <dgm:spPr/>
      <dgm:t>
        <a:bodyPr/>
        <a:lstStyle/>
        <a:p>
          <a:endParaRPr lang="zh-TW" altLang="en-US" b="1">
            <a:latin typeface="標楷體" panose="03000509000000000000" pitchFamily="65" charset="-120"/>
            <a:ea typeface="標楷體" panose="03000509000000000000" pitchFamily="65" charset="-120"/>
          </a:endParaRPr>
        </a:p>
      </dgm:t>
    </dgm:pt>
    <dgm:pt modelId="{147B0B82-6A80-47DF-A2EC-AA9F66FE97F2}">
      <dgm:prSet phldrT="[文字]" custT="1"/>
      <dgm:spPr/>
      <dgm:t>
        <a:bodyPr/>
        <a:lstStyle/>
        <a:p>
          <a:r>
            <a:rPr lang="zh-TW" altLang="en-US" sz="3600" b="0" i="0" u="none" dirty="0" smtClean="0">
              <a:latin typeface="標楷體" panose="03000509000000000000" pitchFamily="65" charset="-120"/>
              <a:ea typeface="標楷體" panose="03000509000000000000" pitchFamily="65" charset="-120"/>
            </a:rPr>
            <a:t>黃汶達 老師</a:t>
          </a:r>
          <a:endParaRPr lang="zh-TW" altLang="en-US" sz="3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F8F247AA-AF1F-4C8A-8C0B-18A2A139500A}" type="sib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C2F6BEFF-2D45-4D75-9B84-FE01AD81B232}" type="par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26E4CAC6-B9D2-4C40-8970-D258C388CAD7}">
      <dgm:prSet custT="1"/>
      <dgm:spPr/>
      <dgm:t>
        <a:bodyPr/>
        <a:lstStyle/>
        <a:p>
          <a:r>
            <a:rPr lang="zh-TW" altLang="en-US" sz="2600" b="0" dirty="0" smtClean="0">
              <a:latin typeface="標楷體" panose="03000509000000000000" pitchFamily="65" charset="-120"/>
              <a:ea typeface="標楷體" panose="03000509000000000000" pitchFamily="65" charset="-120"/>
            </a:rPr>
            <a:t>亞都麗緻大飯店</a:t>
          </a:r>
          <a:endParaRPr lang="zh-TW" altLang="en-US" sz="2600" b="0" dirty="0">
            <a:latin typeface="標楷體" panose="03000509000000000000" pitchFamily="65" charset="-120"/>
            <a:ea typeface="標楷體" panose="03000509000000000000" pitchFamily="65" charset="-120"/>
          </a:endParaRPr>
        </a:p>
      </dgm:t>
    </dgm:pt>
    <dgm:pt modelId="{08F53D58-2BA7-4C2C-B4B2-1B033F27D6E1}" type="parTrans" cxnId="{E830070A-286B-4350-982E-0FCF423D4BB1}">
      <dgm:prSet/>
      <dgm:spPr/>
      <dgm:t>
        <a:bodyPr/>
        <a:lstStyle/>
        <a:p>
          <a:endParaRPr lang="zh-TW" altLang="en-US"/>
        </a:p>
      </dgm:t>
    </dgm:pt>
    <dgm:pt modelId="{EF6C7314-D92D-403F-AF10-2A86BEB3597D}" type="sibTrans" cxnId="{E830070A-286B-4350-982E-0FCF423D4BB1}">
      <dgm:prSet/>
      <dgm:spPr/>
      <dgm:t>
        <a:bodyPr/>
        <a:lstStyle/>
        <a:p>
          <a:endParaRPr lang="zh-TW" altLang="en-US"/>
        </a:p>
      </dgm:t>
    </dgm:pt>
    <dgm:pt modelId="{B5602439-CD36-4467-AECE-0D76B9B6335E}">
      <dgm:prSet custT="1"/>
      <dgm:spPr/>
      <dgm:t>
        <a:bodyPr/>
        <a:lstStyle/>
        <a:p>
          <a:r>
            <a:rPr lang="zh-TW" altLang="en-US" sz="2600" b="0" dirty="0" smtClean="0">
              <a:latin typeface="標楷體" panose="03000509000000000000" pitchFamily="65" charset="-120"/>
              <a:ea typeface="標楷體" panose="03000509000000000000" pitchFamily="65" charset="-120"/>
            </a:rPr>
            <a:t>王品</a:t>
          </a:r>
          <a:r>
            <a:rPr lang="en-US" altLang="zh-TW" sz="2600" b="0" dirty="0" smtClean="0">
              <a:latin typeface="標楷體" panose="03000509000000000000" pitchFamily="65" charset="-120"/>
              <a:ea typeface="標楷體" panose="03000509000000000000" pitchFamily="65" charset="-120"/>
            </a:rPr>
            <a:t>-</a:t>
          </a:r>
          <a:r>
            <a:rPr lang="zh-TW" altLang="en-US" sz="2600" b="0" dirty="0" smtClean="0">
              <a:latin typeface="標楷體" panose="03000509000000000000" pitchFamily="65" charset="-120"/>
              <a:ea typeface="標楷體" panose="03000509000000000000" pitchFamily="65" charset="-120"/>
            </a:rPr>
            <a:t>中壢延平</a:t>
          </a:r>
          <a:endParaRPr lang="zh-TW" altLang="en-US" sz="2600" b="0" dirty="0">
            <a:latin typeface="標楷體" panose="03000509000000000000" pitchFamily="65" charset="-120"/>
            <a:ea typeface="標楷體" panose="03000509000000000000" pitchFamily="65" charset="-120"/>
          </a:endParaRPr>
        </a:p>
      </dgm:t>
    </dgm:pt>
    <dgm:pt modelId="{BFC0D0AA-7E6C-4AC9-A6B3-FB941465A027}" type="parTrans" cxnId="{28DE4914-3FC4-46CB-ADF1-692CB64E89BC}">
      <dgm:prSet/>
      <dgm:spPr/>
      <dgm:t>
        <a:bodyPr/>
        <a:lstStyle/>
        <a:p>
          <a:endParaRPr lang="zh-TW" altLang="en-US"/>
        </a:p>
      </dgm:t>
    </dgm:pt>
    <dgm:pt modelId="{D6117E8B-EA90-431A-9125-00F16E7377E2}" type="sibTrans" cxnId="{28DE4914-3FC4-46CB-ADF1-692CB64E89BC}">
      <dgm:prSet/>
      <dgm:spPr/>
      <dgm:t>
        <a:bodyPr/>
        <a:lstStyle/>
        <a:p>
          <a:endParaRPr lang="zh-TW" altLang="en-US"/>
        </a:p>
      </dgm:t>
    </dgm:pt>
    <dgm:pt modelId="{3CB0BC9A-DF57-41AF-985C-9E928BF2F2B1}">
      <dgm:prSet phldrT="[文字]" custT="1"/>
      <dgm:spPr/>
      <dgm:t>
        <a:bodyPr/>
        <a:lstStyle/>
        <a:p>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鼎泰豐</a:t>
          </a:r>
          <a:r>
            <a:rPr lang="en-US" altLang="zh-TW" sz="26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新生店</a:t>
          </a:r>
          <a:endParaRPr lang="zh-TW" altLang="en-US" sz="2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F63712F2-2AB0-4449-AC0D-8F8C7DBB3CC1}" type="parTrans" cxnId="{65708BBE-51C1-4650-95AF-C54B482503AF}">
      <dgm:prSet/>
      <dgm:spPr/>
      <dgm:t>
        <a:bodyPr/>
        <a:lstStyle/>
        <a:p>
          <a:endParaRPr lang="zh-TW" altLang="en-US"/>
        </a:p>
      </dgm:t>
    </dgm:pt>
    <dgm:pt modelId="{3375670E-AFD1-4BD8-9214-86ADFF6D3453}" type="sibTrans" cxnId="{65708BBE-51C1-4650-95AF-C54B482503AF}">
      <dgm:prSet/>
      <dgm:spPr/>
      <dgm:t>
        <a:bodyPr/>
        <a:lstStyle/>
        <a:p>
          <a:endParaRPr lang="zh-TW" altLang="en-US"/>
        </a:p>
      </dgm:t>
    </dgm:pt>
    <dgm:pt modelId="{E25C139F-CD09-4B0E-9A9D-70F038850F2D}">
      <dgm:prSet phldrT="[文字]" custT="1"/>
      <dgm:spPr/>
      <dgm:t>
        <a:bodyPr/>
        <a:lstStyle/>
        <a:p>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鼎泰豐</a:t>
          </a:r>
          <a:r>
            <a:rPr lang="en-US" altLang="zh-TW" sz="26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板橋店</a:t>
          </a:r>
          <a:endParaRPr lang="zh-TW" altLang="en-US" sz="2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05A9BF4B-59AF-4AB5-A79C-F70D68A93B17}" type="parTrans" cxnId="{4005EA42-39B1-42DF-9961-A39ADC296C0B}">
      <dgm:prSet/>
      <dgm:spPr/>
      <dgm:t>
        <a:bodyPr/>
        <a:lstStyle/>
        <a:p>
          <a:endParaRPr lang="zh-TW" altLang="en-US"/>
        </a:p>
      </dgm:t>
    </dgm:pt>
    <dgm:pt modelId="{F4435CC5-A117-4403-B7E0-E304679B1DE6}" type="sibTrans" cxnId="{4005EA42-39B1-42DF-9961-A39ADC296C0B}">
      <dgm:prSet/>
      <dgm:spPr/>
      <dgm:t>
        <a:bodyPr/>
        <a:lstStyle/>
        <a:p>
          <a:endParaRPr lang="zh-TW" altLang="en-US"/>
        </a:p>
      </dgm:t>
    </dgm:pt>
    <dgm:pt modelId="{13B45D58-07AF-43C5-96CB-C490F3A324A6}" type="pres">
      <dgm:prSet presAssocID="{F332D89C-63BE-4599-90D8-CB8C1732E6F9}" presName="layout" presStyleCnt="0">
        <dgm:presLayoutVars>
          <dgm:chMax/>
          <dgm:chPref/>
          <dgm:dir/>
          <dgm:resizeHandles/>
        </dgm:presLayoutVars>
      </dgm:prSet>
      <dgm:spPr/>
      <dgm:t>
        <a:bodyPr/>
        <a:lstStyle/>
        <a:p>
          <a:endParaRPr lang="zh-TW" altLang="en-US"/>
        </a:p>
      </dgm:t>
    </dgm:pt>
    <dgm:pt modelId="{549887C6-AB57-4635-ACE9-27894DA246DC}" type="pres">
      <dgm:prSet presAssocID="{147B0B82-6A80-47DF-A2EC-AA9F66FE97F2}" presName="root" presStyleCnt="0">
        <dgm:presLayoutVars>
          <dgm:chMax/>
          <dgm:chPref/>
        </dgm:presLayoutVars>
      </dgm:prSet>
      <dgm:spPr/>
    </dgm:pt>
    <dgm:pt modelId="{73F0196C-B46A-4146-A6BD-EE88A92C12F2}" type="pres">
      <dgm:prSet presAssocID="{147B0B82-6A80-47DF-A2EC-AA9F66FE97F2}" presName="rootComposite" presStyleCnt="0">
        <dgm:presLayoutVars/>
      </dgm:prSet>
      <dgm:spPr/>
    </dgm:pt>
    <dgm:pt modelId="{B5F60289-FA59-4F8E-B5A1-020F2BC48F65}" type="pres">
      <dgm:prSet presAssocID="{147B0B82-6A80-47DF-A2EC-AA9F66FE97F2}" presName="ParentAccent" presStyleLbl="alignNode1" presStyleIdx="0" presStyleCnt="2"/>
      <dgm:spPr/>
    </dgm:pt>
    <dgm:pt modelId="{F6490BEC-5DE0-4998-A782-116A1A84D65B}" type="pres">
      <dgm:prSet presAssocID="{147B0B82-6A80-47DF-A2EC-AA9F66FE97F2}" presName="ParentSmallAccent" presStyleLbl="fgAcc1" presStyleIdx="0" presStyleCnt="2"/>
      <dgm:spPr/>
    </dgm:pt>
    <dgm:pt modelId="{9B2636FF-7D0C-4ADC-A362-8EDD79216D72}" type="pres">
      <dgm:prSet presAssocID="{147B0B82-6A80-47DF-A2EC-AA9F66FE97F2}" presName="Parent" presStyleLbl="revTx" presStyleIdx="0" presStyleCnt="6">
        <dgm:presLayoutVars>
          <dgm:chMax/>
          <dgm:chPref val="4"/>
          <dgm:bulletEnabled val="1"/>
        </dgm:presLayoutVars>
      </dgm:prSet>
      <dgm:spPr/>
      <dgm:t>
        <a:bodyPr/>
        <a:lstStyle/>
        <a:p>
          <a:endParaRPr lang="zh-TW" altLang="en-US"/>
        </a:p>
      </dgm:t>
    </dgm:pt>
    <dgm:pt modelId="{19995B8D-0C05-40E2-B11E-DA175A34D8D2}" type="pres">
      <dgm:prSet presAssocID="{147B0B82-6A80-47DF-A2EC-AA9F66FE97F2}" presName="childShape" presStyleCnt="0">
        <dgm:presLayoutVars>
          <dgm:chMax val="0"/>
          <dgm:chPref val="0"/>
        </dgm:presLayoutVars>
      </dgm:prSet>
      <dgm:spPr/>
    </dgm:pt>
    <dgm:pt modelId="{36BE1C11-3254-4C1A-B609-ABB5CE353D73}" type="pres">
      <dgm:prSet presAssocID="{26E4CAC6-B9D2-4C40-8970-D258C388CAD7}" presName="childComposite" presStyleCnt="0">
        <dgm:presLayoutVars>
          <dgm:chMax val="0"/>
          <dgm:chPref val="0"/>
        </dgm:presLayoutVars>
      </dgm:prSet>
      <dgm:spPr/>
    </dgm:pt>
    <dgm:pt modelId="{D442D5C2-1B45-4065-9F84-AD64AFB99497}" type="pres">
      <dgm:prSet presAssocID="{26E4CAC6-B9D2-4C40-8970-D258C388CAD7}" presName="ChildAccent" presStyleLbl="solidFgAcc1" presStyleIdx="0" presStyleCnt="4"/>
      <dgm:spPr/>
      <dgm:t>
        <a:bodyPr/>
        <a:lstStyle/>
        <a:p>
          <a:endParaRPr lang="zh-TW" altLang="en-US"/>
        </a:p>
      </dgm:t>
    </dgm:pt>
    <dgm:pt modelId="{565CF094-61AA-4EB4-898E-7BE8D5B75BF2}" type="pres">
      <dgm:prSet presAssocID="{26E4CAC6-B9D2-4C40-8970-D258C388CAD7}" presName="Child" presStyleLbl="revTx" presStyleIdx="1" presStyleCnt="6">
        <dgm:presLayoutVars>
          <dgm:chMax val="0"/>
          <dgm:chPref val="0"/>
          <dgm:bulletEnabled val="1"/>
        </dgm:presLayoutVars>
      </dgm:prSet>
      <dgm:spPr/>
      <dgm:t>
        <a:bodyPr/>
        <a:lstStyle/>
        <a:p>
          <a:endParaRPr lang="zh-TW" altLang="en-US"/>
        </a:p>
      </dgm:t>
    </dgm:pt>
    <dgm:pt modelId="{3BE085A2-DE91-4ED4-B935-2290DB6DC6B0}" type="pres">
      <dgm:prSet presAssocID="{B5602439-CD36-4467-AECE-0D76B9B6335E}" presName="childComposite" presStyleCnt="0">
        <dgm:presLayoutVars>
          <dgm:chMax val="0"/>
          <dgm:chPref val="0"/>
        </dgm:presLayoutVars>
      </dgm:prSet>
      <dgm:spPr/>
    </dgm:pt>
    <dgm:pt modelId="{E4A8AEC9-ADED-42F4-A9B5-49217F873783}" type="pres">
      <dgm:prSet presAssocID="{B5602439-CD36-4467-AECE-0D76B9B6335E}" presName="ChildAccent" presStyleLbl="solidFgAcc1" presStyleIdx="1" presStyleCnt="4"/>
      <dgm:spPr/>
    </dgm:pt>
    <dgm:pt modelId="{2EE7CFA2-A096-4D8F-9808-169E3F138B75}" type="pres">
      <dgm:prSet presAssocID="{B5602439-CD36-4467-AECE-0D76B9B6335E}" presName="Child" presStyleLbl="revTx" presStyleIdx="2" presStyleCnt="6">
        <dgm:presLayoutVars>
          <dgm:chMax val="0"/>
          <dgm:chPref val="0"/>
          <dgm:bulletEnabled val="1"/>
        </dgm:presLayoutVars>
      </dgm:prSet>
      <dgm:spPr/>
      <dgm:t>
        <a:bodyPr/>
        <a:lstStyle/>
        <a:p>
          <a:endParaRPr lang="zh-TW" altLang="en-US"/>
        </a:p>
      </dgm:t>
    </dgm:pt>
    <dgm:pt modelId="{10BEB5D9-D05B-4E32-B8D0-511071F11622}" type="pres">
      <dgm:prSet presAssocID="{06BEC12B-6846-4C6C-BBE6-D14CD7B70B4E}" presName="root" presStyleCnt="0">
        <dgm:presLayoutVars>
          <dgm:chMax/>
          <dgm:chPref/>
        </dgm:presLayoutVars>
      </dgm:prSet>
      <dgm:spPr/>
    </dgm:pt>
    <dgm:pt modelId="{0A1C822D-9326-41D2-9DD0-1A637074FE5E}" type="pres">
      <dgm:prSet presAssocID="{06BEC12B-6846-4C6C-BBE6-D14CD7B70B4E}" presName="rootComposite" presStyleCnt="0">
        <dgm:presLayoutVars/>
      </dgm:prSet>
      <dgm:spPr/>
    </dgm:pt>
    <dgm:pt modelId="{0E28531E-E847-49A0-8299-104A56AD4515}" type="pres">
      <dgm:prSet presAssocID="{06BEC12B-6846-4C6C-BBE6-D14CD7B70B4E}" presName="ParentAccent" presStyleLbl="alignNode1" presStyleIdx="1" presStyleCnt="2"/>
      <dgm:spPr/>
    </dgm:pt>
    <dgm:pt modelId="{702DAAED-0FC1-4F63-94DD-DAA7F76C77F4}" type="pres">
      <dgm:prSet presAssocID="{06BEC12B-6846-4C6C-BBE6-D14CD7B70B4E}" presName="ParentSmallAccent" presStyleLbl="fgAcc1" presStyleIdx="1" presStyleCnt="2"/>
      <dgm:spPr/>
    </dgm:pt>
    <dgm:pt modelId="{451B38D2-916A-45D6-BB70-7A6F4DE07351}" type="pres">
      <dgm:prSet presAssocID="{06BEC12B-6846-4C6C-BBE6-D14CD7B70B4E}" presName="Parent" presStyleLbl="revTx" presStyleIdx="3" presStyleCnt="6">
        <dgm:presLayoutVars>
          <dgm:chMax/>
          <dgm:chPref val="4"/>
          <dgm:bulletEnabled val="1"/>
        </dgm:presLayoutVars>
      </dgm:prSet>
      <dgm:spPr/>
      <dgm:t>
        <a:bodyPr/>
        <a:lstStyle/>
        <a:p>
          <a:endParaRPr lang="zh-TW" altLang="en-US"/>
        </a:p>
      </dgm:t>
    </dgm:pt>
    <dgm:pt modelId="{98190EB9-EBCF-477E-9AC9-FA8A0D002798}" type="pres">
      <dgm:prSet presAssocID="{06BEC12B-6846-4C6C-BBE6-D14CD7B70B4E}" presName="childShape" presStyleCnt="0">
        <dgm:presLayoutVars>
          <dgm:chMax val="0"/>
          <dgm:chPref val="0"/>
        </dgm:presLayoutVars>
      </dgm:prSet>
      <dgm:spPr/>
    </dgm:pt>
    <dgm:pt modelId="{773049D7-01C3-4D0B-87BE-5E1F1EF466C1}" type="pres">
      <dgm:prSet presAssocID="{3CB0BC9A-DF57-41AF-985C-9E928BF2F2B1}" presName="childComposite" presStyleCnt="0">
        <dgm:presLayoutVars>
          <dgm:chMax val="0"/>
          <dgm:chPref val="0"/>
        </dgm:presLayoutVars>
      </dgm:prSet>
      <dgm:spPr/>
    </dgm:pt>
    <dgm:pt modelId="{30CE7EC4-D41B-47CE-881F-6B7F3A876E9F}" type="pres">
      <dgm:prSet presAssocID="{3CB0BC9A-DF57-41AF-985C-9E928BF2F2B1}" presName="ChildAccent" presStyleLbl="solidFgAcc1" presStyleIdx="2" presStyleCnt="4"/>
      <dgm:spPr/>
      <dgm:t>
        <a:bodyPr/>
        <a:lstStyle/>
        <a:p>
          <a:endParaRPr lang="zh-TW" altLang="en-US"/>
        </a:p>
      </dgm:t>
    </dgm:pt>
    <dgm:pt modelId="{992E6BD5-D6E1-43BB-9089-EBAD7C405620}" type="pres">
      <dgm:prSet presAssocID="{3CB0BC9A-DF57-41AF-985C-9E928BF2F2B1}" presName="Child" presStyleLbl="revTx" presStyleIdx="4" presStyleCnt="6">
        <dgm:presLayoutVars>
          <dgm:chMax val="0"/>
          <dgm:chPref val="0"/>
          <dgm:bulletEnabled val="1"/>
        </dgm:presLayoutVars>
      </dgm:prSet>
      <dgm:spPr/>
      <dgm:t>
        <a:bodyPr/>
        <a:lstStyle/>
        <a:p>
          <a:endParaRPr lang="zh-TW" altLang="en-US"/>
        </a:p>
      </dgm:t>
    </dgm:pt>
    <dgm:pt modelId="{52500871-A818-4244-A08C-33B351487ABC}" type="pres">
      <dgm:prSet presAssocID="{E25C139F-CD09-4B0E-9A9D-70F038850F2D}" presName="childComposite" presStyleCnt="0">
        <dgm:presLayoutVars>
          <dgm:chMax val="0"/>
          <dgm:chPref val="0"/>
        </dgm:presLayoutVars>
      </dgm:prSet>
      <dgm:spPr/>
    </dgm:pt>
    <dgm:pt modelId="{4ADB5B9B-76E3-49C7-BC7F-CF97152CE72D}" type="pres">
      <dgm:prSet presAssocID="{E25C139F-CD09-4B0E-9A9D-70F038850F2D}" presName="ChildAccent" presStyleLbl="solidFgAcc1" presStyleIdx="3" presStyleCnt="4"/>
      <dgm:spPr/>
    </dgm:pt>
    <dgm:pt modelId="{0E588B17-747B-46C3-957E-59F07AA0242A}" type="pres">
      <dgm:prSet presAssocID="{E25C139F-CD09-4B0E-9A9D-70F038850F2D}" presName="Child" presStyleLbl="revTx" presStyleIdx="5" presStyleCnt="6">
        <dgm:presLayoutVars>
          <dgm:chMax val="0"/>
          <dgm:chPref val="0"/>
          <dgm:bulletEnabled val="1"/>
        </dgm:presLayoutVars>
      </dgm:prSet>
      <dgm:spPr/>
      <dgm:t>
        <a:bodyPr/>
        <a:lstStyle/>
        <a:p>
          <a:endParaRPr lang="zh-TW" altLang="en-US"/>
        </a:p>
      </dgm:t>
    </dgm:pt>
  </dgm:ptLst>
  <dgm:cxnLst>
    <dgm:cxn modelId="{4F56C988-67DD-4B60-9BA4-C22C53F542CA}" type="presOf" srcId="{3CB0BC9A-DF57-41AF-985C-9E928BF2F2B1}" destId="{992E6BD5-D6E1-43BB-9089-EBAD7C405620}" srcOrd="0" destOrd="0" presId="urn:microsoft.com/office/officeart/2008/layout/SquareAccentList"/>
    <dgm:cxn modelId="{4005EA42-39B1-42DF-9961-A39ADC296C0B}" srcId="{06BEC12B-6846-4C6C-BBE6-D14CD7B70B4E}" destId="{E25C139F-CD09-4B0E-9A9D-70F038850F2D}" srcOrd="1" destOrd="0" parTransId="{05A9BF4B-59AF-4AB5-A79C-F70D68A93B17}" sibTransId="{F4435CC5-A117-4403-B7E0-E304679B1DE6}"/>
    <dgm:cxn modelId="{E830070A-286B-4350-982E-0FCF423D4BB1}" srcId="{147B0B82-6A80-47DF-A2EC-AA9F66FE97F2}" destId="{26E4CAC6-B9D2-4C40-8970-D258C388CAD7}" srcOrd="0" destOrd="0" parTransId="{08F53D58-2BA7-4C2C-B4B2-1B033F27D6E1}" sibTransId="{EF6C7314-D92D-403F-AF10-2A86BEB3597D}"/>
    <dgm:cxn modelId="{E2654EC3-949D-414D-9BCF-6BF0529B2B9B}" type="presOf" srcId="{147B0B82-6A80-47DF-A2EC-AA9F66FE97F2}" destId="{9B2636FF-7D0C-4ADC-A362-8EDD79216D72}" srcOrd="0" destOrd="0" presId="urn:microsoft.com/office/officeart/2008/layout/SquareAccentList"/>
    <dgm:cxn modelId="{28DE4914-3FC4-46CB-ADF1-692CB64E89BC}" srcId="{147B0B82-6A80-47DF-A2EC-AA9F66FE97F2}" destId="{B5602439-CD36-4467-AECE-0D76B9B6335E}" srcOrd="1" destOrd="0" parTransId="{BFC0D0AA-7E6C-4AC9-A6B3-FB941465A027}" sibTransId="{D6117E8B-EA90-431A-9125-00F16E7377E2}"/>
    <dgm:cxn modelId="{D97DD782-F208-406B-BFF2-176B8904FEAF}" type="presOf" srcId="{E25C139F-CD09-4B0E-9A9D-70F038850F2D}" destId="{0E588B17-747B-46C3-957E-59F07AA0242A}" srcOrd="0" destOrd="0" presId="urn:microsoft.com/office/officeart/2008/layout/SquareAccentList"/>
    <dgm:cxn modelId="{D3983B38-00CF-4DBD-9E16-4497CF296D9D}" type="presOf" srcId="{06BEC12B-6846-4C6C-BBE6-D14CD7B70B4E}" destId="{451B38D2-916A-45D6-BB70-7A6F4DE07351}" srcOrd="0" destOrd="0" presId="urn:microsoft.com/office/officeart/2008/layout/SquareAccentList"/>
    <dgm:cxn modelId="{0B9D5CB4-41BF-4865-9CDC-F84E59145118}" type="presOf" srcId="{26E4CAC6-B9D2-4C40-8970-D258C388CAD7}" destId="{565CF094-61AA-4EB4-898E-7BE8D5B75BF2}" srcOrd="0" destOrd="0" presId="urn:microsoft.com/office/officeart/2008/layout/SquareAccentList"/>
    <dgm:cxn modelId="{6B73388F-05BD-41DE-9B47-DE6DEF9A7C49}" type="presOf" srcId="{B5602439-CD36-4467-AECE-0D76B9B6335E}" destId="{2EE7CFA2-A096-4D8F-9808-169E3F138B75}" srcOrd="0" destOrd="0" presId="urn:microsoft.com/office/officeart/2008/layout/SquareAccentList"/>
    <dgm:cxn modelId="{65708BBE-51C1-4650-95AF-C54B482503AF}" srcId="{06BEC12B-6846-4C6C-BBE6-D14CD7B70B4E}" destId="{3CB0BC9A-DF57-41AF-985C-9E928BF2F2B1}" srcOrd="0" destOrd="0" parTransId="{F63712F2-2AB0-4449-AC0D-8F8C7DBB3CC1}" sibTransId="{3375670E-AFD1-4BD8-9214-86ADFF6D3453}"/>
    <dgm:cxn modelId="{9B64AF62-8497-440E-9CE9-66D2246D64AF}" srcId="{F332D89C-63BE-4599-90D8-CB8C1732E6F9}" destId="{06BEC12B-6846-4C6C-BBE6-D14CD7B70B4E}" srcOrd="1" destOrd="0" parTransId="{264D5210-F681-43D7-9F36-03296F7C0F53}" sibTransId="{201271BF-AE57-4DFA-BA37-F3252B264680}"/>
    <dgm:cxn modelId="{F528FF18-09B4-43AD-B080-93ED671802ED}" type="presOf" srcId="{F332D89C-63BE-4599-90D8-CB8C1732E6F9}" destId="{13B45D58-07AF-43C5-96CB-C490F3A324A6}" srcOrd="0" destOrd="0" presId="urn:microsoft.com/office/officeart/2008/layout/SquareAccentList"/>
    <dgm:cxn modelId="{1515E844-A340-49FA-8EB2-B3AA38FB56EC}" srcId="{F332D89C-63BE-4599-90D8-CB8C1732E6F9}" destId="{147B0B82-6A80-47DF-A2EC-AA9F66FE97F2}" srcOrd="0" destOrd="0" parTransId="{C2F6BEFF-2D45-4D75-9B84-FE01AD81B232}" sibTransId="{F8F247AA-AF1F-4C8A-8C0B-18A2A139500A}"/>
    <dgm:cxn modelId="{907D42A7-C674-4709-981C-77E172FD0E2F}" type="presParOf" srcId="{13B45D58-07AF-43C5-96CB-C490F3A324A6}" destId="{549887C6-AB57-4635-ACE9-27894DA246DC}" srcOrd="0" destOrd="0" presId="urn:microsoft.com/office/officeart/2008/layout/SquareAccentList"/>
    <dgm:cxn modelId="{D6F576CE-1F56-428D-A3B0-9B4CE433FCDE}" type="presParOf" srcId="{549887C6-AB57-4635-ACE9-27894DA246DC}" destId="{73F0196C-B46A-4146-A6BD-EE88A92C12F2}" srcOrd="0" destOrd="0" presId="urn:microsoft.com/office/officeart/2008/layout/SquareAccentList"/>
    <dgm:cxn modelId="{FF432E15-24AE-43E6-A327-A9F7087F4CFA}" type="presParOf" srcId="{73F0196C-B46A-4146-A6BD-EE88A92C12F2}" destId="{B5F60289-FA59-4F8E-B5A1-020F2BC48F65}" srcOrd="0" destOrd="0" presId="urn:microsoft.com/office/officeart/2008/layout/SquareAccentList"/>
    <dgm:cxn modelId="{F8924E7F-205E-403E-8E9D-DB6EA2999273}" type="presParOf" srcId="{73F0196C-B46A-4146-A6BD-EE88A92C12F2}" destId="{F6490BEC-5DE0-4998-A782-116A1A84D65B}" srcOrd="1" destOrd="0" presId="urn:microsoft.com/office/officeart/2008/layout/SquareAccentList"/>
    <dgm:cxn modelId="{35004B19-4738-4236-A40D-6310812DF208}" type="presParOf" srcId="{73F0196C-B46A-4146-A6BD-EE88A92C12F2}" destId="{9B2636FF-7D0C-4ADC-A362-8EDD79216D72}" srcOrd="2" destOrd="0" presId="urn:microsoft.com/office/officeart/2008/layout/SquareAccentList"/>
    <dgm:cxn modelId="{CE99F74A-EF4A-410D-A011-3B9E1AEF1C32}" type="presParOf" srcId="{549887C6-AB57-4635-ACE9-27894DA246DC}" destId="{19995B8D-0C05-40E2-B11E-DA175A34D8D2}" srcOrd="1" destOrd="0" presId="urn:microsoft.com/office/officeart/2008/layout/SquareAccentList"/>
    <dgm:cxn modelId="{13128D0D-7F7C-4953-A679-98BA2D3B8AF1}" type="presParOf" srcId="{19995B8D-0C05-40E2-B11E-DA175A34D8D2}" destId="{36BE1C11-3254-4C1A-B609-ABB5CE353D73}" srcOrd="0" destOrd="0" presId="urn:microsoft.com/office/officeart/2008/layout/SquareAccentList"/>
    <dgm:cxn modelId="{D411E157-71CC-49A2-8547-BB90F40114F8}" type="presParOf" srcId="{36BE1C11-3254-4C1A-B609-ABB5CE353D73}" destId="{D442D5C2-1B45-4065-9F84-AD64AFB99497}" srcOrd="0" destOrd="0" presId="urn:microsoft.com/office/officeart/2008/layout/SquareAccentList"/>
    <dgm:cxn modelId="{81F14E90-13E4-4F5D-A89A-83B980F976F0}" type="presParOf" srcId="{36BE1C11-3254-4C1A-B609-ABB5CE353D73}" destId="{565CF094-61AA-4EB4-898E-7BE8D5B75BF2}" srcOrd="1" destOrd="0" presId="urn:microsoft.com/office/officeart/2008/layout/SquareAccentList"/>
    <dgm:cxn modelId="{D10C456E-7F71-470B-A6FC-66994D4A6AC4}" type="presParOf" srcId="{19995B8D-0C05-40E2-B11E-DA175A34D8D2}" destId="{3BE085A2-DE91-4ED4-B935-2290DB6DC6B0}" srcOrd="1" destOrd="0" presId="urn:microsoft.com/office/officeart/2008/layout/SquareAccentList"/>
    <dgm:cxn modelId="{882F53E7-3FB1-4497-849E-52ED90A21A60}" type="presParOf" srcId="{3BE085A2-DE91-4ED4-B935-2290DB6DC6B0}" destId="{E4A8AEC9-ADED-42F4-A9B5-49217F873783}" srcOrd="0" destOrd="0" presId="urn:microsoft.com/office/officeart/2008/layout/SquareAccentList"/>
    <dgm:cxn modelId="{4600212D-4B60-4027-9007-0DB6BE1025E1}" type="presParOf" srcId="{3BE085A2-DE91-4ED4-B935-2290DB6DC6B0}" destId="{2EE7CFA2-A096-4D8F-9808-169E3F138B75}" srcOrd="1" destOrd="0" presId="urn:microsoft.com/office/officeart/2008/layout/SquareAccentList"/>
    <dgm:cxn modelId="{ACAB6AAB-AF38-4678-9F33-5944C88D74EA}" type="presParOf" srcId="{13B45D58-07AF-43C5-96CB-C490F3A324A6}" destId="{10BEB5D9-D05B-4E32-B8D0-511071F11622}" srcOrd="1" destOrd="0" presId="urn:microsoft.com/office/officeart/2008/layout/SquareAccentList"/>
    <dgm:cxn modelId="{D395D93D-784A-443A-A921-68FB3657BC95}" type="presParOf" srcId="{10BEB5D9-D05B-4E32-B8D0-511071F11622}" destId="{0A1C822D-9326-41D2-9DD0-1A637074FE5E}" srcOrd="0" destOrd="0" presId="urn:microsoft.com/office/officeart/2008/layout/SquareAccentList"/>
    <dgm:cxn modelId="{6469E278-D736-4A08-8E68-4DE49CB904D4}" type="presParOf" srcId="{0A1C822D-9326-41D2-9DD0-1A637074FE5E}" destId="{0E28531E-E847-49A0-8299-104A56AD4515}" srcOrd="0" destOrd="0" presId="urn:microsoft.com/office/officeart/2008/layout/SquareAccentList"/>
    <dgm:cxn modelId="{CEA3E933-FA90-42AD-97D2-DA368C14FB8E}" type="presParOf" srcId="{0A1C822D-9326-41D2-9DD0-1A637074FE5E}" destId="{702DAAED-0FC1-4F63-94DD-DAA7F76C77F4}" srcOrd="1" destOrd="0" presId="urn:microsoft.com/office/officeart/2008/layout/SquareAccentList"/>
    <dgm:cxn modelId="{A1E163C8-C3B4-4309-9E2C-F9BE7B9BB318}" type="presParOf" srcId="{0A1C822D-9326-41D2-9DD0-1A637074FE5E}" destId="{451B38D2-916A-45D6-BB70-7A6F4DE07351}" srcOrd="2" destOrd="0" presId="urn:microsoft.com/office/officeart/2008/layout/SquareAccentList"/>
    <dgm:cxn modelId="{EB779C2A-7E9B-47A9-9031-BAD7671A270C}" type="presParOf" srcId="{10BEB5D9-D05B-4E32-B8D0-511071F11622}" destId="{98190EB9-EBCF-477E-9AC9-FA8A0D002798}" srcOrd="1" destOrd="0" presId="urn:microsoft.com/office/officeart/2008/layout/SquareAccentList"/>
    <dgm:cxn modelId="{3AEC071F-FAD9-404D-B697-D5ED94760825}" type="presParOf" srcId="{98190EB9-EBCF-477E-9AC9-FA8A0D002798}" destId="{773049D7-01C3-4D0B-87BE-5E1F1EF466C1}" srcOrd="0" destOrd="0" presId="urn:microsoft.com/office/officeart/2008/layout/SquareAccentList"/>
    <dgm:cxn modelId="{2562C103-6519-456B-90AF-B7F19E5C658B}" type="presParOf" srcId="{773049D7-01C3-4D0B-87BE-5E1F1EF466C1}" destId="{30CE7EC4-D41B-47CE-881F-6B7F3A876E9F}" srcOrd="0" destOrd="0" presId="urn:microsoft.com/office/officeart/2008/layout/SquareAccentList"/>
    <dgm:cxn modelId="{C46727C1-EBFD-4164-816D-8EDB7C2CC7CF}" type="presParOf" srcId="{773049D7-01C3-4D0B-87BE-5E1F1EF466C1}" destId="{992E6BD5-D6E1-43BB-9089-EBAD7C405620}" srcOrd="1" destOrd="0" presId="urn:microsoft.com/office/officeart/2008/layout/SquareAccentList"/>
    <dgm:cxn modelId="{49DCE79F-8425-437F-9CA8-5609D1D89195}" type="presParOf" srcId="{98190EB9-EBCF-477E-9AC9-FA8A0D002798}" destId="{52500871-A818-4244-A08C-33B351487ABC}" srcOrd="1" destOrd="0" presId="urn:microsoft.com/office/officeart/2008/layout/SquareAccentList"/>
    <dgm:cxn modelId="{27E99FAC-D2BD-40E4-B800-D86FABE39912}" type="presParOf" srcId="{52500871-A818-4244-A08C-33B351487ABC}" destId="{4ADB5B9B-76E3-49C7-BC7F-CF97152CE72D}" srcOrd="0" destOrd="0" presId="urn:microsoft.com/office/officeart/2008/layout/SquareAccentList"/>
    <dgm:cxn modelId="{3D15C34D-E2A0-4618-A53B-19CC5B24E1E7}" type="presParOf" srcId="{52500871-A818-4244-A08C-33B351487ABC}" destId="{0E588B17-747B-46C3-957E-59F07AA0242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zh-TW" altLang="en-US"/>
        </a:p>
      </dgm:t>
    </dgm:pt>
    <dgm:pt modelId="{147B0B82-6A80-47DF-A2EC-AA9F66FE97F2}">
      <dgm:prSet phldrT="[文字]" custT="1"/>
      <dgm:spPr/>
      <dgm:t>
        <a:bodyPr/>
        <a:lstStyle/>
        <a:p>
          <a:r>
            <a:rPr lang="zh-TW" altLang="en-US" sz="3600" b="0" i="0" u="none" dirty="0" smtClean="0">
              <a:latin typeface="標楷體" panose="03000509000000000000" pitchFamily="65" charset="-120"/>
              <a:ea typeface="標楷體" panose="03000509000000000000" pitchFamily="65" charset="-120"/>
            </a:rPr>
            <a:t>許素鈴 老師</a:t>
          </a:r>
          <a:endParaRPr lang="zh-TW" altLang="en-US" sz="3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C2F6BEFF-2D45-4D75-9B84-FE01AD81B232}" type="par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F8F247AA-AF1F-4C8A-8C0B-18A2A139500A}" type="sib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06BEC12B-6846-4C6C-BBE6-D14CD7B70B4E}">
      <dgm:prSet custT="1"/>
      <dgm:spPr/>
      <dgm:t>
        <a:bodyPr/>
        <a:lstStyle/>
        <a:p>
          <a:r>
            <a:rPr lang="zh-TW" altLang="en-US" sz="3600" b="0" dirty="0" smtClean="0">
              <a:latin typeface="標楷體" panose="03000509000000000000" pitchFamily="65" charset="-120"/>
              <a:ea typeface="標楷體" panose="03000509000000000000" pitchFamily="65" charset="-120"/>
            </a:rPr>
            <a:t>葉佳山 老師</a:t>
          </a:r>
          <a:endParaRPr lang="zh-TW" altLang="en-US" sz="3600" b="0" dirty="0">
            <a:latin typeface="標楷體" panose="03000509000000000000" pitchFamily="65" charset="-120"/>
            <a:ea typeface="標楷體" panose="03000509000000000000" pitchFamily="65" charset="-120"/>
          </a:endParaRPr>
        </a:p>
      </dgm:t>
    </dgm:pt>
    <dgm:pt modelId="{264D5210-F681-43D7-9F36-03296F7C0F53}" type="parTrans" cxnId="{9B64AF62-8497-440E-9CE9-66D2246D64AF}">
      <dgm:prSet/>
      <dgm:spPr/>
      <dgm:t>
        <a:bodyPr/>
        <a:lstStyle/>
        <a:p>
          <a:endParaRPr lang="zh-TW" altLang="en-US" b="1">
            <a:latin typeface="標楷體" panose="03000509000000000000" pitchFamily="65" charset="-120"/>
            <a:ea typeface="標楷體" panose="03000509000000000000" pitchFamily="65" charset="-120"/>
          </a:endParaRPr>
        </a:p>
      </dgm:t>
    </dgm:pt>
    <dgm:pt modelId="{201271BF-AE57-4DFA-BA37-F3252B264680}" type="sibTrans" cxnId="{9B64AF62-8497-440E-9CE9-66D2246D64AF}">
      <dgm:prSet/>
      <dgm:spPr/>
      <dgm:t>
        <a:bodyPr/>
        <a:lstStyle/>
        <a:p>
          <a:endParaRPr lang="zh-TW" altLang="en-US" b="1">
            <a:latin typeface="標楷體" panose="03000509000000000000" pitchFamily="65" charset="-120"/>
            <a:ea typeface="標楷體" panose="03000509000000000000" pitchFamily="65" charset="-120"/>
          </a:endParaRPr>
        </a:p>
      </dgm:t>
    </dgm:pt>
    <dgm:pt modelId="{141582EB-4A79-4E6F-8F42-98E85F6B66EE}">
      <dgm:prSet custT="1"/>
      <dgm:spPr/>
      <dgm:t>
        <a:bodyPr/>
        <a:lstStyle/>
        <a:p>
          <a:pPr algn="l" rtl="0" fontAlgn="base">
            <a:spcBef>
              <a:spcPct val="0"/>
            </a:spcBef>
            <a:spcAft>
              <a:spcPct val="0"/>
            </a:spcAft>
          </a:pPr>
          <a:r>
            <a:rPr lang="zh-TW" altLang="en-US" sz="2600" b="0" kern="1200" dirty="0" smtClean="0">
              <a:latin typeface="標楷體" panose="03000509000000000000" pitchFamily="65" charset="-120"/>
              <a:ea typeface="標楷體" panose="03000509000000000000" pitchFamily="65" charset="-120"/>
            </a:rPr>
            <a:t>瓦</a:t>
          </a:r>
          <a:r>
            <a:rPr kumimoji="1" lang="zh-TW" altLang="en-US" sz="2600" kern="1200" dirty="0" smtClean="0">
              <a:solidFill>
                <a:schemeClr val="tx1"/>
              </a:solidFill>
              <a:latin typeface="標楷體" panose="03000509000000000000" pitchFamily="65" charset="-120"/>
              <a:ea typeface="標楷體" panose="03000509000000000000" pitchFamily="65" charset="-120"/>
              <a:cs typeface="+mn-cs"/>
            </a:rPr>
            <a:t>城</a:t>
          </a:r>
          <a:r>
            <a:rPr kumimoji="1" lang="en-US" altLang="zh-TW" sz="2600" kern="1200" dirty="0" smtClean="0">
              <a:solidFill>
                <a:schemeClr val="tx1"/>
              </a:solidFill>
              <a:latin typeface="標楷體" panose="03000509000000000000" pitchFamily="65" charset="-120"/>
              <a:ea typeface="標楷體" panose="03000509000000000000" pitchFamily="65" charset="-120"/>
              <a:cs typeface="+mn-cs"/>
            </a:rPr>
            <a:t>-</a:t>
          </a:r>
          <a:r>
            <a:rPr kumimoji="1" lang="zh-TW" altLang="en-US" sz="2600" kern="1200" dirty="0" smtClean="0">
              <a:solidFill>
                <a:schemeClr val="tx1"/>
              </a:solidFill>
              <a:latin typeface="標楷體" panose="03000509000000000000" pitchFamily="65" charset="-120"/>
              <a:ea typeface="標楷體" panose="03000509000000000000" pitchFamily="65" charset="-120"/>
              <a:cs typeface="+mn-cs"/>
            </a:rPr>
            <a:t>台中三越</a:t>
          </a:r>
          <a:endParaRPr kumimoji="1" lang="zh-TW" altLang="en-US" sz="2600" kern="1200" dirty="0">
            <a:solidFill>
              <a:schemeClr val="tx1"/>
            </a:solidFill>
            <a:latin typeface="標楷體" panose="03000509000000000000" pitchFamily="65" charset="-120"/>
            <a:ea typeface="標楷體" panose="03000509000000000000" pitchFamily="65" charset="-120"/>
            <a:cs typeface="+mn-cs"/>
          </a:endParaRPr>
        </a:p>
      </dgm:t>
    </dgm:pt>
    <dgm:pt modelId="{B15823FE-3E7D-4601-88B8-65599AE6ADD0}" type="parTrans" cxnId="{0E0D4DDD-E0F5-465F-A6DD-54257AA7269A}">
      <dgm:prSet/>
      <dgm:spPr/>
      <dgm:t>
        <a:bodyPr/>
        <a:lstStyle/>
        <a:p>
          <a:endParaRPr lang="zh-TW" altLang="en-US"/>
        </a:p>
      </dgm:t>
    </dgm:pt>
    <dgm:pt modelId="{114A0DF8-ABDE-4DD5-AF81-8EA1861F0D96}" type="sibTrans" cxnId="{0E0D4DDD-E0F5-465F-A6DD-54257AA7269A}">
      <dgm:prSet/>
      <dgm:spPr/>
      <dgm:t>
        <a:bodyPr/>
        <a:lstStyle/>
        <a:p>
          <a:endParaRPr lang="zh-TW" altLang="en-US"/>
        </a:p>
      </dgm:t>
    </dgm:pt>
    <dgm:pt modelId="{497146F2-CDCE-400A-A131-EB6DA7ACF151}">
      <dgm:prSet custT="1"/>
      <dgm:spPr/>
      <dgm:t>
        <a:bodyPr/>
        <a:lstStyle/>
        <a:p>
          <a:r>
            <a:rPr lang="zh-TW" altLang="en-US" sz="2600" b="0" dirty="0" smtClean="0">
              <a:latin typeface="標楷體" panose="03000509000000000000" pitchFamily="65" charset="-120"/>
              <a:ea typeface="標楷體" panose="03000509000000000000" pitchFamily="65" charset="-120"/>
            </a:rPr>
            <a:t>小樂沐</a:t>
          </a:r>
          <a:endParaRPr lang="zh-TW" altLang="en-US" sz="2600" b="0" dirty="0">
            <a:latin typeface="標楷體" panose="03000509000000000000" pitchFamily="65" charset="-120"/>
            <a:ea typeface="標楷體" panose="03000509000000000000" pitchFamily="65" charset="-120"/>
          </a:endParaRPr>
        </a:p>
      </dgm:t>
    </dgm:pt>
    <dgm:pt modelId="{E9CA9A1C-386D-4080-9CD3-46699C2B2C5C}" type="parTrans" cxnId="{C0838DD3-B6E6-4D28-8493-E012B6AE7E9D}">
      <dgm:prSet/>
      <dgm:spPr/>
      <dgm:t>
        <a:bodyPr/>
        <a:lstStyle/>
        <a:p>
          <a:endParaRPr lang="zh-TW" altLang="en-US"/>
        </a:p>
      </dgm:t>
    </dgm:pt>
    <dgm:pt modelId="{1288B1AE-7291-4E53-85CF-174056F8E83A}" type="sibTrans" cxnId="{C0838DD3-B6E6-4D28-8493-E012B6AE7E9D}">
      <dgm:prSet/>
      <dgm:spPr/>
      <dgm:t>
        <a:bodyPr/>
        <a:lstStyle/>
        <a:p>
          <a:endParaRPr lang="zh-TW" altLang="en-US"/>
        </a:p>
      </dgm:t>
    </dgm:pt>
    <dgm:pt modelId="{CABB3D0B-15AF-4D05-83A4-561091A0FED8}">
      <dgm:prSet custT="1"/>
      <dgm:spPr/>
      <dgm:t>
        <a:bodyPr/>
        <a:lstStyle/>
        <a:p>
          <a:r>
            <a:rPr lang="zh-TW" altLang="en-US" sz="2600" b="0" dirty="0" smtClean="0">
              <a:latin typeface="標楷體" panose="03000509000000000000" pitchFamily="65" charset="-120"/>
              <a:ea typeface="標楷體" panose="03000509000000000000" pitchFamily="65" charset="-120"/>
            </a:rPr>
            <a:t>瓦城</a:t>
          </a:r>
          <a:r>
            <a:rPr lang="en-US" altLang="zh-TW" sz="2600" b="0" dirty="0" smtClean="0">
              <a:latin typeface="標楷體" panose="03000509000000000000" pitchFamily="65" charset="-120"/>
              <a:ea typeface="標楷體" panose="03000509000000000000" pitchFamily="65" charset="-120"/>
            </a:rPr>
            <a:t>-</a:t>
          </a:r>
          <a:r>
            <a:rPr lang="zh-TW" altLang="en-US" sz="2600" b="0" dirty="0" smtClean="0">
              <a:latin typeface="標楷體" panose="03000509000000000000" pitchFamily="65" charset="-120"/>
              <a:ea typeface="標楷體" panose="03000509000000000000" pitchFamily="65" charset="-120"/>
            </a:rPr>
            <a:t>台中</a:t>
          </a:r>
          <a:r>
            <a:rPr lang="en-US" altLang="zh-TW" sz="2600" b="0" dirty="0" smtClean="0">
              <a:latin typeface="標楷體" panose="03000509000000000000" pitchFamily="65" charset="-120"/>
              <a:ea typeface="標楷體" panose="03000509000000000000" pitchFamily="65" charset="-120"/>
            </a:rPr>
            <a:t>SOGO</a:t>
          </a:r>
          <a:r>
            <a:rPr lang="zh-TW" altLang="en-US" sz="2600" b="0" dirty="0" smtClean="0">
              <a:latin typeface="標楷體" panose="03000509000000000000" pitchFamily="65" charset="-120"/>
              <a:ea typeface="標楷體" panose="03000509000000000000" pitchFamily="65" charset="-120"/>
            </a:rPr>
            <a:t>店</a:t>
          </a:r>
          <a:endParaRPr lang="zh-TW" altLang="en-US" sz="2600" b="0" dirty="0">
            <a:latin typeface="標楷體" panose="03000509000000000000" pitchFamily="65" charset="-120"/>
            <a:ea typeface="標楷體" panose="03000509000000000000" pitchFamily="65" charset="-120"/>
          </a:endParaRPr>
        </a:p>
      </dgm:t>
    </dgm:pt>
    <dgm:pt modelId="{BC0FA14A-4E9C-4FF6-A240-B14695059ABE}" type="parTrans" cxnId="{74818941-8114-48B9-81C2-1E6E741BDF6F}">
      <dgm:prSet/>
      <dgm:spPr/>
      <dgm:t>
        <a:bodyPr/>
        <a:lstStyle/>
        <a:p>
          <a:endParaRPr lang="zh-TW" altLang="en-US"/>
        </a:p>
      </dgm:t>
    </dgm:pt>
    <dgm:pt modelId="{67906602-F42E-4909-AD0C-B01E53D07277}" type="sibTrans" cxnId="{74818941-8114-48B9-81C2-1E6E741BDF6F}">
      <dgm:prSet/>
      <dgm:spPr/>
      <dgm:t>
        <a:bodyPr/>
        <a:lstStyle/>
        <a:p>
          <a:endParaRPr lang="zh-TW" altLang="en-US"/>
        </a:p>
      </dgm:t>
    </dgm:pt>
    <dgm:pt modelId="{D1CDB16A-46D0-4AB6-A331-48F9DD5F3B62}">
      <dgm:prSet custT="1"/>
      <dgm:spPr/>
      <dgm:t>
        <a:bodyPr/>
        <a:lstStyle/>
        <a:p>
          <a:r>
            <a:rPr lang="zh-TW" altLang="en-US" sz="2600" b="0" dirty="0" smtClean="0">
              <a:latin typeface="標楷體" panose="03000509000000000000" pitchFamily="65" charset="-120"/>
              <a:ea typeface="標楷體" panose="03000509000000000000" pitchFamily="65" charset="-120"/>
            </a:rPr>
            <a:t>台中豐邑</a:t>
          </a:r>
          <a:r>
            <a:rPr lang="en-US" altLang="zh-TW" sz="2600" b="0" dirty="0" err="1" smtClean="0">
              <a:latin typeface="標楷體" panose="03000509000000000000" pitchFamily="65" charset="-120"/>
              <a:ea typeface="標楷體" panose="03000509000000000000" pitchFamily="65" charset="-120"/>
            </a:rPr>
            <a:t>Moxy</a:t>
          </a:r>
          <a:r>
            <a:rPr lang="zh-TW" altLang="en-US" sz="2600" b="0" dirty="0" smtClean="0">
              <a:latin typeface="標楷體" panose="03000509000000000000" pitchFamily="65" charset="-120"/>
              <a:ea typeface="標楷體" panose="03000509000000000000" pitchFamily="65" charset="-120"/>
            </a:rPr>
            <a:t>酒店</a:t>
          </a:r>
          <a:endParaRPr lang="zh-TW" altLang="en-US" sz="2600" b="0" dirty="0">
            <a:latin typeface="標楷體" panose="03000509000000000000" pitchFamily="65" charset="-120"/>
            <a:ea typeface="標楷體" panose="03000509000000000000" pitchFamily="65" charset="-120"/>
          </a:endParaRPr>
        </a:p>
      </dgm:t>
    </dgm:pt>
    <dgm:pt modelId="{DA5DC8E3-24C6-4ECB-B869-248B09A6BCA2}" type="parTrans" cxnId="{F2B6BCFB-9C3F-47D9-9EBF-D3DC1E516057}">
      <dgm:prSet/>
      <dgm:spPr/>
      <dgm:t>
        <a:bodyPr/>
        <a:lstStyle/>
        <a:p>
          <a:endParaRPr lang="zh-TW" altLang="en-US"/>
        </a:p>
      </dgm:t>
    </dgm:pt>
    <dgm:pt modelId="{9E65BA9B-D351-4E59-AC37-E34E4EF20FB9}" type="sibTrans" cxnId="{F2B6BCFB-9C3F-47D9-9EBF-D3DC1E516057}">
      <dgm:prSet/>
      <dgm:spPr/>
      <dgm:t>
        <a:bodyPr/>
        <a:lstStyle/>
        <a:p>
          <a:endParaRPr lang="zh-TW" altLang="en-US"/>
        </a:p>
      </dgm:t>
    </dgm:pt>
    <dgm:pt modelId="{13B45D58-07AF-43C5-96CB-C490F3A324A6}" type="pres">
      <dgm:prSet presAssocID="{F332D89C-63BE-4599-90D8-CB8C1732E6F9}" presName="layout" presStyleCnt="0">
        <dgm:presLayoutVars>
          <dgm:chMax/>
          <dgm:chPref/>
          <dgm:dir/>
          <dgm:resizeHandles/>
        </dgm:presLayoutVars>
      </dgm:prSet>
      <dgm:spPr/>
      <dgm:t>
        <a:bodyPr/>
        <a:lstStyle/>
        <a:p>
          <a:endParaRPr lang="zh-TW" altLang="en-US"/>
        </a:p>
      </dgm:t>
    </dgm:pt>
    <dgm:pt modelId="{549887C6-AB57-4635-ACE9-27894DA246DC}" type="pres">
      <dgm:prSet presAssocID="{147B0B82-6A80-47DF-A2EC-AA9F66FE97F2}" presName="root" presStyleCnt="0">
        <dgm:presLayoutVars>
          <dgm:chMax/>
          <dgm:chPref/>
        </dgm:presLayoutVars>
      </dgm:prSet>
      <dgm:spPr/>
    </dgm:pt>
    <dgm:pt modelId="{73F0196C-B46A-4146-A6BD-EE88A92C12F2}" type="pres">
      <dgm:prSet presAssocID="{147B0B82-6A80-47DF-A2EC-AA9F66FE97F2}" presName="rootComposite" presStyleCnt="0">
        <dgm:presLayoutVars/>
      </dgm:prSet>
      <dgm:spPr/>
    </dgm:pt>
    <dgm:pt modelId="{B5F60289-FA59-4F8E-B5A1-020F2BC48F65}" type="pres">
      <dgm:prSet presAssocID="{147B0B82-6A80-47DF-A2EC-AA9F66FE97F2}" presName="ParentAccent" presStyleLbl="alignNode1" presStyleIdx="0" presStyleCnt="2"/>
      <dgm:spPr/>
    </dgm:pt>
    <dgm:pt modelId="{F6490BEC-5DE0-4998-A782-116A1A84D65B}" type="pres">
      <dgm:prSet presAssocID="{147B0B82-6A80-47DF-A2EC-AA9F66FE97F2}" presName="ParentSmallAccent" presStyleLbl="fgAcc1" presStyleIdx="0" presStyleCnt="2"/>
      <dgm:spPr/>
    </dgm:pt>
    <dgm:pt modelId="{9B2636FF-7D0C-4ADC-A362-8EDD79216D72}" type="pres">
      <dgm:prSet presAssocID="{147B0B82-6A80-47DF-A2EC-AA9F66FE97F2}" presName="Parent" presStyleLbl="revTx" presStyleIdx="0" presStyleCnt="6">
        <dgm:presLayoutVars>
          <dgm:chMax/>
          <dgm:chPref val="4"/>
          <dgm:bulletEnabled val="1"/>
        </dgm:presLayoutVars>
      </dgm:prSet>
      <dgm:spPr/>
      <dgm:t>
        <a:bodyPr/>
        <a:lstStyle/>
        <a:p>
          <a:endParaRPr lang="zh-TW" altLang="en-US"/>
        </a:p>
      </dgm:t>
    </dgm:pt>
    <dgm:pt modelId="{19995B8D-0C05-40E2-B11E-DA175A34D8D2}" type="pres">
      <dgm:prSet presAssocID="{147B0B82-6A80-47DF-A2EC-AA9F66FE97F2}" presName="childShape" presStyleCnt="0">
        <dgm:presLayoutVars>
          <dgm:chMax val="0"/>
          <dgm:chPref val="0"/>
        </dgm:presLayoutVars>
      </dgm:prSet>
      <dgm:spPr/>
    </dgm:pt>
    <dgm:pt modelId="{C3D5734D-7F65-417E-8A11-19FDF15D6BBF}" type="pres">
      <dgm:prSet presAssocID="{141582EB-4A79-4E6F-8F42-98E85F6B66EE}" presName="childComposite" presStyleCnt="0">
        <dgm:presLayoutVars>
          <dgm:chMax val="0"/>
          <dgm:chPref val="0"/>
        </dgm:presLayoutVars>
      </dgm:prSet>
      <dgm:spPr/>
    </dgm:pt>
    <dgm:pt modelId="{6B8497D1-B256-47D3-AF4A-68DB7C6CD801}" type="pres">
      <dgm:prSet presAssocID="{141582EB-4A79-4E6F-8F42-98E85F6B66EE}" presName="ChildAccent" presStyleLbl="solidFgAcc1" presStyleIdx="0" presStyleCnt="4"/>
      <dgm:spPr/>
    </dgm:pt>
    <dgm:pt modelId="{8633EE96-59E8-448A-9E5B-0F2D8C162E05}" type="pres">
      <dgm:prSet presAssocID="{141582EB-4A79-4E6F-8F42-98E85F6B66EE}" presName="Child" presStyleLbl="revTx" presStyleIdx="1" presStyleCnt="6">
        <dgm:presLayoutVars>
          <dgm:chMax val="0"/>
          <dgm:chPref val="0"/>
          <dgm:bulletEnabled val="1"/>
        </dgm:presLayoutVars>
      </dgm:prSet>
      <dgm:spPr/>
      <dgm:t>
        <a:bodyPr/>
        <a:lstStyle/>
        <a:p>
          <a:endParaRPr lang="zh-TW" altLang="en-US"/>
        </a:p>
      </dgm:t>
    </dgm:pt>
    <dgm:pt modelId="{4123B9D4-21F1-470A-B777-A945EAED2C69}" type="pres">
      <dgm:prSet presAssocID="{497146F2-CDCE-400A-A131-EB6DA7ACF151}" presName="childComposite" presStyleCnt="0">
        <dgm:presLayoutVars>
          <dgm:chMax val="0"/>
          <dgm:chPref val="0"/>
        </dgm:presLayoutVars>
      </dgm:prSet>
      <dgm:spPr/>
    </dgm:pt>
    <dgm:pt modelId="{1526CB48-9272-4B02-B639-A7CD6999567E}" type="pres">
      <dgm:prSet presAssocID="{497146F2-CDCE-400A-A131-EB6DA7ACF151}" presName="ChildAccent" presStyleLbl="solidFgAcc1" presStyleIdx="1" presStyleCnt="4"/>
      <dgm:spPr/>
    </dgm:pt>
    <dgm:pt modelId="{1C422238-16BD-4C72-9620-F8BA60868CCD}" type="pres">
      <dgm:prSet presAssocID="{497146F2-CDCE-400A-A131-EB6DA7ACF151}" presName="Child" presStyleLbl="revTx" presStyleIdx="2" presStyleCnt="6" custLinFactNeighborY="5033">
        <dgm:presLayoutVars>
          <dgm:chMax val="0"/>
          <dgm:chPref val="0"/>
          <dgm:bulletEnabled val="1"/>
        </dgm:presLayoutVars>
      </dgm:prSet>
      <dgm:spPr/>
      <dgm:t>
        <a:bodyPr/>
        <a:lstStyle/>
        <a:p>
          <a:endParaRPr lang="zh-TW" altLang="en-US"/>
        </a:p>
      </dgm:t>
    </dgm:pt>
    <dgm:pt modelId="{10BEB5D9-D05B-4E32-B8D0-511071F11622}" type="pres">
      <dgm:prSet presAssocID="{06BEC12B-6846-4C6C-BBE6-D14CD7B70B4E}" presName="root" presStyleCnt="0">
        <dgm:presLayoutVars>
          <dgm:chMax/>
          <dgm:chPref/>
        </dgm:presLayoutVars>
      </dgm:prSet>
      <dgm:spPr/>
    </dgm:pt>
    <dgm:pt modelId="{0A1C822D-9326-41D2-9DD0-1A637074FE5E}" type="pres">
      <dgm:prSet presAssocID="{06BEC12B-6846-4C6C-BBE6-D14CD7B70B4E}" presName="rootComposite" presStyleCnt="0">
        <dgm:presLayoutVars/>
      </dgm:prSet>
      <dgm:spPr/>
    </dgm:pt>
    <dgm:pt modelId="{0E28531E-E847-49A0-8299-104A56AD4515}" type="pres">
      <dgm:prSet presAssocID="{06BEC12B-6846-4C6C-BBE6-D14CD7B70B4E}" presName="ParentAccent" presStyleLbl="alignNode1" presStyleIdx="1" presStyleCnt="2"/>
      <dgm:spPr/>
    </dgm:pt>
    <dgm:pt modelId="{702DAAED-0FC1-4F63-94DD-DAA7F76C77F4}" type="pres">
      <dgm:prSet presAssocID="{06BEC12B-6846-4C6C-BBE6-D14CD7B70B4E}" presName="ParentSmallAccent" presStyleLbl="fgAcc1" presStyleIdx="1" presStyleCnt="2"/>
      <dgm:spPr/>
    </dgm:pt>
    <dgm:pt modelId="{451B38D2-916A-45D6-BB70-7A6F4DE07351}" type="pres">
      <dgm:prSet presAssocID="{06BEC12B-6846-4C6C-BBE6-D14CD7B70B4E}" presName="Parent" presStyleLbl="revTx" presStyleIdx="3" presStyleCnt="6">
        <dgm:presLayoutVars>
          <dgm:chMax/>
          <dgm:chPref val="4"/>
          <dgm:bulletEnabled val="1"/>
        </dgm:presLayoutVars>
      </dgm:prSet>
      <dgm:spPr/>
      <dgm:t>
        <a:bodyPr/>
        <a:lstStyle/>
        <a:p>
          <a:endParaRPr lang="zh-TW" altLang="en-US"/>
        </a:p>
      </dgm:t>
    </dgm:pt>
    <dgm:pt modelId="{98190EB9-EBCF-477E-9AC9-FA8A0D002798}" type="pres">
      <dgm:prSet presAssocID="{06BEC12B-6846-4C6C-BBE6-D14CD7B70B4E}" presName="childShape" presStyleCnt="0">
        <dgm:presLayoutVars>
          <dgm:chMax val="0"/>
          <dgm:chPref val="0"/>
        </dgm:presLayoutVars>
      </dgm:prSet>
      <dgm:spPr/>
    </dgm:pt>
    <dgm:pt modelId="{0B4E06EF-875D-4050-9F95-F54E31F1445D}" type="pres">
      <dgm:prSet presAssocID="{CABB3D0B-15AF-4D05-83A4-561091A0FED8}" presName="childComposite" presStyleCnt="0">
        <dgm:presLayoutVars>
          <dgm:chMax val="0"/>
          <dgm:chPref val="0"/>
        </dgm:presLayoutVars>
      </dgm:prSet>
      <dgm:spPr/>
    </dgm:pt>
    <dgm:pt modelId="{6D4123E5-83DD-45BB-B244-4FF64A1A9A82}" type="pres">
      <dgm:prSet presAssocID="{CABB3D0B-15AF-4D05-83A4-561091A0FED8}" presName="ChildAccent" presStyleLbl="solidFgAcc1" presStyleIdx="2" presStyleCnt="4"/>
      <dgm:spPr/>
      <dgm:t>
        <a:bodyPr/>
        <a:lstStyle/>
        <a:p>
          <a:endParaRPr lang="zh-TW" altLang="en-US"/>
        </a:p>
      </dgm:t>
    </dgm:pt>
    <dgm:pt modelId="{B93AFDEE-007A-4AC2-8A12-15950A0BF2B5}" type="pres">
      <dgm:prSet presAssocID="{CABB3D0B-15AF-4D05-83A4-561091A0FED8}" presName="Child" presStyleLbl="revTx" presStyleIdx="4" presStyleCnt="6">
        <dgm:presLayoutVars>
          <dgm:chMax val="0"/>
          <dgm:chPref val="0"/>
          <dgm:bulletEnabled val="1"/>
        </dgm:presLayoutVars>
      </dgm:prSet>
      <dgm:spPr/>
      <dgm:t>
        <a:bodyPr/>
        <a:lstStyle/>
        <a:p>
          <a:endParaRPr lang="zh-TW" altLang="en-US"/>
        </a:p>
      </dgm:t>
    </dgm:pt>
    <dgm:pt modelId="{7550D2E2-1856-447A-B640-82F6AB5AB82C}" type="pres">
      <dgm:prSet presAssocID="{D1CDB16A-46D0-4AB6-A331-48F9DD5F3B62}" presName="childComposite" presStyleCnt="0">
        <dgm:presLayoutVars>
          <dgm:chMax val="0"/>
          <dgm:chPref val="0"/>
        </dgm:presLayoutVars>
      </dgm:prSet>
      <dgm:spPr/>
    </dgm:pt>
    <dgm:pt modelId="{E6816C0D-3CBA-447A-B101-EAD7685CC9E5}" type="pres">
      <dgm:prSet presAssocID="{D1CDB16A-46D0-4AB6-A331-48F9DD5F3B62}" presName="ChildAccent" presStyleLbl="solidFgAcc1" presStyleIdx="3" presStyleCnt="4"/>
      <dgm:spPr/>
    </dgm:pt>
    <dgm:pt modelId="{B0482ECC-4BC2-48FB-BEFF-7B892E96CD4A}" type="pres">
      <dgm:prSet presAssocID="{D1CDB16A-46D0-4AB6-A331-48F9DD5F3B62}" presName="Child" presStyleLbl="revTx" presStyleIdx="5" presStyleCnt="6" custLinFactNeighborY="38516">
        <dgm:presLayoutVars>
          <dgm:chMax val="0"/>
          <dgm:chPref val="0"/>
          <dgm:bulletEnabled val="1"/>
        </dgm:presLayoutVars>
      </dgm:prSet>
      <dgm:spPr/>
      <dgm:t>
        <a:bodyPr/>
        <a:lstStyle/>
        <a:p>
          <a:endParaRPr lang="zh-TW" altLang="en-US"/>
        </a:p>
      </dgm:t>
    </dgm:pt>
  </dgm:ptLst>
  <dgm:cxnLst>
    <dgm:cxn modelId="{F2B6BCFB-9C3F-47D9-9EBF-D3DC1E516057}" srcId="{06BEC12B-6846-4C6C-BBE6-D14CD7B70B4E}" destId="{D1CDB16A-46D0-4AB6-A331-48F9DD5F3B62}" srcOrd="1" destOrd="0" parTransId="{DA5DC8E3-24C6-4ECB-B869-248B09A6BCA2}" sibTransId="{9E65BA9B-D351-4E59-AC37-E34E4EF20FB9}"/>
    <dgm:cxn modelId="{0E0D4DDD-E0F5-465F-A6DD-54257AA7269A}" srcId="{147B0B82-6A80-47DF-A2EC-AA9F66FE97F2}" destId="{141582EB-4A79-4E6F-8F42-98E85F6B66EE}" srcOrd="0" destOrd="0" parTransId="{B15823FE-3E7D-4601-88B8-65599AE6ADD0}" sibTransId="{114A0DF8-ABDE-4DD5-AF81-8EA1861F0D96}"/>
    <dgm:cxn modelId="{E2654EC3-949D-414D-9BCF-6BF0529B2B9B}" type="presOf" srcId="{147B0B82-6A80-47DF-A2EC-AA9F66FE97F2}" destId="{9B2636FF-7D0C-4ADC-A362-8EDD79216D72}" srcOrd="0" destOrd="0" presId="urn:microsoft.com/office/officeart/2008/layout/SquareAccentList"/>
    <dgm:cxn modelId="{3654D99A-DF41-43E2-B3E6-9AEA0739586E}" type="presOf" srcId="{497146F2-CDCE-400A-A131-EB6DA7ACF151}" destId="{1C422238-16BD-4C72-9620-F8BA60868CCD}" srcOrd="0" destOrd="0" presId="urn:microsoft.com/office/officeart/2008/layout/SquareAccentList"/>
    <dgm:cxn modelId="{862BEADE-1CE8-4007-BD1D-DE21BD7E157F}" type="presOf" srcId="{CABB3D0B-15AF-4D05-83A4-561091A0FED8}" destId="{B93AFDEE-007A-4AC2-8A12-15950A0BF2B5}" srcOrd="0" destOrd="0" presId="urn:microsoft.com/office/officeart/2008/layout/SquareAccentList"/>
    <dgm:cxn modelId="{8820ED76-9882-460D-A635-F21821E9F5EE}" type="presOf" srcId="{D1CDB16A-46D0-4AB6-A331-48F9DD5F3B62}" destId="{B0482ECC-4BC2-48FB-BEFF-7B892E96CD4A}" srcOrd="0" destOrd="0" presId="urn:microsoft.com/office/officeart/2008/layout/SquareAccentList"/>
    <dgm:cxn modelId="{D3983B38-00CF-4DBD-9E16-4497CF296D9D}" type="presOf" srcId="{06BEC12B-6846-4C6C-BBE6-D14CD7B70B4E}" destId="{451B38D2-916A-45D6-BB70-7A6F4DE07351}" srcOrd="0" destOrd="0" presId="urn:microsoft.com/office/officeart/2008/layout/SquareAccentList"/>
    <dgm:cxn modelId="{74818941-8114-48B9-81C2-1E6E741BDF6F}" srcId="{06BEC12B-6846-4C6C-BBE6-D14CD7B70B4E}" destId="{CABB3D0B-15AF-4D05-83A4-561091A0FED8}" srcOrd="0" destOrd="0" parTransId="{BC0FA14A-4E9C-4FF6-A240-B14695059ABE}" sibTransId="{67906602-F42E-4909-AD0C-B01E53D07277}"/>
    <dgm:cxn modelId="{C40CDD09-AEFE-438F-A4C5-E6E22745BC2E}" type="presOf" srcId="{141582EB-4A79-4E6F-8F42-98E85F6B66EE}" destId="{8633EE96-59E8-448A-9E5B-0F2D8C162E05}" srcOrd="0" destOrd="0" presId="urn:microsoft.com/office/officeart/2008/layout/SquareAccentList"/>
    <dgm:cxn modelId="{9B64AF62-8497-440E-9CE9-66D2246D64AF}" srcId="{F332D89C-63BE-4599-90D8-CB8C1732E6F9}" destId="{06BEC12B-6846-4C6C-BBE6-D14CD7B70B4E}" srcOrd="1" destOrd="0" parTransId="{264D5210-F681-43D7-9F36-03296F7C0F53}" sibTransId="{201271BF-AE57-4DFA-BA37-F3252B264680}"/>
    <dgm:cxn modelId="{C0838DD3-B6E6-4D28-8493-E012B6AE7E9D}" srcId="{147B0B82-6A80-47DF-A2EC-AA9F66FE97F2}" destId="{497146F2-CDCE-400A-A131-EB6DA7ACF151}" srcOrd="1" destOrd="0" parTransId="{E9CA9A1C-386D-4080-9CD3-46699C2B2C5C}" sibTransId="{1288B1AE-7291-4E53-85CF-174056F8E83A}"/>
    <dgm:cxn modelId="{1515E844-A340-49FA-8EB2-B3AA38FB56EC}" srcId="{F332D89C-63BE-4599-90D8-CB8C1732E6F9}" destId="{147B0B82-6A80-47DF-A2EC-AA9F66FE97F2}" srcOrd="0" destOrd="0" parTransId="{C2F6BEFF-2D45-4D75-9B84-FE01AD81B232}" sibTransId="{F8F247AA-AF1F-4C8A-8C0B-18A2A139500A}"/>
    <dgm:cxn modelId="{F528FF18-09B4-43AD-B080-93ED671802ED}" type="presOf" srcId="{F332D89C-63BE-4599-90D8-CB8C1732E6F9}" destId="{13B45D58-07AF-43C5-96CB-C490F3A324A6}" srcOrd="0" destOrd="0" presId="urn:microsoft.com/office/officeart/2008/layout/SquareAccentList"/>
    <dgm:cxn modelId="{907D42A7-C674-4709-981C-77E172FD0E2F}" type="presParOf" srcId="{13B45D58-07AF-43C5-96CB-C490F3A324A6}" destId="{549887C6-AB57-4635-ACE9-27894DA246DC}" srcOrd="0" destOrd="0" presId="urn:microsoft.com/office/officeart/2008/layout/SquareAccentList"/>
    <dgm:cxn modelId="{D6F576CE-1F56-428D-A3B0-9B4CE433FCDE}" type="presParOf" srcId="{549887C6-AB57-4635-ACE9-27894DA246DC}" destId="{73F0196C-B46A-4146-A6BD-EE88A92C12F2}" srcOrd="0" destOrd="0" presId="urn:microsoft.com/office/officeart/2008/layout/SquareAccentList"/>
    <dgm:cxn modelId="{FF432E15-24AE-43E6-A327-A9F7087F4CFA}" type="presParOf" srcId="{73F0196C-B46A-4146-A6BD-EE88A92C12F2}" destId="{B5F60289-FA59-4F8E-B5A1-020F2BC48F65}" srcOrd="0" destOrd="0" presId="urn:microsoft.com/office/officeart/2008/layout/SquareAccentList"/>
    <dgm:cxn modelId="{F8924E7F-205E-403E-8E9D-DB6EA2999273}" type="presParOf" srcId="{73F0196C-B46A-4146-A6BD-EE88A92C12F2}" destId="{F6490BEC-5DE0-4998-A782-116A1A84D65B}" srcOrd="1" destOrd="0" presId="urn:microsoft.com/office/officeart/2008/layout/SquareAccentList"/>
    <dgm:cxn modelId="{35004B19-4738-4236-A40D-6310812DF208}" type="presParOf" srcId="{73F0196C-B46A-4146-A6BD-EE88A92C12F2}" destId="{9B2636FF-7D0C-4ADC-A362-8EDD79216D72}" srcOrd="2" destOrd="0" presId="urn:microsoft.com/office/officeart/2008/layout/SquareAccentList"/>
    <dgm:cxn modelId="{CE99F74A-EF4A-410D-A011-3B9E1AEF1C32}" type="presParOf" srcId="{549887C6-AB57-4635-ACE9-27894DA246DC}" destId="{19995B8D-0C05-40E2-B11E-DA175A34D8D2}" srcOrd="1" destOrd="0" presId="urn:microsoft.com/office/officeart/2008/layout/SquareAccentList"/>
    <dgm:cxn modelId="{88319610-7039-4D19-B8B1-143B048281F4}" type="presParOf" srcId="{19995B8D-0C05-40E2-B11E-DA175A34D8D2}" destId="{C3D5734D-7F65-417E-8A11-19FDF15D6BBF}" srcOrd="0" destOrd="0" presId="urn:microsoft.com/office/officeart/2008/layout/SquareAccentList"/>
    <dgm:cxn modelId="{9A4DB94A-9B9B-4874-8AC7-8686E9F3650D}" type="presParOf" srcId="{C3D5734D-7F65-417E-8A11-19FDF15D6BBF}" destId="{6B8497D1-B256-47D3-AF4A-68DB7C6CD801}" srcOrd="0" destOrd="0" presId="urn:microsoft.com/office/officeart/2008/layout/SquareAccentList"/>
    <dgm:cxn modelId="{96D523C2-EFC3-4C49-8E0B-D2EB0DDC5A3B}" type="presParOf" srcId="{C3D5734D-7F65-417E-8A11-19FDF15D6BBF}" destId="{8633EE96-59E8-448A-9E5B-0F2D8C162E05}" srcOrd="1" destOrd="0" presId="urn:microsoft.com/office/officeart/2008/layout/SquareAccentList"/>
    <dgm:cxn modelId="{48E14CD1-15C3-46DF-A6AB-1A6AB3993063}" type="presParOf" srcId="{19995B8D-0C05-40E2-B11E-DA175A34D8D2}" destId="{4123B9D4-21F1-470A-B777-A945EAED2C69}" srcOrd="1" destOrd="0" presId="urn:microsoft.com/office/officeart/2008/layout/SquareAccentList"/>
    <dgm:cxn modelId="{404880E2-B682-4872-AA3F-85B6FC84A2A2}" type="presParOf" srcId="{4123B9D4-21F1-470A-B777-A945EAED2C69}" destId="{1526CB48-9272-4B02-B639-A7CD6999567E}" srcOrd="0" destOrd="0" presId="urn:microsoft.com/office/officeart/2008/layout/SquareAccentList"/>
    <dgm:cxn modelId="{9BEFA131-B649-49E4-AAAE-322A9B9B9FC3}" type="presParOf" srcId="{4123B9D4-21F1-470A-B777-A945EAED2C69}" destId="{1C422238-16BD-4C72-9620-F8BA60868CCD}" srcOrd="1" destOrd="0" presId="urn:microsoft.com/office/officeart/2008/layout/SquareAccentList"/>
    <dgm:cxn modelId="{ACAB6AAB-AF38-4678-9F33-5944C88D74EA}" type="presParOf" srcId="{13B45D58-07AF-43C5-96CB-C490F3A324A6}" destId="{10BEB5D9-D05B-4E32-B8D0-511071F11622}" srcOrd="1" destOrd="0" presId="urn:microsoft.com/office/officeart/2008/layout/SquareAccentList"/>
    <dgm:cxn modelId="{D395D93D-784A-443A-A921-68FB3657BC95}" type="presParOf" srcId="{10BEB5D9-D05B-4E32-B8D0-511071F11622}" destId="{0A1C822D-9326-41D2-9DD0-1A637074FE5E}" srcOrd="0" destOrd="0" presId="urn:microsoft.com/office/officeart/2008/layout/SquareAccentList"/>
    <dgm:cxn modelId="{6469E278-D736-4A08-8E68-4DE49CB904D4}" type="presParOf" srcId="{0A1C822D-9326-41D2-9DD0-1A637074FE5E}" destId="{0E28531E-E847-49A0-8299-104A56AD4515}" srcOrd="0" destOrd="0" presId="urn:microsoft.com/office/officeart/2008/layout/SquareAccentList"/>
    <dgm:cxn modelId="{CEA3E933-FA90-42AD-97D2-DA368C14FB8E}" type="presParOf" srcId="{0A1C822D-9326-41D2-9DD0-1A637074FE5E}" destId="{702DAAED-0FC1-4F63-94DD-DAA7F76C77F4}" srcOrd="1" destOrd="0" presId="urn:microsoft.com/office/officeart/2008/layout/SquareAccentList"/>
    <dgm:cxn modelId="{A1E163C8-C3B4-4309-9E2C-F9BE7B9BB318}" type="presParOf" srcId="{0A1C822D-9326-41D2-9DD0-1A637074FE5E}" destId="{451B38D2-916A-45D6-BB70-7A6F4DE07351}" srcOrd="2" destOrd="0" presId="urn:microsoft.com/office/officeart/2008/layout/SquareAccentList"/>
    <dgm:cxn modelId="{EB779C2A-7E9B-47A9-9031-BAD7671A270C}" type="presParOf" srcId="{10BEB5D9-D05B-4E32-B8D0-511071F11622}" destId="{98190EB9-EBCF-477E-9AC9-FA8A0D002798}" srcOrd="1" destOrd="0" presId="urn:microsoft.com/office/officeart/2008/layout/SquareAccentList"/>
    <dgm:cxn modelId="{4295A9BA-9906-4978-875A-A7E8D626DF86}" type="presParOf" srcId="{98190EB9-EBCF-477E-9AC9-FA8A0D002798}" destId="{0B4E06EF-875D-4050-9F95-F54E31F1445D}" srcOrd="0" destOrd="0" presId="urn:microsoft.com/office/officeart/2008/layout/SquareAccentList"/>
    <dgm:cxn modelId="{11D35218-DCC7-4EC9-A97C-83458F8009B9}" type="presParOf" srcId="{0B4E06EF-875D-4050-9F95-F54E31F1445D}" destId="{6D4123E5-83DD-45BB-B244-4FF64A1A9A82}" srcOrd="0" destOrd="0" presId="urn:microsoft.com/office/officeart/2008/layout/SquareAccentList"/>
    <dgm:cxn modelId="{CB592023-1909-433D-8B19-C9CFC7F14F14}" type="presParOf" srcId="{0B4E06EF-875D-4050-9F95-F54E31F1445D}" destId="{B93AFDEE-007A-4AC2-8A12-15950A0BF2B5}" srcOrd="1" destOrd="0" presId="urn:microsoft.com/office/officeart/2008/layout/SquareAccentList"/>
    <dgm:cxn modelId="{63DD1E43-1EB8-4D29-9E74-E97814615472}" type="presParOf" srcId="{98190EB9-EBCF-477E-9AC9-FA8A0D002798}" destId="{7550D2E2-1856-447A-B640-82F6AB5AB82C}" srcOrd="1" destOrd="0" presId="urn:microsoft.com/office/officeart/2008/layout/SquareAccentList"/>
    <dgm:cxn modelId="{B661D2BB-5594-4E6F-8F8E-5307BF458C25}" type="presParOf" srcId="{7550D2E2-1856-447A-B640-82F6AB5AB82C}" destId="{E6816C0D-3CBA-447A-B101-EAD7685CC9E5}" srcOrd="0" destOrd="0" presId="urn:microsoft.com/office/officeart/2008/layout/SquareAccentList"/>
    <dgm:cxn modelId="{64065547-EF3E-4BD6-948B-3A6AAC758FB4}" type="presParOf" srcId="{7550D2E2-1856-447A-B640-82F6AB5AB82C}" destId="{B0482ECC-4BC2-48FB-BEFF-7B892E96CD4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zh-TW" altLang="en-US"/>
        </a:p>
      </dgm:t>
    </dgm:pt>
    <dgm:pt modelId="{147B0B82-6A80-47DF-A2EC-AA9F66FE97F2}">
      <dgm:prSet phldrT="[文字]" custT="1"/>
      <dgm:spPr/>
      <dgm:t>
        <a:bodyPr/>
        <a:lstStyle/>
        <a:p>
          <a:r>
            <a:rPr lang="zh-TW" altLang="en-US" sz="3600" b="0" dirty="0" smtClean="0">
              <a:latin typeface="標楷體" panose="03000509000000000000" pitchFamily="65" charset="-120"/>
              <a:ea typeface="標楷體" panose="03000509000000000000" pitchFamily="65" charset="-120"/>
            </a:rPr>
            <a:t>莊文隆 老師</a:t>
          </a:r>
          <a:endParaRPr lang="zh-TW" altLang="en-US" sz="3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C2F6BEFF-2D45-4D75-9B84-FE01AD81B232}" type="par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F8F247AA-AF1F-4C8A-8C0B-18A2A139500A}" type="sibTrans" cxnId="{1515E844-A340-49FA-8EB2-B3AA38FB56EC}">
      <dgm:prSet/>
      <dgm:spPr/>
      <dgm:t>
        <a:bodyPr/>
        <a:lstStyle/>
        <a:p>
          <a:endParaRPr lang="zh-TW" altLang="en-US" b="1">
            <a:latin typeface="標楷體" panose="03000509000000000000" pitchFamily="65" charset="-120"/>
            <a:ea typeface="標楷體" panose="03000509000000000000" pitchFamily="65" charset="-120"/>
            <a:cs typeface="Times New Roman" panose="02020603050405020304" pitchFamily="18" charset="0"/>
          </a:endParaRPr>
        </a:p>
      </dgm:t>
    </dgm:pt>
    <dgm:pt modelId="{BB2F2DAB-9E62-47C6-B792-FBA6317E689C}">
      <dgm:prSet/>
      <dgm:spPr/>
      <dgm:t>
        <a:bodyPr/>
        <a:lstStyle/>
        <a:p>
          <a:r>
            <a:rPr lang="zh-TW" altLang="en-US" b="0" i="0" u="none" dirty="0" smtClean="0">
              <a:latin typeface="標楷體" panose="03000509000000000000" pitchFamily="65" charset="-120"/>
              <a:ea typeface="標楷體" panose="03000509000000000000" pitchFamily="65" charset="-120"/>
            </a:rPr>
            <a:t>楊存莉	老師</a:t>
          </a:r>
          <a:endParaRPr lang="zh-TW" altLang="en-US" b="0" dirty="0">
            <a:latin typeface="標楷體" panose="03000509000000000000" pitchFamily="65" charset="-120"/>
            <a:ea typeface="標楷體" panose="03000509000000000000" pitchFamily="65" charset="-120"/>
          </a:endParaRPr>
        </a:p>
      </dgm:t>
    </dgm:pt>
    <dgm:pt modelId="{84577AC2-1811-43F1-ABE2-54E260009D51}" type="parTrans" cxnId="{DAC82C20-8243-4F46-A0CB-AF6DE25B5888}">
      <dgm:prSet/>
      <dgm:spPr/>
      <dgm:t>
        <a:bodyPr/>
        <a:lstStyle/>
        <a:p>
          <a:endParaRPr lang="zh-TW" altLang="en-US" b="1">
            <a:latin typeface="標楷體" panose="03000509000000000000" pitchFamily="65" charset="-120"/>
            <a:ea typeface="標楷體" panose="03000509000000000000" pitchFamily="65" charset="-120"/>
          </a:endParaRPr>
        </a:p>
      </dgm:t>
    </dgm:pt>
    <dgm:pt modelId="{3EA99755-878E-4FDA-A1B0-ACD699B87D71}" type="sibTrans" cxnId="{DAC82C20-8243-4F46-A0CB-AF6DE25B5888}">
      <dgm:prSet/>
      <dgm:spPr/>
      <dgm:t>
        <a:bodyPr/>
        <a:lstStyle/>
        <a:p>
          <a:endParaRPr lang="zh-TW" altLang="en-US" b="1">
            <a:latin typeface="標楷體" panose="03000509000000000000" pitchFamily="65" charset="-120"/>
            <a:ea typeface="標楷體" panose="03000509000000000000" pitchFamily="65" charset="-120"/>
          </a:endParaRPr>
        </a:p>
      </dgm:t>
    </dgm:pt>
    <dgm:pt modelId="{B825351B-DF4C-4BA6-A981-FED5371E8236}">
      <dgm:prSet phldrT="[文字]" custT="1"/>
      <dgm:spPr/>
      <dgm:t>
        <a:bodyPr/>
        <a:lstStyle/>
        <a:p>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日月千禧酒店</a:t>
          </a:r>
          <a:endParaRPr lang="zh-TW" altLang="en-US" sz="2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927A6404-0BE2-4CA1-B31E-33213AC2D513}" type="parTrans" cxnId="{57E65AA3-5645-4BC4-9D4D-A558D3790321}">
      <dgm:prSet/>
      <dgm:spPr/>
      <dgm:t>
        <a:bodyPr/>
        <a:lstStyle/>
        <a:p>
          <a:endParaRPr lang="zh-TW" altLang="en-US"/>
        </a:p>
      </dgm:t>
    </dgm:pt>
    <dgm:pt modelId="{1E20FA18-5685-4CCB-A9C4-1E6BAB7245EF}" type="sibTrans" cxnId="{57E65AA3-5645-4BC4-9D4D-A558D3790321}">
      <dgm:prSet/>
      <dgm:spPr/>
      <dgm:t>
        <a:bodyPr/>
        <a:lstStyle/>
        <a:p>
          <a:endParaRPr lang="zh-TW" altLang="en-US"/>
        </a:p>
      </dgm:t>
    </dgm:pt>
    <dgm:pt modelId="{8A6F5A6F-5F67-438F-8A94-5B892793EA13}">
      <dgm:prSet phldrT="[文字]" custT="1"/>
      <dgm:spPr/>
      <dgm:t>
        <a:bodyPr/>
        <a:lstStyle/>
        <a:p>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瓦城</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非常泰</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dirty="0" smtClean="0">
              <a:latin typeface="標楷體" panose="03000509000000000000" pitchFamily="65" charset="-120"/>
              <a:ea typeface="標楷體" panose="03000509000000000000" pitchFamily="65" charset="-120"/>
              <a:cs typeface="Times New Roman" panose="02020603050405020304" pitchFamily="18" charset="0"/>
            </a:rPr>
            <a:t>台中遠百</a:t>
          </a:r>
          <a:r>
            <a:rPr lang="en-US" altLang="zh-TW" sz="2200" b="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200" b="1" dirty="0">
            <a:latin typeface="標楷體" panose="03000509000000000000" pitchFamily="65" charset="-120"/>
            <a:ea typeface="標楷體" panose="03000509000000000000" pitchFamily="65" charset="-120"/>
            <a:cs typeface="Times New Roman" panose="02020603050405020304" pitchFamily="18" charset="0"/>
          </a:endParaRPr>
        </a:p>
      </dgm:t>
    </dgm:pt>
    <dgm:pt modelId="{9D88BFBF-A256-4111-8268-0BBE0478FC02}" type="parTrans" cxnId="{6F7D624F-3FA6-4439-B87D-6A5F8682AB9E}">
      <dgm:prSet/>
      <dgm:spPr/>
      <dgm:t>
        <a:bodyPr/>
        <a:lstStyle/>
        <a:p>
          <a:endParaRPr lang="zh-TW" altLang="en-US"/>
        </a:p>
      </dgm:t>
    </dgm:pt>
    <dgm:pt modelId="{8DF8A503-8059-47E1-B77B-9E2E3EE98E29}" type="sibTrans" cxnId="{6F7D624F-3FA6-4439-B87D-6A5F8682AB9E}">
      <dgm:prSet/>
      <dgm:spPr/>
      <dgm:t>
        <a:bodyPr/>
        <a:lstStyle/>
        <a:p>
          <a:endParaRPr lang="zh-TW" altLang="en-US"/>
        </a:p>
      </dgm:t>
    </dgm:pt>
    <dgm:pt modelId="{B13CBD9D-9EF0-45DB-9365-D325C8D6F1B0}">
      <dgm:prSet custT="1"/>
      <dgm:spPr/>
      <dgm:t>
        <a:bodyPr/>
        <a:lstStyle/>
        <a:p>
          <a:r>
            <a:rPr lang="zh-TW" altLang="en-US" sz="2600" b="0" dirty="0" smtClean="0">
              <a:latin typeface="標楷體" panose="03000509000000000000" pitchFamily="65" charset="-120"/>
              <a:ea typeface="標楷體" panose="03000509000000000000" pitchFamily="65" charset="-120"/>
            </a:rPr>
            <a:t>裕元花園酒店</a:t>
          </a:r>
          <a:endParaRPr lang="zh-TW" altLang="en-US" sz="2600" b="0" dirty="0">
            <a:latin typeface="標楷體" panose="03000509000000000000" pitchFamily="65" charset="-120"/>
            <a:ea typeface="標楷體" panose="03000509000000000000" pitchFamily="65" charset="-120"/>
          </a:endParaRPr>
        </a:p>
      </dgm:t>
    </dgm:pt>
    <dgm:pt modelId="{78D8EE84-B165-46FC-9D68-768CE176C4DB}" type="parTrans" cxnId="{5E1C214C-FC1B-430C-B66D-65C2F7CBFDD5}">
      <dgm:prSet/>
      <dgm:spPr/>
      <dgm:t>
        <a:bodyPr/>
        <a:lstStyle/>
        <a:p>
          <a:endParaRPr lang="zh-TW" altLang="en-US"/>
        </a:p>
      </dgm:t>
    </dgm:pt>
    <dgm:pt modelId="{F28ED841-62CE-4A29-823E-F87AEDCF14D4}" type="sibTrans" cxnId="{5E1C214C-FC1B-430C-B66D-65C2F7CBFDD5}">
      <dgm:prSet/>
      <dgm:spPr/>
      <dgm:t>
        <a:bodyPr/>
        <a:lstStyle/>
        <a:p>
          <a:endParaRPr lang="zh-TW" altLang="en-US"/>
        </a:p>
      </dgm:t>
    </dgm:pt>
    <dgm:pt modelId="{4011358B-8C60-427B-92A4-FB1AB0E183E6}">
      <dgm:prSet phldrT="[文字]" custT="1"/>
      <dgm:spPr/>
      <dgm:t>
        <a:bodyPr/>
        <a:lstStyle/>
        <a:p>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瓦城</a:t>
          </a:r>
          <a:r>
            <a:rPr lang="en-US" altLang="zh-TW" sz="2600" b="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dirty="0" smtClean="0">
              <a:latin typeface="標楷體" panose="03000509000000000000" pitchFamily="65" charset="-120"/>
              <a:ea typeface="標楷體" panose="03000509000000000000" pitchFamily="65" charset="-120"/>
              <a:cs typeface="Times New Roman" panose="02020603050405020304" pitchFamily="18" charset="0"/>
            </a:rPr>
            <a:t>台中勤美店</a:t>
          </a:r>
          <a:endParaRPr lang="zh-TW" altLang="en-US" sz="2600" b="0" dirty="0">
            <a:latin typeface="標楷體" panose="03000509000000000000" pitchFamily="65" charset="-120"/>
            <a:ea typeface="標楷體" panose="03000509000000000000" pitchFamily="65" charset="-120"/>
            <a:cs typeface="Times New Roman" panose="02020603050405020304" pitchFamily="18" charset="0"/>
          </a:endParaRPr>
        </a:p>
      </dgm:t>
    </dgm:pt>
    <dgm:pt modelId="{9A072E78-E7C6-4A9E-9B34-E7DD5C619B0B}" type="sibTrans" cxnId="{F6F48321-926D-472C-A711-3A3EEC6638FB}">
      <dgm:prSet/>
      <dgm:spPr/>
      <dgm:t>
        <a:bodyPr/>
        <a:lstStyle/>
        <a:p>
          <a:endParaRPr lang="zh-TW" altLang="en-US"/>
        </a:p>
      </dgm:t>
    </dgm:pt>
    <dgm:pt modelId="{9BCF844A-C2A0-44DB-87C0-04A8964A8BD9}" type="parTrans" cxnId="{F6F48321-926D-472C-A711-3A3EEC6638FB}">
      <dgm:prSet/>
      <dgm:spPr/>
      <dgm:t>
        <a:bodyPr/>
        <a:lstStyle/>
        <a:p>
          <a:endParaRPr lang="zh-TW" altLang="en-US"/>
        </a:p>
      </dgm:t>
    </dgm:pt>
    <dgm:pt modelId="{BC23ECFE-6D84-432D-ADD7-301A2C809924}" type="pres">
      <dgm:prSet presAssocID="{F332D89C-63BE-4599-90D8-CB8C1732E6F9}" presName="layout" presStyleCnt="0">
        <dgm:presLayoutVars>
          <dgm:chMax/>
          <dgm:chPref/>
          <dgm:dir/>
          <dgm:resizeHandles/>
        </dgm:presLayoutVars>
      </dgm:prSet>
      <dgm:spPr/>
      <dgm:t>
        <a:bodyPr/>
        <a:lstStyle/>
        <a:p>
          <a:endParaRPr lang="zh-TW" altLang="en-US"/>
        </a:p>
      </dgm:t>
    </dgm:pt>
    <dgm:pt modelId="{D4BDD30E-38DA-4858-929D-501885E044FB}" type="pres">
      <dgm:prSet presAssocID="{BB2F2DAB-9E62-47C6-B792-FBA6317E689C}" presName="root" presStyleCnt="0">
        <dgm:presLayoutVars>
          <dgm:chMax/>
          <dgm:chPref/>
        </dgm:presLayoutVars>
      </dgm:prSet>
      <dgm:spPr/>
    </dgm:pt>
    <dgm:pt modelId="{2C7F6241-8E53-4D37-805E-ABCF7B88AD44}" type="pres">
      <dgm:prSet presAssocID="{BB2F2DAB-9E62-47C6-B792-FBA6317E689C}" presName="rootComposite" presStyleCnt="0">
        <dgm:presLayoutVars/>
      </dgm:prSet>
      <dgm:spPr/>
    </dgm:pt>
    <dgm:pt modelId="{7611B6F2-73F3-4C8A-9E99-426F8D24F365}" type="pres">
      <dgm:prSet presAssocID="{BB2F2DAB-9E62-47C6-B792-FBA6317E689C}" presName="ParentAccent" presStyleLbl="alignNode1" presStyleIdx="0" presStyleCnt="2"/>
      <dgm:spPr/>
    </dgm:pt>
    <dgm:pt modelId="{B0F23E78-CEDA-430C-B100-C38AF33F253F}" type="pres">
      <dgm:prSet presAssocID="{BB2F2DAB-9E62-47C6-B792-FBA6317E689C}" presName="ParentSmallAccent" presStyleLbl="fgAcc1" presStyleIdx="0" presStyleCnt="2"/>
      <dgm:spPr/>
    </dgm:pt>
    <dgm:pt modelId="{57E34477-3BBC-49D7-85C1-654F82C158D0}" type="pres">
      <dgm:prSet presAssocID="{BB2F2DAB-9E62-47C6-B792-FBA6317E689C}" presName="Parent" presStyleLbl="revTx" presStyleIdx="0" presStyleCnt="6">
        <dgm:presLayoutVars>
          <dgm:chMax/>
          <dgm:chPref val="4"/>
          <dgm:bulletEnabled val="1"/>
        </dgm:presLayoutVars>
      </dgm:prSet>
      <dgm:spPr/>
      <dgm:t>
        <a:bodyPr/>
        <a:lstStyle/>
        <a:p>
          <a:endParaRPr lang="zh-TW" altLang="en-US"/>
        </a:p>
      </dgm:t>
    </dgm:pt>
    <dgm:pt modelId="{8CBFFF43-CF03-4649-BB39-A630F04D6D67}" type="pres">
      <dgm:prSet presAssocID="{BB2F2DAB-9E62-47C6-B792-FBA6317E689C}" presName="childShape" presStyleCnt="0">
        <dgm:presLayoutVars>
          <dgm:chMax val="0"/>
          <dgm:chPref val="0"/>
        </dgm:presLayoutVars>
      </dgm:prSet>
      <dgm:spPr/>
    </dgm:pt>
    <dgm:pt modelId="{91FC23E6-FF29-4326-B902-CDC19EA9452D}" type="pres">
      <dgm:prSet presAssocID="{B825351B-DF4C-4BA6-A981-FED5371E8236}" presName="childComposite" presStyleCnt="0">
        <dgm:presLayoutVars>
          <dgm:chMax val="0"/>
          <dgm:chPref val="0"/>
        </dgm:presLayoutVars>
      </dgm:prSet>
      <dgm:spPr/>
    </dgm:pt>
    <dgm:pt modelId="{FBFFAC8A-EE46-46FB-AF9B-9AFBC018404B}" type="pres">
      <dgm:prSet presAssocID="{B825351B-DF4C-4BA6-A981-FED5371E8236}" presName="ChildAccent" presStyleLbl="solidFgAcc1" presStyleIdx="0" presStyleCnt="4"/>
      <dgm:spPr/>
    </dgm:pt>
    <dgm:pt modelId="{73884E74-1D92-4134-8516-49973F9524C0}" type="pres">
      <dgm:prSet presAssocID="{B825351B-DF4C-4BA6-A981-FED5371E8236}" presName="Child" presStyleLbl="revTx" presStyleIdx="1" presStyleCnt="6">
        <dgm:presLayoutVars>
          <dgm:chMax val="0"/>
          <dgm:chPref val="0"/>
          <dgm:bulletEnabled val="1"/>
        </dgm:presLayoutVars>
      </dgm:prSet>
      <dgm:spPr/>
      <dgm:t>
        <a:bodyPr/>
        <a:lstStyle/>
        <a:p>
          <a:endParaRPr lang="zh-TW" altLang="en-US"/>
        </a:p>
      </dgm:t>
    </dgm:pt>
    <dgm:pt modelId="{A680C6AF-A46A-43D8-BB89-5D4118EF83CE}" type="pres">
      <dgm:prSet presAssocID="{8A6F5A6F-5F67-438F-8A94-5B892793EA13}" presName="childComposite" presStyleCnt="0">
        <dgm:presLayoutVars>
          <dgm:chMax val="0"/>
          <dgm:chPref val="0"/>
        </dgm:presLayoutVars>
      </dgm:prSet>
      <dgm:spPr/>
    </dgm:pt>
    <dgm:pt modelId="{EACE75BD-D4DE-45CC-A158-B01BAA2396D5}" type="pres">
      <dgm:prSet presAssocID="{8A6F5A6F-5F67-438F-8A94-5B892793EA13}" presName="ChildAccent" presStyleLbl="solidFgAcc1" presStyleIdx="1" presStyleCnt="4"/>
      <dgm:spPr/>
    </dgm:pt>
    <dgm:pt modelId="{3E95A9F3-C7E6-4ED2-BF8F-4AB14D2AF182}" type="pres">
      <dgm:prSet presAssocID="{8A6F5A6F-5F67-438F-8A94-5B892793EA13}" presName="Child" presStyleLbl="revTx" presStyleIdx="2" presStyleCnt="6" custLinFactNeighborX="2688" custLinFactNeighborY="31639">
        <dgm:presLayoutVars>
          <dgm:chMax val="0"/>
          <dgm:chPref val="0"/>
          <dgm:bulletEnabled val="1"/>
        </dgm:presLayoutVars>
      </dgm:prSet>
      <dgm:spPr/>
      <dgm:t>
        <a:bodyPr/>
        <a:lstStyle/>
        <a:p>
          <a:endParaRPr lang="zh-TW" altLang="en-US"/>
        </a:p>
      </dgm:t>
    </dgm:pt>
    <dgm:pt modelId="{F44D4A4E-4B70-4CCC-95D4-14236C0A8BD4}" type="pres">
      <dgm:prSet presAssocID="{4011358B-8C60-427B-92A4-FB1AB0E183E6}" presName="childComposite" presStyleCnt="0">
        <dgm:presLayoutVars>
          <dgm:chMax val="0"/>
          <dgm:chPref val="0"/>
        </dgm:presLayoutVars>
      </dgm:prSet>
      <dgm:spPr/>
    </dgm:pt>
    <dgm:pt modelId="{6A6C42D0-A12A-455E-924C-C774C66098B8}" type="pres">
      <dgm:prSet presAssocID="{4011358B-8C60-427B-92A4-FB1AB0E183E6}" presName="ChildAccent" presStyleLbl="solidFgAcc1" presStyleIdx="2" presStyleCnt="4" custLinFactY="1850" custLinFactNeighborY="100000"/>
      <dgm:spPr/>
    </dgm:pt>
    <dgm:pt modelId="{2B685751-40FD-4653-AD9A-09926CCE3C86}" type="pres">
      <dgm:prSet presAssocID="{4011358B-8C60-427B-92A4-FB1AB0E183E6}" presName="Child" presStyleLbl="revTx" presStyleIdx="3" presStyleCnt="6" custLinFactNeighborX="239" custLinFactNeighborY="40704">
        <dgm:presLayoutVars>
          <dgm:chMax val="0"/>
          <dgm:chPref val="0"/>
          <dgm:bulletEnabled val="1"/>
        </dgm:presLayoutVars>
      </dgm:prSet>
      <dgm:spPr/>
      <dgm:t>
        <a:bodyPr/>
        <a:lstStyle/>
        <a:p>
          <a:endParaRPr lang="zh-TW" altLang="en-US"/>
        </a:p>
      </dgm:t>
    </dgm:pt>
    <dgm:pt modelId="{E3AC089D-3AA4-425F-B4B1-ABD60CD02694}" type="pres">
      <dgm:prSet presAssocID="{147B0B82-6A80-47DF-A2EC-AA9F66FE97F2}" presName="root" presStyleCnt="0">
        <dgm:presLayoutVars>
          <dgm:chMax/>
          <dgm:chPref/>
        </dgm:presLayoutVars>
      </dgm:prSet>
      <dgm:spPr/>
    </dgm:pt>
    <dgm:pt modelId="{5671FF43-0054-4EAF-A154-6C1023EDB56E}" type="pres">
      <dgm:prSet presAssocID="{147B0B82-6A80-47DF-A2EC-AA9F66FE97F2}" presName="rootComposite" presStyleCnt="0">
        <dgm:presLayoutVars/>
      </dgm:prSet>
      <dgm:spPr/>
    </dgm:pt>
    <dgm:pt modelId="{DECB9154-6494-4CD8-AE8A-3DA327611C76}" type="pres">
      <dgm:prSet presAssocID="{147B0B82-6A80-47DF-A2EC-AA9F66FE97F2}" presName="ParentAccent" presStyleLbl="alignNode1" presStyleIdx="1" presStyleCnt="2"/>
      <dgm:spPr/>
    </dgm:pt>
    <dgm:pt modelId="{CCA4FF79-F51C-47B2-842F-4D5A55F1F030}" type="pres">
      <dgm:prSet presAssocID="{147B0B82-6A80-47DF-A2EC-AA9F66FE97F2}" presName="ParentSmallAccent" presStyleLbl="fgAcc1" presStyleIdx="1" presStyleCnt="2"/>
      <dgm:spPr/>
    </dgm:pt>
    <dgm:pt modelId="{C5FF9A5A-B04B-4010-A129-EB8C7E3A92C9}" type="pres">
      <dgm:prSet presAssocID="{147B0B82-6A80-47DF-A2EC-AA9F66FE97F2}" presName="Parent" presStyleLbl="revTx" presStyleIdx="4" presStyleCnt="6">
        <dgm:presLayoutVars>
          <dgm:chMax/>
          <dgm:chPref val="4"/>
          <dgm:bulletEnabled val="1"/>
        </dgm:presLayoutVars>
      </dgm:prSet>
      <dgm:spPr/>
      <dgm:t>
        <a:bodyPr/>
        <a:lstStyle/>
        <a:p>
          <a:endParaRPr lang="zh-TW" altLang="en-US"/>
        </a:p>
      </dgm:t>
    </dgm:pt>
    <dgm:pt modelId="{9F9F5BBB-810B-4704-B261-40701C854910}" type="pres">
      <dgm:prSet presAssocID="{147B0B82-6A80-47DF-A2EC-AA9F66FE97F2}" presName="childShape" presStyleCnt="0">
        <dgm:presLayoutVars>
          <dgm:chMax val="0"/>
          <dgm:chPref val="0"/>
        </dgm:presLayoutVars>
      </dgm:prSet>
      <dgm:spPr/>
    </dgm:pt>
    <dgm:pt modelId="{C212863D-263A-43BD-AB1E-68792D2AD981}" type="pres">
      <dgm:prSet presAssocID="{B13CBD9D-9EF0-45DB-9365-D325C8D6F1B0}" presName="childComposite" presStyleCnt="0">
        <dgm:presLayoutVars>
          <dgm:chMax val="0"/>
          <dgm:chPref val="0"/>
        </dgm:presLayoutVars>
      </dgm:prSet>
      <dgm:spPr/>
    </dgm:pt>
    <dgm:pt modelId="{DA1D3C28-B279-4B7C-A76F-1E76EFEBFF3B}" type="pres">
      <dgm:prSet presAssocID="{B13CBD9D-9EF0-45DB-9365-D325C8D6F1B0}" presName="ChildAccent" presStyleLbl="solidFgAcc1" presStyleIdx="3" presStyleCnt="4"/>
      <dgm:spPr/>
    </dgm:pt>
    <dgm:pt modelId="{C9E2102D-ECAF-4AE6-8069-3FC53D96E247}" type="pres">
      <dgm:prSet presAssocID="{B13CBD9D-9EF0-45DB-9365-D325C8D6F1B0}" presName="Child" presStyleLbl="revTx" presStyleIdx="5" presStyleCnt="6" custLinFactY="100000" custLinFactNeighborX="13" custLinFactNeighborY="105033">
        <dgm:presLayoutVars>
          <dgm:chMax val="0"/>
          <dgm:chPref val="0"/>
          <dgm:bulletEnabled val="1"/>
        </dgm:presLayoutVars>
      </dgm:prSet>
      <dgm:spPr/>
      <dgm:t>
        <a:bodyPr/>
        <a:lstStyle/>
        <a:p>
          <a:endParaRPr lang="zh-TW" altLang="en-US"/>
        </a:p>
      </dgm:t>
    </dgm:pt>
  </dgm:ptLst>
  <dgm:cxnLst>
    <dgm:cxn modelId="{396851F6-078C-4A96-B145-E0207EB85F88}" type="presOf" srcId="{B825351B-DF4C-4BA6-A981-FED5371E8236}" destId="{73884E74-1D92-4134-8516-49973F9524C0}" srcOrd="0" destOrd="0" presId="urn:microsoft.com/office/officeart/2008/layout/SquareAccentList"/>
    <dgm:cxn modelId="{6F7D624F-3FA6-4439-B87D-6A5F8682AB9E}" srcId="{BB2F2DAB-9E62-47C6-B792-FBA6317E689C}" destId="{8A6F5A6F-5F67-438F-8A94-5B892793EA13}" srcOrd="1" destOrd="0" parTransId="{9D88BFBF-A256-4111-8268-0BBE0478FC02}" sibTransId="{8DF8A503-8059-47E1-B77B-9E2E3EE98E29}"/>
    <dgm:cxn modelId="{1924F4AC-DE73-4A08-9B19-10AEE6C47EFA}" type="presOf" srcId="{BB2F2DAB-9E62-47C6-B792-FBA6317E689C}" destId="{57E34477-3BBC-49D7-85C1-654F82C158D0}" srcOrd="0" destOrd="0" presId="urn:microsoft.com/office/officeart/2008/layout/SquareAccentList"/>
    <dgm:cxn modelId="{5E1C214C-FC1B-430C-B66D-65C2F7CBFDD5}" srcId="{147B0B82-6A80-47DF-A2EC-AA9F66FE97F2}" destId="{B13CBD9D-9EF0-45DB-9365-D325C8D6F1B0}" srcOrd="0" destOrd="0" parTransId="{78D8EE84-B165-46FC-9D68-768CE176C4DB}" sibTransId="{F28ED841-62CE-4A29-823E-F87AEDCF14D4}"/>
    <dgm:cxn modelId="{74B4FA79-EA40-45E3-B6E4-9C28122426E3}" type="presOf" srcId="{147B0B82-6A80-47DF-A2EC-AA9F66FE97F2}" destId="{C5FF9A5A-B04B-4010-A129-EB8C7E3A92C9}" srcOrd="0" destOrd="0" presId="urn:microsoft.com/office/officeart/2008/layout/SquareAccentList"/>
    <dgm:cxn modelId="{64D3DD4D-55AA-4217-B5FE-33D13186D302}" type="presOf" srcId="{F332D89C-63BE-4599-90D8-CB8C1732E6F9}" destId="{BC23ECFE-6D84-432D-ADD7-301A2C809924}" srcOrd="0" destOrd="0" presId="urn:microsoft.com/office/officeart/2008/layout/SquareAccentList"/>
    <dgm:cxn modelId="{F6F48321-926D-472C-A711-3A3EEC6638FB}" srcId="{BB2F2DAB-9E62-47C6-B792-FBA6317E689C}" destId="{4011358B-8C60-427B-92A4-FB1AB0E183E6}" srcOrd="2" destOrd="0" parTransId="{9BCF844A-C2A0-44DB-87C0-04A8964A8BD9}" sibTransId="{9A072E78-E7C6-4A9E-9B34-E7DD5C619B0B}"/>
    <dgm:cxn modelId="{D88CB306-1363-4804-8BB4-919DC9FDF078}" type="presOf" srcId="{4011358B-8C60-427B-92A4-FB1AB0E183E6}" destId="{2B685751-40FD-4653-AD9A-09926CCE3C86}" srcOrd="0" destOrd="0" presId="urn:microsoft.com/office/officeart/2008/layout/SquareAccentList"/>
    <dgm:cxn modelId="{DEC97E5E-1455-469F-944B-506DAFE97462}" type="presOf" srcId="{B13CBD9D-9EF0-45DB-9365-D325C8D6F1B0}" destId="{C9E2102D-ECAF-4AE6-8069-3FC53D96E247}" srcOrd="0" destOrd="0" presId="urn:microsoft.com/office/officeart/2008/layout/SquareAccentList"/>
    <dgm:cxn modelId="{AF95A88C-2814-4AD6-8BBE-5AA33B2E68FC}" type="presOf" srcId="{8A6F5A6F-5F67-438F-8A94-5B892793EA13}" destId="{3E95A9F3-C7E6-4ED2-BF8F-4AB14D2AF182}" srcOrd="0" destOrd="0" presId="urn:microsoft.com/office/officeart/2008/layout/SquareAccentList"/>
    <dgm:cxn modelId="{DAC82C20-8243-4F46-A0CB-AF6DE25B5888}" srcId="{F332D89C-63BE-4599-90D8-CB8C1732E6F9}" destId="{BB2F2DAB-9E62-47C6-B792-FBA6317E689C}" srcOrd="0" destOrd="0" parTransId="{84577AC2-1811-43F1-ABE2-54E260009D51}" sibTransId="{3EA99755-878E-4FDA-A1B0-ACD699B87D71}"/>
    <dgm:cxn modelId="{57E65AA3-5645-4BC4-9D4D-A558D3790321}" srcId="{BB2F2DAB-9E62-47C6-B792-FBA6317E689C}" destId="{B825351B-DF4C-4BA6-A981-FED5371E8236}" srcOrd="0" destOrd="0" parTransId="{927A6404-0BE2-4CA1-B31E-33213AC2D513}" sibTransId="{1E20FA18-5685-4CCB-A9C4-1E6BAB7245EF}"/>
    <dgm:cxn modelId="{1515E844-A340-49FA-8EB2-B3AA38FB56EC}" srcId="{F332D89C-63BE-4599-90D8-CB8C1732E6F9}" destId="{147B0B82-6A80-47DF-A2EC-AA9F66FE97F2}" srcOrd="1" destOrd="0" parTransId="{C2F6BEFF-2D45-4D75-9B84-FE01AD81B232}" sibTransId="{F8F247AA-AF1F-4C8A-8C0B-18A2A139500A}"/>
    <dgm:cxn modelId="{1AE78368-DD57-42D1-BF6B-739CB2E0CABC}" type="presParOf" srcId="{BC23ECFE-6D84-432D-ADD7-301A2C809924}" destId="{D4BDD30E-38DA-4858-929D-501885E044FB}" srcOrd="0" destOrd="0" presId="urn:microsoft.com/office/officeart/2008/layout/SquareAccentList"/>
    <dgm:cxn modelId="{91F66509-8EF3-4521-B4EA-57EF990DED70}" type="presParOf" srcId="{D4BDD30E-38DA-4858-929D-501885E044FB}" destId="{2C7F6241-8E53-4D37-805E-ABCF7B88AD44}" srcOrd="0" destOrd="0" presId="urn:microsoft.com/office/officeart/2008/layout/SquareAccentList"/>
    <dgm:cxn modelId="{703B665C-2BDF-4DDD-A7E9-CB9539C8FDF6}" type="presParOf" srcId="{2C7F6241-8E53-4D37-805E-ABCF7B88AD44}" destId="{7611B6F2-73F3-4C8A-9E99-426F8D24F365}" srcOrd="0" destOrd="0" presId="urn:microsoft.com/office/officeart/2008/layout/SquareAccentList"/>
    <dgm:cxn modelId="{76EE4E24-642E-46F1-8627-FD7277974087}" type="presParOf" srcId="{2C7F6241-8E53-4D37-805E-ABCF7B88AD44}" destId="{B0F23E78-CEDA-430C-B100-C38AF33F253F}" srcOrd="1" destOrd="0" presId="urn:microsoft.com/office/officeart/2008/layout/SquareAccentList"/>
    <dgm:cxn modelId="{BC765403-B4A4-47BD-93B4-FB2580E96BE4}" type="presParOf" srcId="{2C7F6241-8E53-4D37-805E-ABCF7B88AD44}" destId="{57E34477-3BBC-49D7-85C1-654F82C158D0}" srcOrd="2" destOrd="0" presId="urn:microsoft.com/office/officeart/2008/layout/SquareAccentList"/>
    <dgm:cxn modelId="{04FB0845-535C-48A9-924D-B615DE154B00}" type="presParOf" srcId="{D4BDD30E-38DA-4858-929D-501885E044FB}" destId="{8CBFFF43-CF03-4649-BB39-A630F04D6D67}" srcOrd="1" destOrd="0" presId="urn:microsoft.com/office/officeart/2008/layout/SquareAccentList"/>
    <dgm:cxn modelId="{63A117E5-BC75-4F85-85B6-1A8BA88A8FC8}" type="presParOf" srcId="{8CBFFF43-CF03-4649-BB39-A630F04D6D67}" destId="{91FC23E6-FF29-4326-B902-CDC19EA9452D}" srcOrd="0" destOrd="0" presId="urn:microsoft.com/office/officeart/2008/layout/SquareAccentList"/>
    <dgm:cxn modelId="{AE724AF7-1A98-4C27-85B5-BAF405195374}" type="presParOf" srcId="{91FC23E6-FF29-4326-B902-CDC19EA9452D}" destId="{FBFFAC8A-EE46-46FB-AF9B-9AFBC018404B}" srcOrd="0" destOrd="0" presId="urn:microsoft.com/office/officeart/2008/layout/SquareAccentList"/>
    <dgm:cxn modelId="{451386EE-817E-4436-AE75-32E1A70AF9D0}" type="presParOf" srcId="{91FC23E6-FF29-4326-B902-CDC19EA9452D}" destId="{73884E74-1D92-4134-8516-49973F9524C0}" srcOrd="1" destOrd="0" presId="urn:microsoft.com/office/officeart/2008/layout/SquareAccentList"/>
    <dgm:cxn modelId="{0CF2EA26-5379-4A3F-8EB7-2779CED71731}" type="presParOf" srcId="{8CBFFF43-CF03-4649-BB39-A630F04D6D67}" destId="{A680C6AF-A46A-43D8-BB89-5D4118EF83CE}" srcOrd="1" destOrd="0" presId="urn:microsoft.com/office/officeart/2008/layout/SquareAccentList"/>
    <dgm:cxn modelId="{44A68F9F-1A3C-47EB-A14C-04CBE418991B}" type="presParOf" srcId="{A680C6AF-A46A-43D8-BB89-5D4118EF83CE}" destId="{EACE75BD-D4DE-45CC-A158-B01BAA2396D5}" srcOrd="0" destOrd="0" presId="urn:microsoft.com/office/officeart/2008/layout/SquareAccentList"/>
    <dgm:cxn modelId="{ACEDEF5B-9EE6-4C9E-A110-4B71FE411D56}" type="presParOf" srcId="{A680C6AF-A46A-43D8-BB89-5D4118EF83CE}" destId="{3E95A9F3-C7E6-4ED2-BF8F-4AB14D2AF182}" srcOrd="1" destOrd="0" presId="urn:microsoft.com/office/officeart/2008/layout/SquareAccentList"/>
    <dgm:cxn modelId="{8F71DB8C-CE73-4882-A93C-96007DD28F39}" type="presParOf" srcId="{8CBFFF43-CF03-4649-BB39-A630F04D6D67}" destId="{F44D4A4E-4B70-4CCC-95D4-14236C0A8BD4}" srcOrd="2" destOrd="0" presId="urn:microsoft.com/office/officeart/2008/layout/SquareAccentList"/>
    <dgm:cxn modelId="{56898E3A-ABEF-492C-BFD4-8ADF9594CDA4}" type="presParOf" srcId="{F44D4A4E-4B70-4CCC-95D4-14236C0A8BD4}" destId="{6A6C42D0-A12A-455E-924C-C774C66098B8}" srcOrd="0" destOrd="0" presId="urn:microsoft.com/office/officeart/2008/layout/SquareAccentList"/>
    <dgm:cxn modelId="{4DD7E89D-E35C-44C4-BE51-6DB61E25B384}" type="presParOf" srcId="{F44D4A4E-4B70-4CCC-95D4-14236C0A8BD4}" destId="{2B685751-40FD-4653-AD9A-09926CCE3C86}" srcOrd="1" destOrd="0" presId="urn:microsoft.com/office/officeart/2008/layout/SquareAccentList"/>
    <dgm:cxn modelId="{F95209C1-6C77-45B2-9A2E-B2B542CC1985}" type="presParOf" srcId="{BC23ECFE-6D84-432D-ADD7-301A2C809924}" destId="{E3AC089D-3AA4-425F-B4B1-ABD60CD02694}" srcOrd="1" destOrd="0" presId="urn:microsoft.com/office/officeart/2008/layout/SquareAccentList"/>
    <dgm:cxn modelId="{FFE2CD62-C372-4AD9-861B-1B174917453C}" type="presParOf" srcId="{E3AC089D-3AA4-425F-B4B1-ABD60CD02694}" destId="{5671FF43-0054-4EAF-A154-6C1023EDB56E}" srcOrd="0" destOrd="0" presId="urn:microsoft.com/office/officeart/2008/layout/SquareAccentList"/>
    <dgm:cxn modelId="{1AB1CB01-2608-4EDB-80F0-63232678F0E8}" type="presParOf" srcId="{5671FF43-0054-4EAF-A154-6C1023EDB56E}" destId="{DECB9154-6494-4CD8-AE8A-3DA327611C76}" srcOrd="0" destOrd="0" presId="urn:microsoft.com/office/officeart/2008/layout/SquareAccentList"/>
    <dgm:cxn modelId="{A9BF85AF-777C-481C-8ABB-8FF5BD16E388}" type="presParOf" srcId="{5671FF43-0054-4EAF-A154-6C1023EDB56E}" destId="{CCA4FF79-F51C-47B2-842F-4D5A55F1F030}" srcOrd="1" destOrd="0" presId="urn:microsoft.com/office/officeart/2008/layout/SquareAccentList"/>
    <dgm:cxn modelId="{87622809-44C5-4EBD-886C-778E8697CBEC}" type="presParOf" srcId="{5671FF43-0054-4EAF-A154-6C1023EDB56E}" destId="{C5FF9A5A-B04B-4010-A129-EB8C7E3A92C9}" srcOrd="2" destOrd="0" presId="urn:microsoft.com/office/officeart/2008/layout/SquareAccentList"/>
    <dgm:cxn modelId="{BCDDEFEE-5ABF-45A1-97D5-EF3C8C396D99}" type="presParOf" srcId="{E3AC089D-3AA4-425F-B4B1-ABD60CD02694}" destId="{9F9F5BBB-810B-4704-B261-40701C854910}" srcOrd="1" destOrd="0" presId="urn:microsoft.com/office/officeart/2008/layout/SquareAccentList"/>
    <dgm:cxn modelId="{992A05D3-D7A5-4630-B87A-EFEF29DC0DD3}" type="presParOf" srcId="{9F9F5BBB-810B-4704-B261-40701C854910}" destId="{C212863D-263A-43BD-AB1E-68792D2AD981}" srcOrd="0" destOrd="0" presId="urn:microsoft.com/office/officeart/2008/layout/SquareAccentList"/>
    <dgm:cxn modelId="{93DF7EED-046F-4BE4-ABB5-5CA90596676D}" type="presParOf" srcId="{C212863D-263A-43BD-AB1E-68792D2AD981}" destId="{DA1D3C28-B279-4B7C-A76F-1E76EFEBFF3B}" srcOrd="0" destOrd="0" presId="urn:microsoft.com/office/officeart/2008/layout/SquareAccentList"/>
    <dgm:cxn modelId="{7D347E35-23B8-4CF1-B3D1-9186D627B9C8}" type="presParOf" srcId="{C212863D-263A-43BD-AB1E-68792D2AD981}" destId="{C9E2102D-ECAF-4AE6-8069-3FC53D96E247}"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zh-TW" altLang="en-US"/>
        </a:p>
      </dgm:t>
    </dgm:pt>
    <dgm:pt modelId="{9DBFE51F-CF3A-418B-9041-C2B5D9A36F99}">
      <dgm:prSet custT="1"/>
      <dgm:spPr/>
      <dgm:t>
        <a:bodyPr/>
        <a:lstStyle/>
        <a:p>
          <a:r>
            <a:rPr lang="zh-TW" altLang="en-US" sz="3600" b="0" i="0" u="none" dirty="0" smtClean="0">
              <a:latin typeface="標楷體" panose="03000509000000000000" pitchFamily="65" charset="-120"/>
              <a:ea typeface="標楷體" panose="03000509000000000000" pitchFamily="65" charset="-120"/>
            </a:rPr>
            <a:t>胡湘苓 老師</a:t>
          </a:r>
          <a:endParaRPr lang="zh-TW" altLang="en-US" sz="3600" b="0" dirty="0">
            <a:latin typeface="標楷體" panose="03000509000000000000" pitchFamily="65" charset="-120"/>
            <a:ea typeface="標楷體" panose="03000509000000000000" pitchFamily="65" charset="-120"/>
          </a:endParaRPr>
        </a:p>
      </dgm:t>
    </dgm:pt>
    <dgm:pt modelId="{46072E92-5C1A-4F67-B581-D6F943E52A09}" type="parTrans" cxnId="{E3EA2CEF-9FE9-468A-8BEF-F24D0A980B4E}">
      <dgm:prSet/>
      <dgm:spPr/>
      <dgm:t>
        <a:bodyPr/>
        <a:lstStyle/>
        <a:p>
          <a:endParaRPr lang="zh-TW" altLang="en-US" b="1">
            <a:latin typeface="標楷體" panose="03000509000000000000" pitchFamily="65" charset="-120"/>
            <a:ea typeface="標楷體" panose="03000509000000000000" pitchFamily="65" charset="-120"/>
          </a:endParaRPr>
        </a:p>
      </dgm:t>
    </dgm:pt>
    <dgm:pt modelId="{50531926-EA53-4CD1-BCF1-F91F868EE83F}" type="sibTrans" cxnId="{E3EA2CEF-9FE9-468A-8BEF-F24D0A980B4E}">
      <dgm:prSet/>
      <dgm:spPr/>
      <dgm:t>
        <a:bodyPr/>
        <a:lstStyle/>
        <a:p>
          <a:endParaRPr lang="zh-TW" altLang="en-US" b="1">
            <a:latin typeface="標楷體" panose="03000509000000000000" pitchFamily="65" charset="-120"/>
            <a:ea typeface="標楷體" panose="03000509000000000000" pitchFamily="65" charset="-120"/>
          </a:endParaRPr>
        </a:p>
      </dgm:t>
    </dgm:pt>
    <dgm:pt modelId="{BB2F2DAB-9E62-47C6-B792-FBA6317E689C}">
      <dgm:prSet custT="1"/>
      <dgm:spPr/>
      <dgm:t>
        <a:bodyPr/>
        <a:lstStyle/>
        <a:p>
          <a:r>
            <a:rPr lang="zh-TW" altLang="en-US" sz="3600" b="0" i="0" u="none" dirty="0" smtClean="0">
              <a:latin typeface="標楷體" panose="03000509000000000000" pitchFamily="65" charset="-120"/>
              <a:ea typeface="標楷體" panose="03000509000000000000" pitchFamily="65" charset="-120"/>
            </a:rPr>
            <a:t>林幸慧 老師</a:t>
          </a:r>
          <a:endParaRPr lang="zh-TW" altLang="en-US" sz="3600" b="0" dirty="0">
            <a:latin typeface="標楷體" panose="03000509000000000000" pitchFamily="65" charset="-120"/>
            <a:ea typeface="標楷體" panose="03000509000000000000" pitchFamily="65" charset="-120"/>
          </a:endParaRPr>
        </a:p>
      </dgm:t>
    </dgm:pt>
    <dgm:pt modelId="{3EA99755-878E-4FDA-A1B0-ACD699B87D71}" type="sibTrans" cxnId="{DAC82C20-8243-4F46-A0CB-AF6DE25B5888}">
      <dgm:prSet/>
      <dgm:spPr/>
      <dgm:t>
        <a:bodyPr/>
        <a:lstStyle/>
        <a:p>
          <a:endParaRPr lang="zh-TW" altLang="en-US" b="1">
            <a:latin typeface="標楷體" panose="03000509000000000000" pitchFamily="65" charset="-120"/>
            <a:ea typeface="標楷體" panose="03000509000000000000" pitchFamily="65" charset="-120"/>
          </a:endParaRPr>
        </a:p>
      </dgm:t>
    </dgm:pt>
    <dgm:pt modelId="{84577AC2-1811-43F1-ABE2-54E260009D51}" type="parTrans" cxnId="{DAC82C20-8243-4F46-A0CB-AF6DE25B5888}">
      <dgm:prSet/>
      <dgm:spPr/>
      <dgm:t>
        <a:bodyPr/>
        <a:lstStyle/>
        <a:p>
          <a:endParaRPr lang="zh-TW" altLang="en-US" b="1">
            <a:latin typeface="標楷體" panose="03000509000000000000" pitchFamily="65" charset="-120"/>
            <a:ea typeface="標楷體" panose="03000509000000000000" pitchFamily="65" charset="-120"/>
          </a:endParaRPr>
        </a:p>
      </dgm:t>
    </dgm:pt>
    <dgm:pt modelId="{FCA87FA9-A66C-4CAB-A189-4D14486E16F4}">
      <dgm:prSet custT="1"/>
      <dgm:spPr/>
      <dgm:t>
        <a:bodyPr/>
        <a:lstStyle/>
        <a:p>
          <a:r>
            <a:rPr lang="en-US" altLang="zh-TW" sz="2600" b="0" dirty="0" smtClean="0">
              <a:latin typeface="標楷體" panose="03000509000000000000" pitchFamily="65" charset="-120"/>
              <a:ea typeface="標楷體" panose="03000509000000000000" pitchFamily="65" charset="-120"/>
            </a:rPr>
            <a:t>JL</a:t>
          </a:r>
          <a:r>
            <a:rPr lang="zh-TW" altLang="en-US" sz="2600" b="0" dirty="0" smtClean="0">
              <a:latin typeface="標楷體" panose="03000509000000000000" pitchFamily="65" charset="-120"/>
              <a:ea typeface="標楷體" panose="03000509000000000000" pitchFamily="65" charset="-120"/>
            </a:rPr>
            <a:t> </a:t>
          </a:r>
          <a:r>
            <a:rPr lang="en-US" altLang="zh-TW" sz="2600" b="0" dirty="0" smtClean="0">
              <a:latin typeface="標楷體" panose="03000509000000000000" pitchFamily="65" charset="-120"/>
              <a:ea typeface="標楷體" panose="03000509000000000000" pitchFamily="65" charset="-120"/>
            </a:rPr>
            <a:t>Studio</a:t>
          </a:r>
          <a:r>
            <a:rPr lang="zh-TW" altLang="en-US" sz="2600" b="0" dirty="0" smtClean="0">
              <a:latin typeface="標楷體" panose="03000509000000000000" pitchFamily="65" charset="-120"/>
              <a:ea typeface="標楷體" panose="03000509000000000000" pitchFamily="65" charset="-120"/>
            </a:rPr>
            <a:t>餐廳</a:t>
          </a:r>
          <a:endParaRPr lang="zh-TW" altLang="en-US" sz="2600" b="0" dirty="0">
            <a:latin typeface="標楷體" panose="03000509000000000000" pitchFamily="65" charset="-120"/>
            <a:ea typeface="標楷體" panose="03000509000000000000" pitchFamily="65" charset="-120"/>
          </a:endParaRPr>
        </a:p>
      </dgm:t>
    </dgm:pt>
    <dgm:pt modelId="{DEC3C6DF-3394-48F8-B0BF-DC549C4FE441}" type="parTrans" cxnId="{6C2F92AA-14E4-4F73-AC2E-1295206932A4}">
      <dgm:prSet/>
      <dgm:spPr/>
      <dgm:t>
        <a:bodyPr/>
        <a:lstStyle/>
        <a:p>
          <a:endParaRPr lang="zh-TW" altLang="en-US"/>
        </a:p>
      </dgm:t>
    </dgm:pt>
    <dgm:pt modelId="{92D2ED87-BC5C-4194-A578-5483F6FE891E}" type="sibTrans" cxnId="{6C2F92AA-14E4-4F73-AC2E-1295206932A4}">
      <dgm:prSet/>
      <dgm:spPr/>
      <dgm:t>
        <a:bodyPr/>
        <a:lstStyle/>
        <a:p>
          <a:endParaRPr lang="zh-TW" altLang="en-US"/>
        </a:p>
      </dgm:t>
    </dgm:pt>
    <dgm:pt modelId="{15750F82-A76C-4E69-A39B-DC99A6C8F1B1}">
      <dgm:prSet custT="1"/>
      <dgm:spPr/>
      <dgm:t>
        <a:bodyPr/>
        <a:lstStyle/>
        <a:p>
          <a:r>
            <a:rPr lang="en-US" altLang="zh-TW" sz="2600" b="0" dirty="0" smtClean="0">
              <a:latin typeface="標楷體" panose="03000509000000000000" pitchFamily="65" charset="-120"/>
              <a:ea typeface="標楷體" panose="03000509000000000000" pitchFamily="65" charset="-120"/>
            </a:rPr>
            <a:t>NARA</a:t>
          </a:r>
          <a:r>
            <a:rPr lang="zh-TW" altLang="en-US" sz="2600" b="0" dirty="0" smtClean="0">
              <a:latin typeface="標楷體" panose="03000509000000000000" pitchFamily="65" charset="-120"/>
              <a:ea typeface="標楷體" panose="03000509000000000000" pitchFamily="65" charset="-120"/>
            </a:rPr>
            <a:t>餐廳</a:t>
          </a:r>
          <a:endParaRPr lang="zh-TW" altLang="en-US" sz="2600" b="0" dirty="0">
            <a:latin typeface="標楷體" panose="03000509000000000000" pitchFamily="65" charset="-120"/>
            <a:ea typeface="標楷體" panose="03000509000000000000" pitchFamily="65" charset="-120"/>
          </a:endParaRPr>
        </a:p>
      </dgm:t>
    </dgm:pt>
    <dgm:pt modelId="{EAE88A48-5F40-43C3-BD27-F8B90F954E21}" type="parTrans" cxnId="{8016F57C-1DE6-4F94-AD63-705176BE114B}">
      <dgm:prSet/>
      <dgm:spPr/>
      <dgm:t>
        <a:bodyPr/>
        <a:lstStyle/>
        <a:p>
          <a:endParaRPr lang="zh-TW" altLang="en-US"/>
        </a:p>
      </dgm:t>
    </dgm:pt>
    <dgm:pt modelId="{9F11F3CB-9080-4DF9-9256-524AB659BF57}" type="sibTrans" cxnId="{8016F57C-1DE6-4F94-AD63-705176BE114B}">
      <dgm:prSet/>
      <dgm:spPr/>
      <dgm:t>
        <a:bodyPr/>
        <a:lstStyle/>
        <a:p>
          <a:endParaRPr lang="zh-TW" altLang="en-US"/>
        </a:p>
      </dgm:t>
    </dgm:pt>
    <dgm:pt modelId="{DA0B5777-FDC3-45C0-864C-A4F73B4B1FE5}">
      <dgm:prSet custT="1"/>
      <dgm:spPr/>
      <dgm:t>
        <a:bodyPr/>
        <a:lstStyle/>
        <a:p>
          <a:r>
            <a:rPr lang="zh-TW" altLang="en-US" sz="2400" b="0" dirty="0" smtClean="0">
              <a:latin typeface="標楷體" panose="03000509000000000000" pitchFamily="65" charset="-120"/>
              <a:ea typeface="標楷體" panose="03000509000000000000" pitchFamily="65" charset="-120"/>
            </a:rPr>
            <a:t>台北文華東方酒店</a:t>
          </a:r>
          <a:endParaRPr lang="zh-TW" altLang="en-US" sz="2400" b="0" dirty="0">
            <a:latin typeface="標楷體" panose="03000509000000000000" pitchFamily="65" charset="-120"/>
            <a:ea typeface="標楷體" panose="03000509000000000000" pitchFamily="65" charset="-120"/>
          </a:endParaRPr>
        </a:p>
      </dgm:t>
    </dgm:pt>
    <dgm:pt modelId="{A4D0E633-CE20-4F29-8CD4-AC584B7561FB}" type="parTrans" cxnId="{82690555-5588-4158-9304-F7540A2C45DD}">
      <dgm:prSet/>
      <dgm:spPr/>
      <dgm:t>
        <a:bodyPr/>
        <a:lstStyle/>
        <a:p>
          <a:endParaRPr lang="zh-TW" altLang="en-US"/>
        </a:p>
      </dgm:t>
    </dgm:pt>
    <dgm:pt modelId="{3121CE69-8253-4F79-8B1B-B173923D8690}" type="sibTrans" cxnId="{82690555-5588-4158-9304-F7540A2C45DD}">
      <dgm:prSet/>
      <dgm:spPr/>
      <dgm:t>
        <a:bodyPr/>
        <a:lstStyle/>
        <a:p>
          <a:endParaRPr lang="zh-TW" altLang="en-US"/>
        </a:p>
      </dgm:t>
    </dgm:pt>
    <dgm:pt modelId="{9C011A73-6141-40BE-9FB3-7977A17AE1BB}">
      <dgm:prSet custT="1"/>
      <dgm:spPr/>
      <dgm:t>
        <a:bodyPr/>
        <a:lstStyle/>
        <a:p>
          <a:r>
            <a:rPr lang="zh-TW" altLang="en-US" sz="2400" b="0" dirty="0" smtClean="0">
              <a:latin typeface="標楷體" panose="03000509000000000000" pitchFamily="65" charset="-120"/>
              <a:ea typeface="標楷體" panose="03000509000000000000" pitchFamily="65" charset="-120"/>
            </a:rPr>
            <a:t>台中長榮桂冠酒店</a:t>
          </a:r>
          <a:endParaRPr lang="zh-TW" altLang="en-US" sz="2400" b="0" dirty="0">
            <a:latin typeface="標楷體" panose="03000509000000000000" pitchFamily="65" charset="-120"/>
            <a:ea typeface="標楷體" panose="03000509000000000000" pitchFamily="65" charset="-120"/>
          </a:endParaRPr>
        </a:p>
      </dgm:t>
    </dgm:pt>
    <dgm:pt modelId="{4780DD10-24FB-4471-8EF5-D4DBD11ECB54}" type="parTrans" cxnId="{E8769277-2BFA-4F8E-BB58-59191F4A267A}">
      <dgm:prSet/>
      <dgm:spPr/>
      <dgm:t>
        <a:bodyPr/>
        <a:lstStyle/>
        <a:p>
          <a:endParaRPr lang="zh-TW" altLang="en-US"/>
        </a:p>
      </dgm:t>
    </dgm:pt>
    <dgm:pt modelId="{0FD6B97B-862F-46F6-BF12-3FB93F3D7AAD}" type="sibTrans" cxnId="{E8769277-2BFA-4F8E-BB58-59191F4A267A}">
      <dgm:prSet/>
      <dgm:spPr/>
      <dgm:t>
        <a:bodyPr/>
        <a:lstStyle/>
        <a:p>
          <a:endParaRPr lang="zh-TW" altLang="en-US"/>
        </a:p>
      </dgm:t>
    </dgm:pt>
    <dgm:pt modelId="{264FD3F2-7F40-433C-BCFF-85C81CC8976D}" type="pres">
      <dgm:prSet presAssocID="{F332D89C-63BE-4599-90D8-CB8C1732E6F9}" presName="layout" presStyleCnt="0">
        <dgm:presLayoutVars>
          <dgm:chMax/>
          <dgm:chPref/>
          <dgm:dir/>
          <dgm:resizeHandles/>
        </dgm:presLayoutVars>
      </dgm:prSet>
      <dgm:spPr/>
      <dgm:t>
        <a:bodyPr/>
        <a:lstStyle/>
        <a:p>
          <a:endParaRPr lang="zh-TW" altLang="en-US"/>
        </a:p>
      </dgm:t>
    </dgm:pt>
    <dgm:pt modelId="{526793F8-8976-440B-B5D6-A177584DCEF0}" type="pres">
      <dgm:prSet presAssocID="{9DBFE51F-CF3A-418B-9041-C2B5D9A36F99}" presName="root" presStyleCnt="0">
        <dgm:presLayoutVars>
          <dgm:chMax/>
          <dgm:chPref/>
        </dgm:presLayoutVars>
      </dgm:prSet>
      <dgm:spPr/>
    </dgm:pt>
    <dgm:pt modelId="{36E693F2-00C4-448F-9F71-951F07F77881}" type="pres">
      <dgm:prSet presAssocID="{9DBFE51F-CF3A-418B-9041-C2B5D9A36F99}" presName="rootComposite" presStyleCnt="0">
        <dgm:presLayoutVars/>
      </dgm:prSet>
      <dgm:spPr/>
    </dgm:pt>
    <dgm:pt modelId="{8E57EA3C-EF38-4E9D-8631-0F98015E5FC1}" type="pres">
      <dgm:prSet presAssocID="{9DBFE51F-CF3A-418B-9041-C2B5D9A36F99}" presName="ParentAccent" presStyleLbl="alignNode1" presStyleIdx="0" presStyleCnt="2"/>
      <dgm:spPr/>
    </dgm:pt>
    <dgm:pt modelId="{B2BC01EF-51B8-4717-94F7-50FEDBBABB7F}" type="pres">
      <dgm:prSet presAssocID="{9DBFE51F-CF3A-418B-9041-C2B5D9A36F99}" presName="ParentSmallAccent" presStyleLbl="fgAcc1" presStyleIdx="0" presStyleCnt="2"/>
      <dgm:spPr/>
    </dgm:pt>
    <dgm:pt modelId="{065000D6-8475-455A-9076-98272D271DD1}" type="pres">
      <dgm:prSet presAssocID="{9DBFE51F-CF3A-418B-9041-C2B5D9A36F99}" presName="Parent" presStyleLbl="revTx" presStyleIdx="0" presStyleCnt="6">
        <dgm:presLayoutVars>
          <dgm:chMax/>
          <dgm:chPref val="4"/>
          <dgm:bulletEnabled val="1"/>
        </dgm:presLayoutVars>
      </dgm:prSet>
      <dgm:spPr/>
      <dgm:t>
        <a:bodyPr/>
        <a:lstStyle/>
        <a:p>
          <a:endParaRPr lang="zh-TW" altLang="en-US"/>
        </a:p>
      </dgm:t>
    </dgm:pt>
    <dgm:pt modelId="{EFE629A2-15DA-4056-B6D1-B093D3EF1BD0}" type="pres">
      <dgm:prSet presAssocID="{9DBFE51F-CF3A-418B-9041-C2B5D9A36F99}" presName="childShape" presStyleCnt="0">
        <dgm:presLayoutVars>
          <dgm:chMax val="0"/>
          <dgm:chPref val="0"/>
        </dgm:presLayoutVars>
      </dgm:prSet>
      <dgm:spPr/>
    </dgm:pt>
    <dgm:pt modelId="{52D17D5F-F942-4DB5-A41F-270EA26D9F3A}" type="pres">
      <dgm:prSet presAssocID="{FCA87FA9-A66C-4CAB-A189-4D14486E16F4}" presName="childComposite" presStyleCnt="0">
        <dgm:presLayoutVars>
          <dgm:chMax val="0"/>
          <dgm:chPref val="0"/>
        </dgm:presLayoutVars>
      </dgm:prSet>
      <dgm:spPr/>
    </dgm:pt>
    <dgm:pt modelId="{8FEAA378-0354-4EA7-B217-35E39D78BC1D}" type="pres">
      <dgm:prSet presAssocID="{FCA87FA9-A66C-4CAB-A189-4D14486E16F4}" presName="ChildAccent" presStyleLbl="solidFgAcc1" presStyleIdx="0" presStyleCnt="4"/>
      <dgm:spPr/>
      <dgm:t>
        <a:bodyPr/>
        <a:lstStyle/>
        <a:p>
          <a:endParaRPr lang="zh-TW" altLang="en-US"/>
        </a:p>
      </dgm:t>
    </dgm:pt>
    <dgm:pt modelId="{3A70F52E-9153-4F33-AD14-0444B7F2EF3E}" type="pres">
      <dgm:prSet presAssocID="{FCA87FA9-A66C-4CAB-A189-4D14486E16F4}" presName="Child" presStyleLbl="revTx" presStyleIdx="1" presStyleCnt="6">
        <dgm:presLayoutVars>
          <dgm:chMax val="0"/>
          <dgm:chPref val="0"/>
          <dgm:bulletEnabled val="1"/>
        </dgm:presLayoutVars>
      </dgm:prSet>
      <dgm:spPr/>
      <dgm:t>
        <a:bodyPr/>
        <a:lstStyle/>
        <a:p>
          <a:endParaRPr lang="zh-TW" altLang="en-US"/>
        </a:p>
      </dgm:t>
    </dgm:pt>
    <dgm:pt modelId="{0D68DD2E-70D5-4972-B287-A2C1D3FBC74B}" type="pres">
      <dgm:prSet presAssocID="{15750F82-A76C-4E69-A39B-DC99A6C8F1B1}" presName="childComposite" presStyleCnt="0">
        <dgm:presLayoutVars>
          <dgm:chMax val="0"/>
          <dgm:chPref val="0"/>
        </dgm:presLayoutVars>
      </dgm:prSet>
      <dgm:spPr/>
    </dgm:pt>
    <dgm:pt modelId="{681E64F2-8768-4D70-AECD-5889D43FB2CE}" type="pres">
      <dgm:prSet presAssocID="{15750F82-A76C-4E69-A39B-DC99A6C8F1B1}" presName="ChildAccent" presStyleLbl="solidFgAcc1" presStyleIdx="1" presStyleCnt="4"/>
      <dgm:spPr/>
    </dgm:pt>
    <dgm:pt modelId="{4636C459-2D59-4D3C-A33C-4C4E1C520D5C}" type="pres">
      <dgm:prSet presAssocID="{15750F82-A76C-4E69-A39B-DC99A6C8F1B1}" presName="Child" presStyleLbl="revTx" presStyleIdx="2" presStyleCnt="6" custLinFactNeighborX="-192" custLinFactNeighborY="11910">
        <dgm:presLayoutVars>
          <dgm:chMax val="0"/>
          <dgm:chPref val="0"/>
          <dgm:bulletEnabled val="1"/>
        </dgm:presLayoutVars>
      </dgm:prSet>
      <dgm:spPr/>
      <dgm:t>
        <a:bodyPr/>
        <a:lstStyle/>
        <a:p>
          <a:endParaRPr lang="zh-TW" altLang="en-US"/>
        </a:p>
      </dgm:t>
    </dgm:pt>
    <dgm:pt modelId="{781398EE-53CE-4A3D-AE51-A289ED8ACF5E}" type="pres">
      <dgm:prSet presAssocID="{BB2F2DAB-9E62-47C6-B792-FBA6317E689C}" presName="root" presStyleCnt="0">
        <dgm:presLayoutVars>
          <dgm:chMax/>
          <dgm:chPref/>
        </dgm:presLayoutVars>
      </dgm:prSet>
      <dgm:spPr/>
    </dgm:pt>
    <dgm:pt modelId="{72CCE5B4-D41B-4504-BE75-9A8FF0C16ED1}" type="pres">
      <dgm:prSet presAssocID="{BB2F2DAB-9E62-47C6-B792-FBA6317E689C}" presName="rootComposite" presStyleCnt="0">
        <dgm:presLayoutVars/>
      </dgm:prSet>
      <dgm:spPr/>
    </dgm:pt>
    <dgm:pt modelId="{68CCB5AC-86A8-4ECC-8B28-7FB336E66AFC}" type="pres">
      <dgm:prSet presAssocID="{BB2F2DAB-9E62-47C6-B792-FBA6317E689C}" presName="ParentAccent" presStyleLbl="alignNode1" presStyleIdx="1" presStyleCnt="2"/>
      <dgm:spPr/>
    </dgm:pt>
    <dgm:pt modelId="{5C4441A5-B68E-46C6-B64E-5D6F295F5E5F}" type="pres">
      <dgm:prSet presAssocID="{BB2F2DAB-9E62-47C6-B792-FBA6317E689C}" presName="ParentSmallAccent" presStyleLbl="fgAcc1" presStyleIdx="1" presStyleCnt="2"/>
      <dgm:spPr/>
    </dgm:pt>
    <dgm:pt modelId="{139DF1C7-A2C3-48A4-9B65-6615E877C1D9}" type="pres">
      <dgm:prSet presAssocID="{BB2F2DAB-9E62-47C6-B792-FBA6317E689C}" presName="Parent" presStyleLbl="revTx" presStyleIdx="3" presStyleCnt="6">
        <dgm:presLayoutVars>
          <dgm:chMax/>
          <dgm:chPref val="4"/>
          <dgm:bulletEnabled val="1"/>
        </dgm:presLayoutVars>
      </dgm:prSet>
      <dgm:spPr/>
      <dgm:t>
        <a:bodyPr/>
        <a:lstStyle/>
        <a:p>
          <a:endParaRPr lang="zh-TW" altLang="en-US"/>
        </a:p>
      </dgm:t>
    </dgm:pt>
    <dgm:pt modelId="{B334C5ED-5C04-4F35-93D9-9830B2F89561}" type="pres">
      <dgm:prSet presAssocID="{BB2F2DAB-9E62-47C6-B792-FBA6317E689C}" presName="childShape" presStyleCnt="0">
        <dgm:presLayoutVars>
          <dgm:chMax val="0"/>
          <dgm:chPref val="0"/>
        </dgm:presLayoutVars>
      </dgm:prSet>
      <dgm:spPr/>
    </dgm:pt>
    <dgm:pt modelId="{3F84978B-70C4-49B3-ACB8-14261E700664}" type="pres">
      <dgm:prSet presAssocID="{DA0B5777-FDC3-45C0-864C-A4F73B4B1FE5}" presName="childComposite" presStyleCnt="0">
        <dgm:presLayoutVars>
          <dgm:chMax val="0"/>
          <dgm:chPref val="0"/>
        </dgm:presLayoutVars>
      </dgm:prSet>
      <dgm:spPr/>
    </dgm:pt>
    <dgm:pt modelId="{BC14DFC7-886B-4916-B970-885B6D1F903B}" type="pres">
      <dgm:prSet presAssocID="{DA0B5777-FDC3-45C0-864C-A4F73B4B1FE5}" presName="ChildAccent" presStyleLbl="solidFgAcc1" presStyleIdx="2" presStyleCnt="4"/>
      <dgm:spPr/>
      <dgm:t>
        <a:bodyPr/>
        <a:lstStyle/>
        <a:p>
          <a:endParaRPr lang="zh-TW" altLang="en-US"/>
        </a:p>
      </dgm:t>
    </dgm:pt>
    <dgm:pt modelId="{658ECFF1-0DE2-436A-8ECA-4B812BB96980}" type="pres">
      <dgm:prSet presAssocID="{DA0B5777-FDC3-45C0-864C-A4F73B4B1FE5}" presName="Child" presStyleLbl="revTx" presStyleIdx="4" presStyleCnt="6">
        <dgm:presLayoutVars>
          <dgm:chMax val="0"/>
          <dgm:chPref val="0"/>
          <dgm:bulletEnabled val="1"/>
        </dgm:presLayoutVars>
      </dgm:prSet>
      <dgm:spPr/>
      <dgm:t>
        <a:bodyPr/>
        <a:lstStyle/>
        <a:p>
          <a:endParaRPr lang="zh-TW" altLang="en-US"/>
        </a:p>
      </dgm:t>
    </dgm:pt>
    <dgm:pt modelId="{5E9CAA68-BA52-4975-8302-E267E8CE5BA2}" type="pres">
      <dgm:prSet presAssocID="{9C011A73-6141-40BE-9FB3-7977A17AE1BB}" presName="childComposite" presStyleCnt="0">
        <dgm:presLayoutVars>
          <dgm:chMax val="0"/>
          <dgm:chPref val="0"/>
        </dgm:presLayoutVars>
      </dgm:prSet>
      <dgm:spPr/>
    </dgm:pt>
    <dgm:pt modelId="{CC6C0A35-BACA-4688-931B-F55CC9F56232}" type="pres">
      <dgm:prSet presAssocID="{9C011A73-6141-40BE-9FB3-7977A17AE1BB}" presName="ChildAccent" presStyleLbl="solidFgAcc1" presStyleIdx="3" presStyleCnt="4"/>
      <dgm:spPr/>
    </dgm:pt>
    <dgm:pt modelId="{7F554F25-30D2-4036-A6F4-34B9895B7F6C}" type="pres">
      <dgm:prSet presAssocID="{9C011A73-6141-40BE-9FB3-7977A17AE1BB}" presName="Child" presStyleLbl="revTx" presStyleIdx="5" presStyleCnt="6">
        <dgm:presLayoutVars>
          <dgm:chMax val="0"/>
          <dgm:chPref val="0"/>
          <dgm:bulletEnabled val="1"/>
        </dgm:presLayoutVars>
      </dgm:prSet>
      <dgm:spPr/>
      <dgm:t>
        <a:bodyPr/>
        <a:lstStyle/>
        <a:p>
          <a:endParaRPr lang="zh-TW" altLang="en-US"/>
        </a:p>
      </dgm:t>
    </dgm:pt>
  </dgm:ptLst>
  <dgm:cxnLst>
    <dgm:cxn modelId="{82690555-5588-4158-9304-F7540A2C45DD}" srcId="{BB2F2DAB-9E62-47C6-B792-FBA6317E689C}" destId="{DA0B5777-FDC3-45C0-864C-A4F73B4B1FE5}" srcOrd="0" destOrd="0" parTransId="{A4D0E633-CE20-4F29-8CD4-AC584B7561FB}" sibTransId="{3121CE69-8253-4F79-8B1B-B173923D8690}"/>
    <dgm:cxn modelId="{96729FC2-49B3-4B59-A820-2CA07AD2E193}" type="presOf" srcId="{F332D89C-63BE-4599-90D8-CB8C1732E6F9}" destId="{264FD3F2-7F40-433C-BCFF-85C81CC8976D}" srcOrd="0" destOrd="0" presId="urn:microsoft.com/office/officeart/2008/layout/SquareAccentList"/>
    <dgm:cxn modelId="{783B8B18-921D-42E3-80FA-361973BB9618}" type="presOf" srcId="{9C011A73-6141-40BE-9FB3-7977A17AE1BB}" destId="{7F554F25-30D2-4036-A6F4-34B9895B7F6C}" srcOrd="0" destOrd="0" presId="urn:microsoft.com/office/officeart/2008/layout/SquareAccentList"/>
    <dgm:cxn modelId="{C07FDB5B-AA60-44A3-970D-B412EABD1982}" type="presOf" srcId="{DA0B5777-FDC3-45C0-864C-A4F73B4B1FE5}" destId="{658ECFF1-0DE2-436A-8ECA-4B812BB96980}" srcOrd="0" destOrd="0" presId="urn:microsoft.com/office/officeart/2008/layout/SquareAccentList"/>
    <dgm:cxn modelId="{DAC82C20-8243-4F46-A0CB-AF6DE25B5888}" srcId="{F332D89C-63BE-4599-90D8-CB8C1732E6F9}" destId="{BB2F2DAB-9E62-47C6-B792-FBA6317E689C}" srcOrd="1" destOrd="0" parTransId="{84577AC2-1811-43F1-ABE2-54E260009D51}" sibTransId="{3EA99755-878E-4FDA-A1B0-ACD699B87D71}"/>
    <dgm:cxn modelId="{8016F57C-1DE6-4F94-AD63-705176BE114B}" srcId="{9DBFE51F-CF3A-418B-9041-C2B5D9A36F99}" destId="{15750F82-A76C-4E69-A39B-DC99A6C8F1B1}" srcOrd="1" destOrd="0" parTransId="{EAE88A48-5F40-43C3-BD27-F8B90F954E21}" sibTransId="{9F11F3CB-9080-4DF9-9256-524AB659BF57}"/>
    <dgm:cxn modelId="{706AF94E-4171-48AC-9075-4AF243BB676A}" type="presOf" srcId="{BB2F2DAB-9E62-47C6-B792-FBA6317E689C}" destId="{139DF1C7-A2C3-48A4-9B65-6615E877C1D9}" srcOrd="0" destOrd="0" presId="urn:microsoft.com/office/officeart/2008/layout/SquareAccentList"/>
    <dgm:cxn modelId="{1A6F657E-794F-44EF-9527-3D3C4777A281}" type="presOf" srcId="{9DBFE51F-CF3A-418B-9041-C2B5D9A36F99}" destId="{065000D6-8475-455A-9076-98272D271DD1}" srcOrd="0" destOrd="0" presId="urn:microsoft.com/office/officeart/2008/layout/SquareAccentList"/>
    <dgm:cxn modelId="{E3EA2CEF-9FE9-468A-8BEF-F24D0A980B4E}" srcId="{F332D89C-63BE-4599-90D8-CB8C1732E6F9}" destId="{9DBFE51F-CF3A-418B-9041-C2B5D9A36F99}" srcOrd="0" destOrd="0" parTransId="{46072E92-5C1A-4F67-B581-D6F943E52A09}" sibTransId="{50531926-EA53-4CD1-BCF1-F91F868EE83F}"/>
    <dgm:cxn modelId="{E8769277-2BFA-4F8E-BB58-59191F4A267A}" srcId="{BB2F2DAB-9E62-47C6-B792-FBA6317E689C}" destId="{9C011A73-6141-40BE-9FB3-7977A17AE1BB}" srcOrd="1" destOrd="0" parTransId="{4780DD10-24FB-4471-8EF5-D4DBD11ECB54}" sibTransId="{0FD6B97B-862F-46F6-BF12-3FB93F3D7AAD}"/>
    <dgm:cxn modelId="{17AE7FB4-47C3-48B1-8919-B30C06E7B1D3}" type="presOf" srcId="{15750F82-A76C-4E69-A39B-DC99A6C8F1B1}" destId="{4636C459-2D59-4D3C-A33C-4C4E1C520D5C}" srcOrd="0" destOrd="0" presId="urn:microsoft.com/office/officeart/2008/layout/SquareAccentList"/>
    <dgm:cxn modelId="{6C2F92AA-14E4-4F73-AC2E-1295206932A4}" srcId="{9DBFE51F-CF3A-418B-9041-C2B5D9A36F99}" destId="{FCA87FA9-A66C-4CAB-A189-4D14486E16F4}" srcOrd="0" destOrd="0" parTransId="{DEC3C6DF-3394-48F8-B0BF-DC549C4FE441}" sibTransId="{92D2ED87-BC5C-4194-A578-5483F6FE891E}"/>
    <dgm:cxn modelId="{ECBC0A64-212C-460B-B46C-BC01B05A3F37}" type="presOf" srcId="{FCA87FA9-A66C-4CAB-A189-4D14486E16F4}" destId="{3A70F52E-9153-4F33-AD14-0444B7F2EF3E}" srcOrd="0" destOrd="0" presId="urn:microsoft.com/office/officeart/2008/layout/SquareAccentList"/>
    <dgm:cxn modelId="{D704BD1D-4F26-4EB3-9B31-757C829E7779}" type="presParOf" srcId="{264FD3F2-7F40-433C-BCFF-85C81CC8976D}" destId="{526793F8-8976-440B-B5D6-A177584DCEF0}" srcOrd="0" destOrd="0" presId="urn:microsoft.com/office/officeart/2008/layout/SquareAccentList"/>
    <dgm:cxn modelId="{BD63FF08-FC07-45EE-9234-C50A0FAD96C1}" type="presParOf" srcId="{526793F8-8976-440B-B5D6-A177584DCEF0}" destId="{36E693F2-00C4-448F-9F71-951F07F77881}" srcOrd="0" destOrd="0" presId="urn:microsoft.com/office/officeart/2008/layout/SquareAccentList"/>
    <dgm:cxn modelId="{8F906A90-CEFA-40FE-94F0-F1C16C40239B}" type="presParOf" srcId="{36E693F2-00C4-448F-9F71-951F07F77881}" destId="{8E57EA3C-EF38-4E9D-8631-0F98015E5FC1}" srcOrd="0" destOrd="0" presId="urn:microsoft.com/office/officeart/2008/layout/SquareAccentList"/>
    <dgm:cxn modelId="{087E51F7-0913-46E1-ABBE-1E5E7DDD2AA6}" type="presParOf" srcId="{36E693F2-00C4-448F-9F71-951F07F77881}" destId="{B2BC01EF-51B8-4717-94F7-50FEDBBABB7F}" srcOrd="1" destOrd="0" presId="urn:microsoft.com/office/officeart/2008/layout/SquareAccentList"/>
    <dgm:cxn modelId="{12E5F0DA-5B92-45DF-94FF-4F0DA52BD02F}" type="presParOf" srcId="{36E693F2-00C4-448F-9F71-951F07F77881}" destId="{065000D6-8475-455A-9076-98272D271DD1}" srcOrd="2" destOrd="0" presId="urn:microsoft.com/office/officeart/2008/layout/SquareAccentList"/>
    <dgm:cxn modelId="{2A05C0AA-22D2-42F8-AFFA-98D81B0B2B3B}" type="presParOf" srcId="{526793F8-8976-440B-B5D6-A177584DCEF0}" destId="{EFE629A2-15DA-4056-B6D1-B093D3EF1BD0}" srcOrd="1" destOrd="0" presId="urn:microsoft.com/office/officeart/2008/layout/SquareAccentList"/>
    <dgm:cxn modelId="{4D8C5A7B-6933-4E0E-B203-F8916AFF14B2}" type="presParOf" srcId="{EFE629A2-15DA-4056-B6D1-B093D3EF1BD0}" destId="{52D17D5F-F942-4DB5-A41F-270EA26D9F3A}" srcOrd="0" destOrd="0" presId="urn:microsoft.com/office/officeart/2008/layout/SquareAccentList"/>
    <dgm:cxn modelId="{572EA48C-51D5-46C3-A98F-BCB122498EF4}" type="presParOf" srcId="{52D17D5F-F942-4DB5-A41F-270EA26D9F3A}" destId="{8FEAA378-0354-4EA7-B217-35E39D78BC1D}" srcOrd="0" destOrd="0" presId="urn:microsoft.com/office/officeart/2008/layout/SquareAccentList"/>
    <dgm:cxn modelId="{7E0CCAA1-3F54-475D-B704-D9FF42A7D880}" type="presParOf" srcId="{52D17D5F-F942-4DB5-A41F-270EA26D9F3A}" destId="{3A70F52E-9153-4F33-AD14-0444B7F2EF3E}" srcOrd="1" destOrd="0" presId="urn:microsoft.com/office/officeart/2008/layout/SquareAccentList"/>
    <dgm:cxn modelId="{1537C736-C476-41EC-9A4B-40B935AD400F}" type="presParOf" srcId="{EFE629A2-15DA-4056-B6D1-B093D3EF1BD0}" destId="{0D68DD2E-70D5-4972-B287-A2C1D3FBC74B}" srcOrd="1" destOrd="0" presId="urn:microsoft.com/office/officeart/2008/layout/SquareAccentList"/>
    <dgm:cxn modelId="{B76C4966-F5AE-4D72-B531-B6D4FDB8B57D}" type="presParOf" srcId="{0D68DD2E-70D5-4972-B287-A2C1D3FBC74B}" destId="{681E64F2-8768-4D70-AECD-5889D43FB2CE}" srcOrd="0" destOrd="0" presId="urn:microsoft.com/office/officeart/2008/layout/SquareAccentList"/>
    <dgm:cxn modelId="{8B43F782-3F37-4BE6-910E-2BE2130902F1}" type="presParOf" srcId="{0D68DD2E-70D5-4972-B287-A2C1D3FBC74B}" destId="{4636C459-2D59-4D3C-A33C-4C4E1C520D5C}" srcOrd="1" destOrd="0" presId="urn:microsoft.com/office/officeart/2008/layout/SquareAccentList"/>
    <dgm:cxn modelId="{3D9BEB1C-2A0E-4F86-9977-9D65887A6418}" type="presParOf" srcId="{264FD3F2-7F40-433C-BCFF-85C81CC8976D}" destId="{781398EE-53CE-4A3D-AE51-A289ED8ACF5E}" srcOrd="1" destOrd="0" presId="urn:microsoft.com/office/officeart/2008/layout/SquareAccentList"/>
    <dgm:cxn modelId="{3FAE6A68-83CB-407C-88E6-61A5AEFACF99}" type="presParOf" srcId="{781398EE-53CE-4A3D-AE51-A289ED8ACF5E}" destId="{72CCE5B4-D41B-4504-BE75-9A8FF0C16ED1}" srcOrd="0" destOrd="0" presId="urn:microsoft.com/office/officeart/2008/layout/SquareAccentList"/>
    <dgm:cxn modelId="{019BF790-C443-4179-B27A-CDAEF3EC19F0}" type="presParOf" srcId="{72CCE5B4-D41B-4504-BE75-9A8FF0C16ED1}" destId="{68CCB5AC-86A8-4ECC-8B28-7FB336E66AFC}" srcOrd="0" destOrd="0" presId="urn:microsoft.com/office/officeart/2008/layout/SquareAccentList"/>
    <dgm:cxn modelId="{A9A2E944-ED19-46D3-AF6D-7DD34725519B}" type="presParOf" srcId="{72CCE5B4-D41B-4504-BE75-9A8FF0C16ED1}" destId="{5C4441A5-B68E-46C6-B64E-5D6F295F5E5F}" srcOrd="1" destOrd="0" presId="urn:microsoft.com/office/officeart/2008/layout/SquareAccentList"/>
    <dgm:cxn modelId="{52AF4C86-DC6E-498E-A47A-0EF224090D2E}" type="presParOf" srcId="{72CCE5B4-D41B-4504-BE75-9A8FF0C16ED1}" destId="{139DF1C7-A2C3-48A4-9B65-6615E877C1D9}" srcOrd="2" destOrd="0" presId="urn:microsoft.com/office/officeart/2008/layout/SquareAccentList"/>
    <dgm:cxn modelId="{AC649CEC-D191-486C-A496-91E20A8520C1}" type="presParOf" srcId="{781398EE-53CE-4A3D-AE51-A289ED8ACF5E}" destId="{B334C5ED-5C04-4F35-93D9-9830B2F89561}" srcOrd="1" destOrd="0" presId="urn:microsoft.com/office/officeart/2008/layout/SquareAccentList"/>
    <dgm:cxn modelId="{9F8DE43B-CF89-455A-9E7A-5F95AD220B83}" type="presParOf" srcId="{B334C5ED-5C04-4F35-93D9-9830B2F89561}" destId="{3F84978B-70C4-49B3-ACB8-14261E700664}" srcOrd="0" destOrd="0" presId="urn:microsoft.com/office/officeart/2008/layout/SquareAccentList"/>
    <dgm:cxn modelId="{092B7DC3-A461-46D0-9997-4C694D51F8A6}" type="presParOf" srcId="{3F84978B-70C4-49B3-ACB8-14261E700664}" destId="{BC14DFC7-886B-4916-B970-885B6D1F903B}" srcOrd="0" destOrd="0" presId="urn:microsoft.com/office/officeart/2008/layout/SquareAccentList"/>
    <dgm:cxn modelId="{86024F5F-A13F-4835-8A07-1364B854EE35}" type="presParOf" srcId="{3F84978B-70C4-49B3-ACB8-14261E700664}" destId="{658ECFF1-0DE2-436A-8ECA-4B812BB96980}" srcOrd="1" destOrd="0" presId="urn:microsoft.com/office/officeart/2008/layout/SquareAccentList"/>
    <dgm:cxn modelId="{703EFB03-3CA8-43CB-8B33-269D3E946D53}" type="presParOf" srcId="{B334C5ED-5C04-4F35-93D9-9830B2F89561}" destId="{5E9CAA68-BA52-4975-8302-E267E8CE5BA2}" srcOrd="1" destOrd="0" presId="urn:microsoft.com/office/officeart/2008/layout/SquareAccentList"/>
    <dgm:cxn modelId="{7E7DB299-15EB-4A28-9871-E022F029E2B5}" type="presParOf" srcId="{5E9CAA68-BA52-4975-8302-E267E8CE5BA2}" destId="{CC6C0A35-BACA-4688-931B-F55CC9F56232}" srcOrd="0" destOrd="0" presId="urn:microsoft.com/office/officeart/2008/layout/SquareAccentList"/>
    <dgm:cxn modelId="{C56A907F-1FA1-4246-A003-376EC2C271B4}" type="presParOf" srcId="{5E9CAA68-BA52-4975-8302-E267E8CE5BA2}" destId="{7F554F25-30D2-4036-A6F4-34B9895B7F6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zh-TW" altLang="en-US"/>
        </a:p>
      </dgm:t>
    </dgm:pt>
    <dgm:pt modelId="{9DBFE51F-CF3A-418B-9041-C2B5D9A36F99}">
      <dgm:prSet custT="1"/>
      <dgm:spPr/>
      <dgm:t>
        <a:bodyPr/>
        <a:lstStyle/>
        <a:p>
          <a:r>
            <a:rPr lang="zh-TW" altLang="en-US" sz="3600" b="0" i="0" u="none" smtClean="0">
              <a:latin typeface="標楷體" panose="03000509000000000000" pitchFamily="65" charset="-120"/>
              <a:ea typeface="標楷體" panose="03000509000000000000" pitchFamily="65" charset="-120"/>
            </a:rPr>
            <a:t>王志榮 老師</a:t>
          </a:r>
          <a:endParaRPr lang="zh-TW" altLang="en-US" sz="3600" b="0" dirty="0">
            <a:latin typeface="標楷體" panose="03000509000000000000" pitchFamily="65" charset="-120"/>
            <a:ea typeface="標楷體" panose="03000509000000000000" pitchFamily="65" charset="-120"/>
          </a:endParaRPr>
        </a:p>
      </dgm:t>
    </dgm:pt>
    <dgm:pt modelId="{46072E92-5C1A-4F67-B581-D6F943E52A09}" type="parTrans" cxnId="{E3EA2CEF-9FE9-468A-8BEF-F24D0A980B4E}">
      <dgm:prSet/>
      <dgm:spPr/>
      <dgm:t>
        <a:bodyPr/>
        <a:lstStyle/>
        <a:p>
          <a:endParaRPr lang="zh-TW" altLang="en-US" b="1">
            <a:latin typeface="標楷體" panose="03000509000000000000" pitchFamily="65" charset="-120"/>
            <a:ea typeface="標楷體" panose="03000509000000000000" pitchFamily="65" charset="-120"/>
          </a:endParaRPr>
        </a:p>
      </dgm:t>
    </dgm:pt>
    <dgm:pt modelId="{50531926-EA53-4CD1-BCF1-F91F868EE83F}" type="sibTrans" cxnId="{E3EA2CEF-9FE9-468A-8BEF-F24D0A980B4E}">
      <dgm:prSet/>
      <dgm:spPr/>
      <dgm:t>
        <a:bodyPr/>
        <a:lstStyle/>
        <a:p>
          <a:endParaRPr lang="zh-TW" altLang="en-US" b="1">
            <a:latin typeface="標楷體" panose="03000509000000000000" pitchFamily="65" charset="-120"/>
            <a:ea typeface="標楷體" panose="03000509000000000000" pitchFamily="65" charset="-120"/>
          </a:endParaRPr>
        </a:p>
      </dgm:t>
    </dgm:pt>
    <dgm:pt modelId="{A6FB2634-394C-4E74-ADA8-873986C30BF8}">
      <dgm:prSet custT="1"/>
      <dgm:spPr/>
      <dgm:t>
        <a:bodyPr/>
        <a:lstStyle/>
        <a:p>
          <a:r>
            <a:rPr lang="zh-TW" altLang="en-US" sz="3600" b="0" i="0" u="none" dirty="0" smtClean="0">
              <a:latin typeface="標楷體" panose="03000509000000000000" pitchFamily="65" charset="-120"/>
              <a:ea typeface="標楷體" panose="03000509000000000000" pitchFamily="65" charset="-120"/>
            </a:rPr>
            <a:t>鄭宇眞 老師</a:t>
          </a:r>
          <a:endParaRPr lang="zh-TW" altLang="en-US" sz="3600" b="0" dirty="0">
            <a:latin typeface="標楷體" panose="03000509000000000000" pitchFamily="65" charset="-120"/>
            <a:ea typeface="標楷體" panose="03000509000000000000" pitchFamily="65" charset="-120"/>
          </a:endParaRPr>
        </a:p>
      </dgm:t>
    </dgm:pt>
    <dgm:pt modelId="{9E4EDB01-D2A9-4782-A795-5876CB0AA521}" type="par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0D2094A-6024-4E67-99B1-1BA9417DCFE6}" type="sib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DA55293-D05D-4A5D-884F-1FEFF2C87FEE}">
      <dgm:prSet custT="1"/>
      <dgm:spPr/>
      <dgm:t>
        <a:bodyPr/>
        <a:lstStyle/>
        <a:p>
          <a:r>
            <a:rPr lang="zh-TW" altLang="en-US" sz="2200" b="0" dirty="0" smtClean="0">
              <a:latin typeface="標楷體" panose="03000509000000000000" pitchFamily="65" charset="-120"/>
              <a:ea typeface="標楷體" panose="03000509000000000000" pitchFamily="65" charset="-120"/>
            </a:rPr>
            <a:t>王品</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藝奇</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台中福雅</a:t>
          </a:r>
          <a:r>
            <a:rPr lang="en-US" altLang="zh-TW" sz="2200" b="0" dirty="0" smtClean="0">
              <a:latin typeface="標楷體" panose="03000509000000000000" pitchFamily="65" charset="-120"/>
              <a:ea typeface="標楷體" panose="03000509000000000000" pitchFamily="65" charset="-120"/>
            </a:rPr>
            <a:t>)</a:t>
          </a:r>
          <a:endParaRPr lang="zh-TW" altLang="en-US" sz="2200" b="0" dirty="0">
            <a:latin typeface="標楷體" panose="03000509000000000000" pitchFamily="65" charset="-120"/>
            <a:ea typeface="標楷體" panose="03000509000000000000" pitchFamily="65" charset="-120"/>
          </a:endParaRPr>
        </a:p>
      </dgm:t>
    </dgm:pt>
    <dgm:pt modelId="{D9E5E89F-37BE-428C-A514-0C261F44A16B}" type="parTrans" cxnId="{5C4E14FD-131F-4E4F-B757-C24040FCBB45}">
      <dgm:prSet/>
      <dgm:spPr/>
      <dgm:t>
        <a:bodyPr/>
        <a:lstStyle/>
        <a:p>
          <a:endParaRPr lang="zh-TW" altLang="en-US"/>
        </a:p>
      </dgm:t>
    </dgm:pt>
    <dgm:pt modelId="{F5C50F3A-E9CB-4172-BE54-1F3982529D42}" type="sibTrans" cxnId="{5C4E14FD-131F-4E4F-B757-C24040FCBB45}">
      <dgm:prSet/>
      <dgm:spPr/>
      <dgm:t>
        <a:bodyPr/>
        <a:lstStyle/>
        <a:p>
          <a:endParaRPr lang="zh-TW" altLang="en-US"/>
        </a:p>
      </dgm:t>
    </dgm:pt>
    <dgm:pt modelId="{DD4F8488-CB7B-44DD-A5B3-A2F293688CDE}">
      <dgm:prSet custT="1"/>
      <dgm:spPr/>
      <dgm:t>
        <a:bodyPr/>
        <a:lstStyle/>
        <a:p>
          <a:r>
            <a:rPr lang="zh-TW" altLang="en-US" sz="2200" b="0" dirty="0" smtClean="0">
              <a:latin typeface="標楷體" panose="03000509000000000000" pitchFamily="65" charset="-120"/>
              <a:ea typeface="標楷體" panose="03000509000000000000" pitchFamily="65" charset="-120"/>
            </a:rPr>
            <a:t>王品</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夏慕尼</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台中文心</a:t>
          </a:r>
          <a:r>
            <a:rPr lang="en-US" altLang="zh-TW" sz="2200" b="0" dirty="0" smtClean="0">
              <a:latin typeface="標楷體" panose="03000509000000000000" pitchFamily="65" charset="-120"/>
              <a:ea typeface="標楷體" panose="03000509000000000000" pitchFamily="65" charset="-120"/>
            </a:rPr>
            <a:t>)</a:t>
          </a:r>
          <a:endParaRPr lang="zh-TW" altLang="en-US" sz="2200" b="0" dirty="0">
            <a:latin typeface="標楷體" panose="03000509000000000000" pitchFamily="65" charset="-120"/>
            <a:ea typeface="標楷體" panose="03000509000000000000" pitchFamily="65" charset="-120"/>
          </a:endParaRPr>
        </a:p>
      </dgm:t>
    </dgm:pt>
    <dgm:pt modelId="{021BA70D-F692-4D63-B3D3-5D92BD91DF51}" type="parTrans" cxnId="{036E4AF6-462C-4E51-B555-75420347A4E3}">
      <dgm:prSet/>
      <dgm:spPr/>
      <dgm:t>
        <a:bodyPr/>
        <a:lstStyle/>
        <a:p>
          <a:endParaRPr lang="zh-TW" altLang="en-US"/>
        </a:p>
      </dgm:t>
    </dgm:pt>
    <dgm:pt modelId="{1A418950-FFDE-4F72-BA65-87C0CAA2E699}" type="sibTrans" cxnId="{036E4AF6-462C-4E51-B555-75420347A4E3}">
      <dgm:prSet/>
      <dgm:spPr/>
      <dgm:t>
        <a:bodyPr/>
        <a:lstStyle/>
        <a:p>
          <a:endParaRPr lang="zh-TW" altLang="en-US"/>
        </a:p>
      </dgm:t>
    </dgm:pt>
    <dgm:pt modelId="{59BAB6AD-EDEF-417A-83AC-DDCA73B638EA}">
      <dgm:prSet custT="1"/>
      <dgm:spPr/>
      <dgm:t>
        <a:bodyPr/>
        <a:lstStyle/>
        <a:p>
          <a:r>
            <a:rPr lang="zh-TW" altLang="en-US" sz="2200" b="0" dirty="0" smtClean="0">
              <a:latin typeface="標楷體" panose="03000509000000000000" pitchFamily="65" charset="-120"/>
              <a:ea typeface="標楷體" panose="03000509000000000000" pitchFamily="65" charset="-120"/>
            </a:rPr>
            <a:t>王品</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夏慕尼</a:t>
          </a:r>
          <a:r>
            <a:rPr lang="en-US" altLang="zh-TW" sz="2200" b="0" dirty="0" smtClean="0">
              <a:latin typeface="標楷體" panose="03000509000000000000" pitchFamily="65" charset="-120"/>
              <a:ea typeface="標楷體" panose="03000509000000000000" pitchFamily="65" charset="-120"/>
            </a:rPr>
            <a:t>(</a:t>
          </a:r>
          <a:r>
            <a:rPr lang="zh-TW" altLang="en-US" sz="2200" b="0" dirty="0" smtClean="0">
              <a:latin typeface="標楷體" panose="03000509000000000000" pitchFamily="65" charset="-120"/>
              <a:ea typeface="標楷體" panose="03000509000000000000" pitchFamily="65" charset="-120"/>
            </a:rPr>
            <a:t>台中大隆</a:t>
          </a:r>
          <a:r>
            <a:rPr lang="en-US" altLang="zh-TW" sz="2200" b="0" dirty="0" smtClean="0">
              <a:latin typeface="標楷體" panose="03000509000000000000" pitchFamily="65" charset="-120"/>
              <a:ea typeface="標楷體" panose="03000509000000000000" pitchFamily="65" charset="-120"/>
            </a:rPr>
            <a:t>)</a:t>
          </a:r>
          <a:endParaRPr lang="zh-TW" altLang="en-US" sz="2200" b="0" dirty="0">
            <a:latin typeface="標楷體" panose="03000509000000000000" pitchFamily="65" charset="-120"/>
            <a:ea typeface="標楷體" panose="03000509000000000000" pitchFamily="65" charset="-120"/>
          </a:endParaRPr>
        </a:p>
      </dgm:t>
    </dgm:pt>
    <dgm:pt modelId="{F678FEE7-0E88-46DE-9241-13FCD12ACA9B}" type="parTrans" cxnId="{7DC66C23-C009-4A52-8173-72912D100947}">
      <dgm:prSet/>
      <dgm:spPr/>
      <dgm:t>
        <a:bodyPr/>
        <a:lstStyle/>
        <a:p>
          <a:endParaRPr lang="zh-TW" altLang="en-US"/>
        </a:p>
      </dgm:t>
    </dgm:pt>
    <dgm:pt modelId="{E66CD632-9704-459C-B344-7A81FB3B52C0}" type="sibTrans" cxnId="{7DC66C23-C009-4A52-8173-72912D100947}">
      <dgm:prSet/>
      <dgm:spPr/>
      <dgm:t>
        <a:bodyPr/>
        <a:lstStyle/>
        <a:p>
          <a:endParaRPr lang="zh-TW" altLang="en-US"/>
        </a:p>
      </dgm:t>
    </dgm:pt>
    <dgm:pt modelId="{50F8D73A-8D91-4574-9A32-D6334B8A10CE}">
      <dgm:prSet custT="1"/>
      <dgm:spPr/>
      <dgm:t>
        <a:bodyPr/>
        <a:lstStyle/>
        <a:p>
          <a:r>
            <a:rPr lang="zh-TW" altLang="en-US" sz="2400" b="0" dirty="0" smtClean="0">
              <a:latin typeface="標楷體" panose="03000509000000000000" pitchFamily="65" charset="-120"/>
              <a:ea typeface="標楷體" panose="03000509000000000000" pitchFamily="65" charset="-120"/>
            </a:rPr>
            <a:t>台北晶華酒店</a:t>
          </a:r>
          <a:endParaRPr lang="zh-TW" altLang="en-US" sz="2400" b="0" dirty="0">
            <a:latin typeface="標楷體" panose="03000509000000000000" pitchFamily="65" charset="-120"/>
            <a:ea typeface="標楷體" panose="03000509000000000000" pitchFamily="65" charset="-120"/>
          </a:endParaRPr>
        </a:p>
      </dgm:t>
    </dgm:pt>
    <dgm:pt modelId="{D97B6099-5625-4B95-941B-F6B4F99FFFC7}" type="parTrans" cxnId="{F8BE1EB0-C83A-4ED0-942E-A2705BBAAA95}">
      <dgm:prSet/>
      <dgm:spPr/>
      <dgm:t>
        <a:bodyPr/>
        <a:lstStyle/>
        <a:p>
          <a:endParaRPr lang="zh-TW" altLang="en-US"/>
        </a:p>
      </dgm:t>
    </dgm:pt>
    <dgm:pt modelId="{66D41FC6-CC75-41FB-8D61-890D985FE7A7}" type="sibTrans" cxnId="{F8BE1EB0-C83A-4ED0-942E-A2705BBAAA95}">
      <dgm:prSet/>
      <dgm:spPr/>
      <dgm:t>
        <a:bodyPr/>
        <a:lstStyle/>
        <a:p>
          <a:endParaRPr lang="zh-TW" altLang="en-US"/>
        </a:p>
      </dgm:t>
    </dgm:pt>
    <dgm:pt modelId="{E0CECF3D-E099-4563-9314-BBA8F51CF7AD}">
      <dgm:prSet custT="1"/>
      <dgm:spPr/>
      <dgm:t>
        <a:bodyPr/>
        <a:lstStyle/>
        <a:p>
          <a:r>
            <a:rPr lang="en-US" altLang="zh-TW" sz="2200" b="0" dirty="0" smtClean="0">
              <a:latin typeface="標楷體" panose="03000509000000000000" pitchFamily="65" charset="-120"/>
              <a:ea typeface="標楷體" panose="03000509000000000000" pitchFamily="65" charset="-120"/>
            </a:rPr>
            <a:t>Impromptu by Paul Lee</a:t>
          </a:r>
          <a:endParaRPr lang="zh-TW" altLang="en-US" sz="2200" b="0" dirty="0">
            <a:latin typeface="標楷體" panose="03000509000000000000" pitchFamily="65" charset="-120"/>
            <a:ea typeface="標楷體" panose="03000509000000000000" pitchFamily="65" charset="-120"/>
          </a:endParaRPr>
        </a:p>
      </dgm:t>
    </dgm:pt>
    <dgm:pt modelId="{7859BD97-A060-495F-BE3A-9CFFA793910D}" type="parTrans" cxnId="{A011E79E-4185-4842-82D1-A95A6573059E}">
      <dgm:prSet/>
      <dgm:spPr/>
      <dgm:t>
        <a:bodyPr/>
        <a:lstStyle/>
        <a:p>
          <a:endParaRPr lang="zh-TW" altLang="en-US"/>
        </a:p>
      </dgm:t>
    </dgm:pt>
    <dgm:pt modelId="{A0953A8C-C839-4696-859B-88EDEE10AC55}" type="sibTrans" cxnId="{A011E79E-4185-4842-82D1-A95A6573059E}">
      <dgm:prSet/>
      <dgm:spPr/>
      <dgm:t>
        <a:bodyPr/>
        <a:lstStyle/>
        <a:p>
          <a:endParaRPr lang="zh-TW" altLang="en-US"/>
        </a:p>
      </dgm:t>
    </dgm:pt>
    <dgm:pt modelId="{2A50BABC-DA0A-4D73-8345-8AB4A5FBFE12}" type="pres">
      <dgm:prSet presAssocID="{F332D89C-63BE-4599-90D8-CB8C1732E6F9}" presName="layout" presStyleCnt="0">
        <dgm:presLayoutVars>
          <dgm:chMax/>
          <dgm:chPref/>
          <dgm:dir/>
          <dgm:resizeHandles/>
        </dgm:presLayoutVars>
      </dgm:prSet>
      <dgm:spPr/>
      <dgm:t>
        <a:bodyPr/>
        <a:lstStyle/>
        <a:p>
          <a:endParaRPr lang="zh-TW" altLang="en-US"/>
        </a:p>
      </dgm:t>
    </dgm:pt>
    <dgm:pt modelId="{6397EE11-7BB0-4357-84FB-C8CE3A8D0B3F}" type="pres">
      <dgm:prSet presAssocID="{A6FB2634-394C-4E74-ADA8-873986C30BF8}" presName="root" presStyleCnt="0">
        <dgm:presLayoutVars>
          <dgm:chMax/>
          <dgm:chPref/>
        </dgm:presLayoutVars>
      </dgm:prSet>
      <dgm:spPr/>
    </dgm:pt>
    <dgm:pt modelId="{8FBFEB19-FF82-45A1-8F2E-56BC85DE3677}" type="pres">
      <dgm:prSet presAssocID="{A6FB2634-394C-4E74-ADA8-873986C30BF8}" presName="rootComposite" presStyleCnt="0">
        <dgm:presLayoutVars/>
      </dgm:prSet>
      <dgm:spPr/>
    </dgm:pt>
    <dgm:pt modelId="{D3E971D0-3BCB-47C8-BECD-71B19147973F}" type="pres">
      <dgm:prSet presAssocID="{A6FB2634-394C-4E74-ADA8-873986C30BF8}" presName="ParentAccent" presStyleLbl="alignNode1" presStyleIdx="0" presStyleCnt="2"/>
      <dgm:spPr/>
    </dgm:pt>
    <dgm:pt modelId="{66A9E02B-BDF1-4C8F-B519-B01822CEA6EC}" type="pres">
      <dgm:prSet presAssocID="{A6FB2634-394C-4E74-ADA8-873986C30BF8}" presName="ParentSmallAccent" presStyleLbl="fgAcc1" presStyleIdx="0" presStyleCnt="2"/>
      <dgm:spPr/>
    </dgm:pt>
    <dgm:pt modelId="{D363C063-2045-480C-AD1C-FD8DDAC5A7B2}" type="pres">
      <dgm:prSet presAssocID="{A6FB2634-394C-4E74-ADA8-873986C30BF8}" presName="Parent" presStyleLbl="revTx" presStyleIdx="0" presStyleCnt="7">
        <dgm:presLayoutVars>
          <dgm:chMax/>
          <dgm:chPref val="4"/>
          <dgm:bulletEnabled val="1"/>
        </dgm:presLayoutVars>
      </dgm:prSet>
      <dgm:spPr/>
      <dgm:t>
        <a:bodyPr/>
        <a:lstStyle/>
        <a:p>
          <a:endParaRPr lang="zh-TW" altLang="en-US"/>
        </a:p>
      </dgm:t>
    </dgm:pt>
    <dgm:pt modelId="{78D697C8-9DCA-4DB2-8D82-1D2FCE6DC00E}" type="pres">
      <dgm:prSet presAssocID="{A6FB2634-394C-4E74-ADA8-873986C30BF8}" presName="childShape" presStyleCnt="0">
        <dgm:presLayoutVars>
          <dgm:chMax val="0"/>
          <dgm:chPref val="0"/>
        </dgm:presLayoutVars>
      </dgm:prSet>
      <dgm:spPr/>
    </dgm:pt>
    <dgm:pt modelId="{D72AC787-1A2B-4C26-A386-CF7470E23EE9}" type="pres">
      <dgm:prSet presAssocID="{9DA55293-D05D-4A5D-884F-1FEFF2C87FEE}" presName="childComposite" presStyleCnt="0">
        <dgm:presLayoutVars>
          <dgm:chMax val="0"/>
          <dgm:chPref val="0"/>
        </dgm:presLayoutVars>
      </dgm:prSet>
      <dgm:spPr/>
    </dgm:pt>
    <dgm:pt modelId="{F588307C-5B78-45F0-AB9C-DC1D7D4CA6AB}" type="pres">
      <dgm:prSet presAssocID="{9DA55293-D05D-4A5D-884F-1FEFF2C87FEE}" presName="ChildAccent" presStyleLbl="solidFgAcc1" presStyleIdx="0" presStyleCnt="5"/>
      <dgm:spPr/>
      <dgm:t>
        <a:bodyPr/>
        <a:lstStyle/>
        <a:p>
          <a:endParaRPr lang="zh-TW" altLang="en-US"/>
        </a:p>
      </dgm:t>
    </dgm:pt>
    <dgm:pt modelId="{EC51B355-1D2C-41EA-9850-293B8A5435C3}" type="pres">
      <dgm:prSet presAssocID="{9DA55293-D05D-4A5D-884F-1FEFF2C87FEE}" presName="Child" presStyleLbl="revTx" presStyleIdx="1" presStyleCnt="7" custLinFactNeighborX="-192" custLinFactNeighborY="-1394">
        <dgm:presLayoutVars>
          <dgm:chMax val="0"/>
          <dgm:chPref val="0"/>
          <dgm:bulletEnabled val="1"/>
        </dgm:presLayoutVars>
      </dgm:prSet>
      <dgm:spPr/>
      <dgm:t>
        <a:bodyPr/>
        <a:lstStyle/>
        <a:p>
          <a:endParaRPr lang="zh-TW" altLang="en-US"/>
        </a:p>
      </dgm:t>
    </dgm:pt>
    <dgm:pt modelId="{EEFBAB91-86DF-4D3E-BDFF-159E7AA76F05}" type="pres">
      <dgm:prSet presAssocID="{DD4F8488-CB7B-44DD-A5B3-A2F293688CDE}" presName="childComposite" presStyleCnt="0">
        <dgm:presLayoutVars>
          <dgm:chMax val="0"/>
          <dgm:chPref val="0"/>
        </dgm:presLayoutVars>
      </dgm:prSet>
      <dgm:spPr/>
    </dgm:pt>
    <dgm:pt modelId="{23165DD7-3ECC-44D2-82AC-5F22ECBB2C58}" type="pres">
      <dgm:prSet presAssocID="{DD4F8488-CB7B-44DD-A5B3-A2F293688CDE}" presName="ChildAccent" presStyleLbl="solidFgAcc1" presStyleIdx="1" presStyleCnt="5" custLinFactNeighborX="-13" custLinFactNeighborY="-45759"/>
      <dgm:spPr/>
    </dgm:pt>
    <dgm:pt modelId="{06BEE749-423A-4D85-8875-765E157F6791}" type="pres">
      <dgm:prSet presAssocID="{DD4F8488-CB7B-44DD-A5B3-A2F293688CDE}" presName="Child" presStyleLbl="revTx" presStyleIdx="2" presStyleCnt="7" custLinFactNeighborX="-192" custLinFactNeighborY="5033">
        <dgm:presLayoutVars>
          <dgm:chMax val="0"/>
          <dgm:chPref val="0"/>
          <dgm:bulletEnabled val="1"/>
        </dgm:presLayoutVars>
      </dgm:prSet>
      <dgm:spPr/>
      <dgm:t>
        <a:bodyPr/>
        <a:lstStyle/>
        <a:p>
          <a:endParaRPr lang="zh-TW" altLang="en-US"/>
        </a:p>
      </dgm:t>
    </dgm:pt>
    <dgm:pt modelId="{EF58AF39-C675-4582-B0AF-FA2C2AEC1AE8}" type="pres">
      <dgm:prSet presAssocID="{59BAB6AD-EDEF-417A-83AC-DDCA73B638EA}" presName="childComposite" presStyleCnt="0">
        <dgm:presLayoutVars>
          <dgm:chMax val="0"/>
          <dgm:chPref val="0"/>
        </dgm:presLayoutVars>
      </dgm:prSet>
      <dgm:spPr/>
    </dgm:pt>
    <dgm:pt modelId="{1456F8E2-5A04-4807-9621-A1D2038A6A4F}" type="pres">
      <dgm:prSet presAssocID="{59BAB6AD-EDEF-417A-83AC-DDCA73B638EA}" presName="ChildAccent" presStyleLbl="solidFgAcc1" presStyleIdx="2" presStyleCnt="5" custLinFactNeighborX="-13" custLinFactNeighborY="7201"/>
      <dgm:spPr/>
    </dgm:pt>
    <dgm:pt modelId="{59812D8E-A254-4BE2-B167-B36E34B0EB6F}" type="pres">
      <dgm:prSet presAssocID="{59BAB6AD-EDEF-417A-83AC-DDCA73B638EA}" presName="Child" presStyleLbl="revTx" presStyleIdx="3" presStyleCnt="7" custLinFactNeighborX="-192" custLinFactNeighborY="31639">
        <dgm:presLayoutVars>
          <dgm:chMax val="0"/>
          <dgm:chPref val="0"/>
          <dgm:bulletEnabled val="1"/>
        </dgm:presLayoutVars>
      </dgm:prSet>
      <dgm:spPr/>
      <dgm:t>
        <a:bodyPr/>
        <a:lstStyle/>
        <a:p>
          <a:endParaRPr lang="zh-TW" altLang="en-US"/>
        </a:p>
      </dgm:t>
    </dgm:pt>
    <dgm:pt modelId="{5E91C489-3DF9-4E4E-A171-AFFDD7EDD186}" type="pres">
      <dgm:prSet presAssocID="{9DBFE51F-CF3A-418B-9041-C2B5D9A36F99}" presName="root" presStyleCnt="0">
        <dgm:presLayoutVars>
          <dgm:chMax/>
          <dgm:chPref/>
        </dgm:presLayoutVars>
      </dgm:prSet>
      <dgm:spPr/>
    </dgm:pt>
    <dgm:pt modelId="{8CA5EEC1-DBD6-4368-878B-4FF706E0F54D}" type="pres">
      <dgm:prSet presAssocID="{9DBFE51F-CF3A-418B-9041-C2B5D9A36F99}" presName="rootComposite" presStyleCnt="0">
        <dgm:presLayoutVars/>
      </dgm:prSet>
      <dgm:spPr/>
    </dgm:pt>
    <dgm:pt modelId="{BCAF9AEA-AEBF-4919-93AA-CB859D7BD1BC}" type="pres">
      <dgm:prSet presAssocID="{9DBFE51F-CF3A-418B-9041-C2B5D9A36F99}" presName="ParentAccent" presStyleLbl="alignNode1" presStyleIdx="1" presStyleCnt="2"/>
      <dgm:spPr/>
    </dgm:pt>
    <dgm:pt modelId="{77EBC2A1-47FA-4697-AB7E-0D0D63D307DF}" type="pres">
      <dgm:prSet presAssocID="{9DBFE51F-CF3A-418B-9041-C2B5D9A36F99}" presName="ParentSmallAccent" presStyleLbl="fgAcc1" presStyleIdx="1" presStyleCnt="2"/>
      <dgm:spPr/>
    </dgm:pt>
    <dgm:pt modelId="{55AC4A33-BD0D-48BB-A120-EEBBDF25392D}" type="pres">
      <dgm:prSet presAssocID="{9DBFE51F-CF3A-418B-9041-C2B5D9A36F99}" presName="Parent" presStyleLbl="revTx" presStyleIdx="4" presStyleCnt="7">
        <dgm:presLayoutVars>
          <dgm:chMax/>
          <dgm:chPref val="4"/>
          <dgm:bulletEnabled val="1"/>
        </dgm:presLayoutVars>
      </dgm:prSet>
      <dgm:spPr/>
      <dgm:t>
        <a:bodyPr/>
        <a:lstStyle/>
        <a:p>
          <a:endParaRPr lang="zh-TW" altLang="en-US"/>
        </a:p>
      </dgm:t>
    </dgm:pt>
    <dgm:pt modelId="{AE30D165-86EA-403E-96D3-0D6238F43FFE}" type="pres">
      <dgm:prSet presAssocID="{9DBFE51F-CF3A-418B-9041-C2B5D9A36F99}" presName="childShape" presStyleCnt="0">
        <dgm:presLayoutVars>
          <dgm:chMax val="0"/>
          <dgm:chPref val="0"/>
        </dgm:presLayoutVars>
      </dgm:prSet>
      <dgm:spPr/>
    </dgm:pt>
    <dgm:pt modelId="{44818AE4-87F9-40A6-89DE-EE5165C6CC28}" type="pres">
      <dgm:prSet presAssocID="{50F8D73A-8D91-4574-9A32-D6334B8A10CE}" presName="childComposite" presStyleCnt="0">
        <dgm:presLayoutVars>
          <dgm:chMax val="0"/>
          <dgm:chPref val="0"/>
        </dgm:presLayoutVars>
      </dgm:prSet>
      <dgm:spPr/>
    </dgm:pt>
    <dgm:pt modelId="{4C135B8E-4689-406E-B1EB-7987ADFB50D2}" type="pres">
      <dgm:prSet presAssocID="{50F8D73A-8D91-4574-9A32-D6334B8A10CE}" presName="ChildAccent" presStyleLbl="solidFgAcc1" presStyleIdx="3" presStyleCnt="5"/>
      <dgm:spPr/>
      <dgm:t>
        <a:bodyPr/>
        <a:lstStyle/>
        <a:p>
          <a:endParaRPr lang="zh-TW" altLang="en-US"/>
        </a:p>
      </dgm:t>
    </dgm:pt>
    <dgm:pt modelId="{0AE03E57-049D-4720-9E3F-22F7DB429BED}" type="pres">
      <dgm:prSet presAssocID="{50F8D73A-8D91-4574-9A32-D6334B8A10CE}" presName="Child" presStyleLbl="revTx" presStyleIdx="5" presStyleCnt="7">
        <dgm:presLayoutVars>
          <dgm:chMax val="0"/>
          <dgm:chPref val="0"/>
          <dgm:bulletEnabled val="1"/>
        </dgm:presLayoutVars>
      </dgm:prSet>
      <dgm:spPr/>
      <dgm:t>
        <a:bodyPr/>
        <a:lstStyle/>
        <a:p>
          <a:endParaRPr lang="zh-TW" altLang="en-US"/>
        </a:p>
      </dgm:t>
    </dgm:pt>
    <dgm:pt modelId="{E0028DB0-00E9-4B36-946A-3DCE61AE836D}" type="pres">
      <dgm:prSet presAssocID="{E0CECF3D-E099-4563-9314-BBA8F51CF7AD}" presName="childComposite" presStyleCnt="0">
        <dgm:presLayoutVars>
          <dgm:chMax val="0"/>
          <dgm:chPref val="0"/>
        </dgm:presLayoutVars>
      </dgm:prSet>
      <dgm:spPr/>
    </dgm:pt>
    <dgm:pt modelId="{8AAD49F8-7F06-40EE-8F1F-BC1EE6E448BC}" type="pres">
      <dgm:prSet presAssocID="{E0CECF3D-E099-4563-9314-BBA8F51CF7AD}" presName="ChildAccent" presStyleLbl="solidFgAcc1" presStyleIdx="4" presStyleCnt="5"/>
      <dgm:spPr/>
    </dgm:pt>
    <dgm:pt modelId="{F882B2BE-3582-4869-B5EE-A8DE93CE9029}" type="pres">
      <dgm:prSet presAssocID="{E0CECF3D-E099-4563-9314-BBA8F51CF7AD}" presName="Child" presStyleLbl="revTx" presStyleIdx="6" presStyleCnt="7" custLinFactNeighborY="38516">
        <dgm:presLayoutVars>
          <dgm:chMax val="0"/>
          <dgm:chPref val="0"/>
          <dgm:bulletEnabled val="1"/>
        </dgm:presLayoutVars>
      </dgm:prSet>
      <dgm:spPr/>
      <dgm:t>
        <a:bodyPr/>
        <a:lstStyle/>
        <a:p>
          <a:endParaRPr lang="zh-TW" altLang="en-US"/>
        </a:p>
      </dgm:t>
    </dgm:pt>
  </dgm:ptLst>
  <dgm:cxnLst>
    <dgm:cxn modelId="{E3EA2CEF-9FE9-468A-8BEF-F24D0A980B4E}" srcId="{F332D89C-63BE-4599-90D8-CB8C1732E6F9}" destId="{9DBFE51F-CF3A-418B-9041-C2B5D9A36F99}" srcOrd="1" destOrd="0" parTransId="{46072E92-5C1A-4F67-B581-D6F943E52A09}" sibTransId="{50531926-EA53-4CD1-BCF1-F91F868EE83F}"/>
    <dgm:cxn modelId="{5C4E14FD-131F-4E4F-B757-C24040FCBB45}" srcId="{A6FB2634-394C-4E74-ADA8-873986C30BF8}" destId="{9DA55293-D05D-4A5D-884F-1FEFF2C87FEE}" srcOrd="0" destOrd="0" parTransId="{D9E5E89F-37BE-428C-A514-0C261F44A16B}" sibTransId="{F5C50F3A-E9CB-4172-BE54-1F3982529D42}"/>
    <dgm:cxn modelId="{F8BE1EB0-C83A-4ED0-942E-A2705BBAAA95}" srcId="{9DBFE51F-CF3A-418B-9041-C2B5D9A36F99}" destId="{50F8D73A-8D91-4574-9A32-D6334B8A10CE}" srcOrd="0" destOrd="0" parTransId="{D97B6099-5625-4B95-941B-F6B4F99FFFC7}" sibTransId="{66D41FC6-CC75-41FB-8D61-890D985FE7A7}"/>
    <dgm:cxn modelId="{E0941E99-3F44-4F9F-A2B9-947321AD1814}" type="presOf" srcId="{A6FB2634-394C-4E74-ADA8-873986C30BF8}" destId="{D363C063-2045-480C-AD1C-FD8DDAC5A7B2}" srcOrd="0" destOrd="0" presId="urn:microsoft.com/office/officeart/2008/layout/SquareAccentList"/>
    <dgm:cxn modelId="{DBC8454A-EC35-4352-9456-B8F35C74A248}" type="presOf" srcId="{9DBFE51F-CF3A-418B-9041-C2B5D9A36F99}" destId="{55AC4A33-BD0D-48BB-A120-EEBBDF25392D}" srcOrd="0" destOrd="0" presId="urn:microsoft.com/office/officeart/2008/layout/SquareAccentList"/>
    <dgm:cxn modelId="{6E25EF16-1076-4571-9F14-4F1E99987D69}" type="presOf" srcId="{59BAB6AD-EDEF-417A-83AC-DDCA73B638EA}" destId="{59812D8E-A254-4BE2-B167-B36E34B0EB6F}" srcOrd="0" destOrd="0" presId="urn:microsoft.com/office/officeart/2008/layout/SquareAccentList"/>
    <dgm:cxn modelId="{985C2ADA-8466-48CE-B1FC-7D61EAF46D9B}" type="presOf" srcId="{DD4F8488-CB7B-44DD-A5B3-A2F293688CDE}" destId="{06BEE749-423A-4D85-8875-765E157F6791}" srcOrd="0" destOrd="0" presId="urn:microsoft.com/office/officeart/2008/layout/SquareAccentList"/>
    <dgm:cxn modelId="{D12291D6-4108-467B-877C-6ABE114C43F3}" srcId="{F332D89C-63BE-4599-90D8-CB8C1732E6F9}" destId="{A6FB2634-394C-4E74-ADA8-873986C30BF8}" srcOrd="0" destOrd="0" parTransId="{9E4EDB01-D2A9-4782-A795-5876CB0AA521}" sibTransId="{90D2094A-6024-4E67-99B1-1BA9417DCFE6}"/>
    <dgm:cxn modelId="{4AA8B0FC-0DB9-43B5-AC3F-032DBF04FA88}" type="presOf" srcId="{E0CECF3D-E099-4563-9314-BBA8F51CF7AD}" destId="{F882B2BE-3582-4869-B5EE-A8DE93CE9029}" srcOrd="0" destOrd="0" presId="urn:microsoft.com/office/officeart/2008/layout/SquareAccentList"/>
    <dgm:cxn modelId="{C199E603-3FF8-42C4-9685-65B8C76659E2}" type="presOf" srcId="{9DA55293-D05D-4A5D-884F-1FEFF2C87FEE}" destId="{EC51B355-1D2C-41EA-9850-293B8A5435C3}" srcOrd="0" destOrd="0" presId="urn:microsoft.com/office/officeart/2008/layout/SquareAccentList"/>
    <dgm:cxn modelId="{A011E79E-4185-4842-82D1-A95A6573059E}" srcId="{9DBFE51F-CF3A-418B-9041-C2B5D9A36F99}" destId="{E0CECF3D-E099-4563-9314-BBA8F51CF7AD}" srcOrd="1" destOrd="0" parTransId="{7859BD97-A060-495F-BE3A-9CFFA793910D}" sibTransId="{A0953A8C-C839-4696-859B-88EDEE10AC55}"/>
    <dgm:cxn modelId="{A1378804-17BF-4A0D-9EDD-B8A1BF254A10}" type="presOf" srcId="{50F8D73A-8D91-4574-9A32-D6334B8A10CE}" destId="{0AE03E57-049D-4720-9E3F-22F7DB429BED}" srcOrd="0" destOrd="0" presId="urn:microsoft.com/office/officeart/2008/layout/SquareAccentList"/>
    <dgm:cxn modelId="{7DC66C23-C009-4A52-8173-72912D100947}" srcId="{A6FB2634-394C-4E74-ADA8-873986C30BF8}" destId="{59BAB6AD-EDEF-417A-83AC-DDCA73B638EA}" srcOrd="2" destOrd="0" parTransId="{F678FEE7-0E88-46DE-9241-13FCD12ACA9B}" sibTransId="{E66CD632-9704-459C-B344-7A81FB3B52C0}"/>
    <dgm:cxn modelId="{036E4AF6-462C-4E51-B555-75420347A4E3}" srcId="{A6FB2634-394C-4E74-ADA8-873986C30BF8}" destId="{DD4F8488-CB7B-44DD-A5B3-A2F293688CDE}" srcOrd="1" destOrd="0" parTransId="{021BA70D-F692-4D63-B3D3-5D92BD91DF51}" sibTransId="{1A418950-FFDE-4F72-BA65-87C0CAA2E699}"/>
    <dgm:cxn modelId="{4DB07464-7AEF-4795-88FE-7D0AD925FB8F}" type="presOf" srcId="{F332D89C-63BE-4599-90D8-CB8C1732E6F9}" destId="{2A50BABC-DA0A-4D73-8345-8AB4A5FBFE12}" srcOrd="0" destOrd="0" presId="urn:microsoft.com/office/officeart/2008/layout/SquareAccentList"/>
    <dgm:cxn modelId="{9075B11E-408B-4E75-A9C6-36CBA16C68F8}" type="presParOf" srcId="{2A50BABC-DA0A-4D73-8345-8AB4A5FBFE12}" destId="{6397EE11-7BB0-4357-84FB-C8CE3A8D0B3F}" srcOrd="0" destOrd="0" presId="urn:microsoft.com/office/officeart/2008/layout/SquareAccentList"/>
    <dgm:cxn modelId="{9A2ACF3A-2D6F-40C7-8D1E-CAD490C2BFA7}" type="presParOf" srcId="{6397EE11-7BB0-4357-84FB-C8CE3A8D0B3F}" destId="{8FBFEB19-FF82-45A1-8F2E-56BC85DE3677}" srcOrd="0" destOrd="0" presId="urn:microsoft.com/office/officeart/2008/layout/SquareAccentList"/>
    <dgm:cxn modelId="{3790991C-DAB9-4EDB-B9B4-DB6556E9D77D}" type="presParOf" srcId="{8FBFEB19-FF82-45A1-8F2E-56BC85DE3677}" destId="{D3E971D0-3BCB-47C8-BECD-71B19147973F}" srcOrd="0" destOrd="0" presId="urn:microsoft.com/office/officeart/2008/layout/SquareAccentList"/>
    <dgm:cxn modelId="{9E5533DA-9B1A-4B09-A802-5ACCC13E0151}" type="presParOf" srcId="{8FBFEB19-FF82-45A1-8F2E-56BC85DE3677}" destId="{66A9E02B-BDF1-4C8F-B519-B01822CEA6EC}" srcOrd="1" destOrd="0" presId="urn:microsoft.com/office/officeart/2008/layout/SquareAccentList"/>
    <dgm:cxn modelId="{55FE2730-48CE-40C6-BBC3-B87E678ED85C}" type="presParOf" srcId="{8FBFEB19-FF82-45A1-8F2E-56BC85DE3677}" destId="{D363C063-2045-480C-AD1C-FD8DDAC5A7B2}" srcOrd="2" destOrd="0" presId="urn:microsoft.com/office/officeart/2008/layout/SquareAccentList"/>
    <dgm:cxn modelId="{37FFD4A3-DC41-44B5-9145-D9761D7D63D6}" type="presParOf" srcId="{6397EE11-7BB0-4357-84FB-C8CE3A8D0B3F}" destId="{78D697C8-9DCA-4DB2-8D82-1D2FCE6DC00E}" srcOrd="1" destOrd="0" presId="urn:microsoft.com/office/officeart/2008/layout/SquareAccentList"/>
    <dgm:cxn modelId="{4A8D9307-A89B-42B3-97E4-7C70EC5B1EC6}" type="presParOf" srcId="{78D697C8-9DCA-4DB2-8D82-1D2FCE6DC00E}" destId="{D72AC787-1A2B-4C26-A386-CF7470E23EE9}" srcOrd="0" destOrd="0" presId="urn:microsoft.com/office/officeart/2008/layout/SquareAccentList"/>
    <dgm:cxn modelId="{622AB920-85F7-4BD4-8F03-EE8A5CFE67F3}" type="presParOf" srcId="{D72AC787-1A2B-4C26-A386-CF7470E23EE9}" destId="{F588307C-5B78-45F0-AB9C-DC1D7D4CA6AB}" srcOrd="0" destOrd="0" presId="urn:microsoft.com/office/officeart/2008/layout/SquareAccentList"/>
    <dgm:cxn modelId="{3594709C-55F5-4BA1-98ED-6701F7AB3373}" type="presParOf" srcId="{D72AC787-1A2B-4C26-A386-CF7470E23EE9}" destId="{EC51B355-1D2C-41EA-9850-293B8A5435C3}" srcOrd="1" destOrd="0" presId="urn:microsoft.com/office/officeart/2008/layout/SquareAccentList"/>
    <dgm:cxn modelId="{F9114F0A-70DD-456B-8985-6BCB458A4577}" type="presParOf" srcId="{78D697C8-9DCA-4DB2-8D82-1D2FCE6DC00E}" destId="{EEFBAB91-86DF-4D3E-BDFF-159E7AA76F05}" srcOrd="1" destOrd="0" presId="urn:microsoft.com/office/officeart/2008/layout/SquareAccentList"/>
    <dgm:cxn modelId="{4588BB09-3AFA-4522-BAC9-8E9E1ECCF425}" type="presParOf" srcId="{EEFBAB91-86DF-4D3E-BDFF-159E7AA76F05}" destId="{23165DD7-3ECC-44D2-82AC-5F22ECBB2C58}" srcOrd="0" destOrd="0" presId="urn:microsoft.com/office/officeart/2008/layout/SquareAccentList"/>
    <dgm:cxn modelId="{0F81C877-BC0E-4BE9-A587-49056E867084}" type="presParOf" srcId="{EEFBAB91-86DF-4D3E-BDFF-159E7AA76F05}" destId="{06BEE749-423A-4D85-8875-765E157F6791}" srcOrd="1" destOrd="0" presId="urn:microsoft.com/office/officeart/2008/layout/SquareAccentList"/>
    <dgm:cxn modelId="{13F1B40B-B45A-428A-B023-6E9B4FDD62F0}" type="presParOf" srcId="{78D697C8-9DCA-4DB2-8D82-1D2FCE6DC00E}" destId="{EF58AF39-C675-4582-B0AF-FA2C2AEC1AE8}" srcOrd="2" destOrd="0" presId="urn:microsoft.com/office/officeart/2008/layout/SquareAccentList"/>
    <dgm:cxn modelId="{B8C472EF-A401-4353-862E-8BAA870E97EA}" type="presParOf" srcId="{EF58AF39-C675-4582-B0AF-FA2C2AEC1AE8}" destId="{1456F8E2-5A04-4807-9621-A1D2038A6A4F}" srcOrd="0" destOrd="0" presId="urn:microsoft.com/office/officeart/2008/layout/SquareAccentList"/>
    <dgm:cxn modelId="{1AEA3AE5-A3C2-4D02-B92A-CB6BB25EB19C}" type="presParOf" srcId="{EF58AF39-C675-4582-B0AF-FA2C2AEC1AE8}" destId="{59812D8E-A254-4BE2-B167-B36E34B0EB6F}" srcOrd="1" destOrd="0" presId="urn:microsoft.com/office/officeart/2008/layout/SquareAccentList"/>
    <dgm:cxn modelId="{D36DB7E9-0BC0-4211-8CFA-E0AA2219AACA}" type="presParOf" srcId="{2A50BABC-DA0A-4D73-8345-8AB4A5FBFE12}" destId="{5E91C489-3DF9-4E4E-A171-AFFDD7EDD186}" srcOrd="1" destOrd="0" presId="urn:microsoft.com/office/officeart/2008/layout/SquareAccentList"/>
    <dgm:cxn modelId="{9372CE32-17B5-406B-B826-BD0EE5B4C60A}" type="presParOf" srcId="{5E91C489-3DF9-4E4E-A171-AFFDD7EDD186}" destId="{8CA5EEC1-DBD6-4368-878B-4FF706E0F54D}" srcOrd="0" destOrd="0" presId="urn:microsoft.com/office/officeart/2008/layout/SquareAccentList"/>
    <dgm:cxn modelId="{73E146B8-8D9D-458E-B06A-B448B54DF76D}" type="presParOf" srcId="{8CA5EEC1-DBD6-4368-878B-4FF706E0F54D}" destId="{BCAF9AEA-AEBF-4919-93AA-CB859D7BD1BC}" srcOrd="0" destOrd="0" presId="urn:microsoft.com/office/officeart/2008/layout/SquareAccentList"/>
    <dgm:cxn modelId="{2473FA20-F737-4A8D-9203-3F80C88C0231}" type="presParOf" srcId="{8CA5EEC1-DBD6-4368-878B-4FF706E0F54D}" destId="{77EBC2A1-47FA-4697-AB7E-0D0D63D307DF}" srcOrd="1" destOrd="0" presId="urn:microsoft.com/office/officeart/2008/layout/SquareAccentList"/>
    <dgm:cxn modelId="{B4EEACF4-7C91-403D-9B31-BEB5BAFC9518}" type="presParOf" srcId="{8CA5EEC1-DBD6-4368-878B-4FF706E0F54D}" destId="{55AC4A33-BD0D-48BB-A120-EEBBDF25392D}" srcOrd="2" destOrd="0" presId="urn:microsoft.com/office/officeart/2008/layout/SquareAccentList"/>
    <dgm:cxn modelId="{C23F041C-86E2-43D0-9F8F-64494DFDB258}" type="presParOf" srcId="{5E91C489-3DF9-4E4E-A171-AFFDD7EDD186}" destId="{AE30D165-86EA-403E-96D3-0D6238F43FFE}" srcOrd="1" destOrd="0" presId="urn:microsoft.com/office/officeart/2008/layout/SquareAccentList"/>
    <dgm:cxn modelId="{E317D677-2FAC-40E8-BC94-6001B5001F84}" type="presParOf" srcId="{AE30D165-86EA-403E-96D3-0D6238F43FFE}" destId="{44818AE4-87F9-40A6-89DE-EE5165C6CC28}" srcOrd="0" destOrd="0" presId="urn:microsoft.com/office/officeart/2008/layout/SquareAccentList"/>
    <dgm:cxn modelId="{BD0A2C93-3B26-4454-AB72-DA3269372027}" type="presParOf" srcId="{44818AE4-87F9-40A6-89DE-EE5165C6CC28}" destId="{4C135B8E-4689-406E-B1EB-7987ADFB50D2}" srcOrd="0" destOrd="0" presId="urn:microsoft.com/office/officeart/2008/layout/SquareAccentList"/>
    <dgm:cxn modelId="{19A2687A-AF2B-4505-AA5E-B7FAA01777E1}" type="presParOf" srcId="{44818AE4-87F9-40A6-89DE-EE5165C6CC28}" destId="{0AE03E57-049D-4720-9E3F-22F7DB429BED}" srcOrd="1" destOrd="0" presId="urn:microsoft.com/office/officeart/2008/layout/SquareAccentList"/>
    <dgm:cxn modelId="{05A96657-A0FD-487C-9201-3264A6194E1A}" type="presParOf" srcId="{AE30D165-86EA-403E-96D3-0D6238F43FFE}" destId="{E0028DB0-00E9-4B36-946A-3DCE61AE836D}" srcOrd="1" destOrd="0" presId="urn:microsoft.com/office/officeart/2008/layout/SquareAccentList"/>
    <dgm:cxn modelId="{F36C0C53-32AE-427B-8D4C-949F4B02961C}" type="presParOf" srcId="{E0028DB0-00E9-4B36-946A-3DCE61AE836D}" destId="{8AAD49F8-7F06-40EE-8F1F-BC1EE6E448BC}" srcOrd="0" destOrd="0" presId="urn:microsoft.com/office/officeart/2008/layout/SquareAccentList"/>
    <dgm:cxn modelId="{98787E14-71E4-46DB-9430-6D04DB64EA83}" type="presParOf" srcId="{E0028DB0-00E9-4B36-946A-3DCE61AE836D}" destId="{F882B2BE-3582-4869-B5EE-A8DE93CE902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32D89C-63BE-4599-90D8-CB8C1732E6F9}"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zh-TW" altLang="en-US"/>
        </a:p>
      </dgm:t>
    </dgm:pt>
    <dgm:pt modelId="{A6FB2634-394C-4E74-ADA8-873986C30BF8}">
      <dgm:prSet custT="1"/>
      <dgm:spPr/>
      <dgm:t>
        <a:bodyPr/>
        <a:lstStyle/>
        <a:p>
          <a:r>
            <a:rPr lang="zh-TW" altLang="en-US" sz="3600" b="0" i="0" u="none" smtClean="0">
              <a:latin typeface="標楷體" panose="03000509000000000000" pitchFamily="65" charset="-120"/>
              <a:ea typeface="標楷體" panose="03000509000000000000" pitchFamily="65" charset="-120"/>
            </a:rPr>
            <a:t>曾楷翔 老師</a:t>
          </a:r>
          <a:endParaRPr lang="zh-TW" altLang="en-US" sz="3600" b="0" dirty="0">
            <a:latin typeface="標楷體" panose="03000509000000000000" pitchFamily="65" charset="-120"/>
            <a:ea typeface="標楷體" panose="03000509000000000000" pitchFamily="65" charset="-120"/>
          </a:endParaRPr>
        </a:p>
      </dgm:t>
    </dgm:pt>
    <dgm:pt modelId="{9E4EDB01-D2A9-4782-A795-5876CB0AA521}" type="par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0D2094A-6024-4E67-99B1-1BA9417DCFE6}" type="sibTrans" cxnId="{D12291D6-4108-467B-877C-6ABE114C43F3}">
      <dgm:prSet/>
      <dgm:spPr/>
      <dgm:t>
        <a:bodyPr/>
        <a:lstStyle/>
        <a:p>
          <a:endParaRPr lang="zh-TW" altLang="en-US" b="1">
            <a:latin typeface="標楷體" panose="03000509000000000000" pitchFamily="65" charset="-120"/>
            <a:ea typeface="標楷體" panose="03000509000000000000" pitchFamily="65" charset="-120"/>
          </a:endParaRPr>
        </a:p>
      </dgm:t>
    </dgm:pt>
    <dgm:pt modelId="{9E6A9F07-5E24-44D7-807C-87E27160BF9D}">
      <dgm:prSet custT="1"/>
      <dgm:spPr/>
      <dgm:t>
        <a:bodyPr/>
        <a:lstStyle/>
        <a:p>
          <a:r>
            <a:rPr lang="zh-TW" altLang="en-US" sz="3600" b="0" i="0" u="none" dirty="0" smtClean="0">
              <a:latin typeface="標楷體" panose="03000509000000000000" pitchFamily="65" charset="-120"/>
              <a:ea typeface="標楷體" panose="03000509000000000000" pitchFamily="65" charset="-120"/>
            </a:rPr>
            <a:t>李芳 老師</a:t>
          </a:r>
          <a:endParaRPr lang="zh-TW" altLang="en-US" sz="3600" b="0" dirty="0">
            <a:latin typeface="標楷體" panose="03000509000000000000" pitchFamily="65" charset="-120"/>
            <a:ea typeface="標楷體" panose="03000509000000000000" pitchFamily="65" charset="-120"/>
          </a:endParaRPr>
        </a:p>
      </dgm:t>
    </dgm:pt>
    <dgm:pt modelId="{1544A0CE-72FC-4A3C-8842-1BC8AB418882}" type="parTrans" cxnId="{8BB4F615-4BCB-4A4E-9868-CB22BA4338AC}">
      <dgm:prSet/>
      <dgm:spPr/>
      <dgm:t>
        <a:bodyPr/>
        <a:lstStyle/>
        <a:p>
          <a:endParaRPr lang="zh-TW" altLang="en-US" b="1">
            <a:latin typeface="標楷體" panose="03000509000000000000" pitchFamily="65" charset="-120"/>
            <a:ea typeface="標楷體" panose="03000509000000000000" pitchFamily="65" charset="-120"/>
          </a:endParaRPr>
        </a:p>
      </dgm:t>
    </dgm:pt>
    <dgm:pt modelId="{A815A2A9-9357-4A69-B00F-1C43E49E6B5B}" type="sibTrans" cxnId="{8BB4F615-4BCB-4A4E-9868-CB22BA4338AC}">
      <dgm:prSet/>
      <dgm:spPr/>
      <dgm:t>
        <a:bodyPr/>
        <a:lstStyle/>
        <a:p>
          <a:endParaRPr lang="zh-TW" altLang="en-US" b="1">
            <a:latin typeface="標楷體" panose="03000509000000000000" pitchFamily="65" charset="-120"/>
            <a:ea typeface="標楷體" panose="03000509000000000000" pitchFamily="65" charset="-120"/>
          </a:endParaRPr>
        </a:p>
      </dgm:t>
    </dgm:pt>
    <dgm:pt modelId="{134496F9-A829-4443-9603-DA54783E93A5}">
      <dgm:prSet custT="1"/>
      <dgm:spPr/>
      <dgm:t>
        <a:bodyPr/>
        <a:lstStyle/>
        <a:p>
          <a:r>
            <a:rPr lang="zh-TW" altLang="en-US" sz="2400" b="0" dirty="0" smtClean="0">
              <a:latin typeface="標楷體" panose="03000509000000000000" pitchFamily="65" charset="-120"/>
              <a:ea typeface="標楷體" panose="03000509000000000000" pitchFamily="65" charset="-120"/>
            </a:rPr>
            <a:t>侯布雄法式餐廳</a:t>
          </a:r>
          <a:endParaRPr lang="zh-TW" altLang="en-US" sz="2400" b="0" dirty="0">
            <a:latin typeface="標楷體" panose="03000509000000000000" pitchFamily="65" charset="-120"/>
            <a:ea typeface="標楷體" panose="03000509000000000000" pitchFamily="65" charset="-120"/>
          </a:endParaRPr>
        </a:p>
      </dgm:t>
    </dgm:pt>
    <dgm:pt modelId="{C8B483BC-7AB6-4EBE-BF1C-AF2B9812D45A}" type="parTrans" cxnId="{9295843C-F212-4047-B21D-175A2AB838D4}">
      <dgm:prSet/>
      <dgm:spPr/>
      <dgm:t>
        <a:bodyPr/>
        <a:lstStyle/>
        <a:p>
          <a:endParaRPr lang="zh-TW" altLang="en-US"/>
        </a:p>
      </dgm:t>
    </dgm:pt>
    <dgm:pt modelId="{FE8BB512-2EDF-4FD0-9DB2-0F253183C979}" type="sibTrans" cxnId="{9295843C-F212-4047-B21D-175A2AB838D4}">
      <dgm:prSet/>
      <dgm:spPr/>
      <dgm:t>
        <a:bodyPr/>
        <a:lstStyle/>
        <a:p>
          <a:endParaRPr lang="zh-TW" altLang="en-US"/>
        </a:p>
      </dgm:t>
    </dgm:pt>
    <dgm:pt modelId="{2EACD782-57D0-4B7D-8230-B1D6BE58E076}">
      <dgm:prSet custT="1"/>
      <dgm:spPr/>
      <dgm:t>
        <a:bodyPr/>
        <a:lstStyle/>
        <a:p>
          <a:r>
            <a:rPr lang="zh-TW" altLang="en-US" sz="2600" b="0" dirty="0" smtClean="0">
              <a:latin typeface="標楷體" panose="03000509000000000000" pitchFamily="65" charset="-120"/>
              <a:ea typeface="標楷體" panose="03000509000000000000" pitchFamily="65" charset="-120"/>
            </a:rPr>
            <a:t>吉比鮮釀</a:t>
          </a:r>
          <a:endParaRPr lang="zh-TW" altLang="en-US" sz="2600" b="0" dirty="0">
            <a:latin typeface="標楷體" panose="03000509000000000000" pitchFamily="65" charset="-120"/>
            <a:ea typeface="標楷體" panose="03000509000000000000" pitchFamily="65" charset="-120"/>
          </a:endParaRPr>
        </a:p>
      </dgm:t>
    </dgm:pt>
    <dgm:pt modelId="{4F7F35BA-3C08-4EE4-B07B-0E037BBD84C6}" type="parTrans" cxnId="{5025130B-830D-4A50-B257-449CE89B8037}">
      <dgm:prSet/>
      <dgm:spPr/>
      <dgm:t>
        <a:bodyPr/>
        <a:lstStyle/>
        <a:p>
          <a:endParaRPr lang="zh-TW" altLang="en-US"/>
        </a:p>
      </dgm:t>
    </dgm:pt>
    <dgm:pt modelId="{17878973-16D6-43FF-83E2-D3FDEE9AB8BF}" type="sibTrans" cxnId="{5025130B-830D-4A50-B257-449CE89B8037}">
      <dgm:prSet/>
      <dgm:spPr/>
      <dgm:t>
        <a:bodyPr/>
        <a:lstStyle/>
        <a:p>
          <a:endParaRPr lang="zh-TW" altLang="en-US"/>
        </a:p>
      </dgm:t>
    </dgm:pt>
    <dgm:pt modelId="{47C17924-1652-440B-ABFC-81540E16FFFD}">
      <dgm:prSet custT="1"/>
      <dgm:spPr/>
      <dgm:t>
        <a:bodyPr/>
        <a:lstStyle/>
        <a:p>
          <a:r>
            <a:rPr lang="zh-TW" altLang="en-US" sz="2600" b="0" dirty="0" smtClean="0">
              <a:latin typeface="標楷體" panose="03000509000000000000" pitchFamily="65" charset="-120"/>
              <a:ea typeface="標楷體" panose="03000509000000000000" pitchFamily="65" charset="-120"/>
            </a:rPr>
            <a:t>涵碧樓大飯店</a:t>
          </a:r>
          <a:endParaRPr lang="zh-TW" altLang="en-US" sz="2600" b="0" dirty="0">
            <a:latin typeface="標楷體" panose="03000509000000000000" pitchFamily="65" charset="-120"/>
            <a:ea typeface="標楷體" panose="03000509000000000000" pitchFamily="65" charset="-120"/>
          </a:endParaRPr>
        </a:p>
      </dgm:t>
    </dgm:pt>
    <dgm:pt modelId="{870E356A-3BD0-46C6-8FEF-1A2BF24D2F66}" type="parTrans" cxnId="{A041D991-7178-40B5-AEE2-96704EC3D254}">
      <dgm:prSet/>
      <dgm:spPr/>
      <dgm:t>
        <a:bodyPr/>
        <a:lstStyle/>
        <a:p>
          <a:endParaRPr lang="zh-TW" altLang="en-US"/>
        </a:p>
      </dgm:t>
    </dgm:pt>
    <dgm:pt modelId="{8D0815E1-FFBA-4793-A434-8B0CA6F90472}" type="sibTrans" cxnId="{A041D991-7178-40B5-AEE2-96704EC3D254}">
      <dgm:prSet/>
      <dgm:spPr/>
      <dgm:t>
        <a:bodyPr/>
        <a:lstStyle/>
        <a:p>
          <a:endParaRPr lang="zh-TW" altLang="en-US"/>
        </a:p>
      </dgm:t>
    </dgm:pt>
    <dgm:pt modelId="{7D4BEF5F-F49D-47BC-9A52-352237B21359}">
      <dgm:prSet custT="1"/>
      <dgm:spPr/>
      <dgm:t>
        <a:bodyPr/>
        <a:lstStyle/>
        <a:p>
          <a:r>
            <a:rPr lang="zh-TW" altLang="en-US" sz="2600" b="0" dirty="0" smtClean="0">
              <a:latin typeface="標楷體" panose="03000509000000000000" pitchFamily="65" charset="-120"/>
              <a:ea typeface="標楷體" panose="03000509000000000000" pitchFamily="65" charset="-120"/>
            </a:rPr>
            <a:t>雲品國際酒店</a:t>
          </a:r>
          <a:endParaRPr lang="zh-TW" altLang="en-US" sz="2600" dirty="0"/>
        </a:p>
      </dgm:t>
    </dgm:pt>
    <dgm:pt modelId="{3A52BE6A-270C-4153-A9E9-68FB23F0DF62}" type="parTrans" cxnId="{0676F680-7E00-450F-8374-372801C2CA2B}">
      <dgm:prSet/>
      <dgm:spPr/>
      <dgm:t>
        <a:bodyPr/>
        <a:lstStyle/>
        <a:p>
          <a:endParaRPr lang="zh-TW" altLang="en-US"/>
        </a:p>
      </dgm:t>
    </dgm:pt>
    <dgm:pt modelId="{0C860ADC-70A7-4368-8CDC-319C372DC7D4}" type="sibTrans" cxnId="{0676F680-7E00-450F-8374-372801C2CA2B}">
      <dgm:prSet/>
      <dgm:spPr/>
      <dgm:t>
        <a:bodyPr/>
        <a:lstStyle/>
        <a:p>
          <a:endParaRPr lang="zh-TW" altLang="en-US"/>
        </a:p>
      </dgm:t>
    </dgm:pt>
    <dgm:pt modelId="{E5D734D8-BD06-4BEC-A945-905E34D5F973}" type="pres">
      <dgm:prSet presAssocID="{F332D89C-63BE-4599-90D8-CB8C1732E6F9}" presName="layout" presStyleCnt="0">
        <dgm:presLayoutVars>
          <dgm:chMax/>
          <dgm:chPref/>
          <dgm:dir/>
          <dgm:resizeHandles/>
        </dgm:presLayoutVars>
      </dgm:prSet>
      <dgm:spPr/>
      <dgm:t>
        <a:bodyPr/>
        <a:lstStyle/>
        <a:p>
          <a:endParaRPr lang="zh-TW" altLang="en-US"/>
        </a:p>
      </dgm:t>
    </dgm:pt>
    <dgm:pt modelId="{680C54A3-B88F-49FA-B3AE-D995B957600A}" type="pres">
      <dgm:prSet presAssocID="{A6FB2634-394C-4E74-ADA8-873986C30BF8}" presName="root" presStyleCnt="0">
        <dgm:presLayoutVars>
          <dgm:chMax/>
          <dgm:chPref/>
        </dgm:presLayoutVars>
      </dgm:prSet>
      <dgm:spPr/>
      <dgm:t>
        <a:bodyPr/>
        <a:lstStyle/>
        <a:p>
          <a:endParaRPr lang="zh-TW" altLang="en-US"/>
        </a:p>
      </dgm:t>
    </dgm:pt>
    <dgm:pt modelId="{1379001C-D1E4-403A-9069-B2D93381F617}" type="pres">
      <dgm:prSet presAssocID="{A6FB2634-394C-4E74-ADA8-873986C30BF8}" presName="rootComposite" presStyleCnt="0">
        <dgm:presLayoutVars/>
      </dgm:prSet>
      <dgm:spPr/>
      <dgm:t>
        <a:bodyPr/>
        <a:lstStyle/>
        <a:p>
          <a:endParaRPr lang="zh-TW" altLang="en-US"/>
        </a:p>
      </dgm:t>
    </dgm:pt>
    <dgm:pt modelId="{0BD39090-97ED-49DB-9CC9-F173926F6D31}" type="pres">
      <dgm:prSet presAssocID="{A6FB2634-394C-4E74-ADA8-873986C30BF8}" presName="ParentAccent" presStyleLbl="alignNode1" presStyleIdx="0" presStyleCnt="2"/>
      <dgm:spPr/>
      <dgm:t>
        <a:bodyPr/>
        <a:lstStyle/>
        <a:p>
          <a:endParaRPr lang="zh-TW" altLang="en-US"/>
        </a:p>
      </dgm:t>
    </dgm:pt>
    <dgm:pt modelId="{6638FF82-94D6-4C1A-9CC8-660BA249C20A}" type="pres">
      <dgm:prSet presAssocID="{A6FB2634-394C-4E74-ADA8-873986C30BF8}" presName="ParentSmallAccent" presStyleLbl="fgAcc1" presStyleIdx="0" presStyleCnt="2"/>
      <dgm:spPr/>
      <dgm:t>
        <a:bodyPr/>
        <a:lstStyle/>
        <a:p>
          <a:endParaRPr lang="zh-TW" altLang="en-US"/>
        </a:p>
      </dgm:t>
    </dgm:pt>
    <dgm:pt modelId="{4A32388A-77BB-4BC0-8E2F-E44C7862DF22}" type="pres">
      <dgm:prSet presAssocID="{A6FB2634-394C-4E74-ADA8-873986C30BF8}" presName="Parent" presStyleLbl="revTx" presStyleIdx="0" presStyleCnt="6">
        <dgm:presLayoutVars>
          <dgm:chMax/>
          <dgm:chPref val="4"/>
          <dgm:bulletEnabled val="1"/>
        </dgm:presLayoutVars>
      </dgm:prSet>
      <dgm:spPr/>
      <dgm:t>
        <a:bodyPr/>
        <a:lstStyle/>
        <a:p>
          <a:endParaRPr lang="zh-TW" altLang="en-US"/>
        </a:p>
      </dgm:t>
    </dgm:pt>
    <dgm:pt modelId="{B9DA410F-2F21-4B31-B570-07F858B21DEA}" type="pres">
      <dgm:prSet presAssocID="{A6FB2634-394C-4E74-ADA8-873986C30BF8}" presName="childShape" presStyleCnt="0">
        <dgm:presLayoutVars>
          <dgm:chMax val="0"/>
          <dgm:chPref val="0"/>
        </dgm:presLayoutVars>
      </dgm:prSet>
      <dgm:spPr/>
      <dgm:t>
        <a:bodyPr/>
        <a:lstStyle/>
        <a:p>
          <a:endParaRPr lang="zh-TW" altLang="en-US"/>
        </a:p>
      </dgm:t>
    </dgm:pt>
    <dgm:pt modelId="{0DA6F72D-2715-41BA-A6EE-DCB48D5A6A8B}" type="pres">
      <dgm:prSet presAssocID="{134496F9-A829-4443-9603-DA54783E93A5}" presName="childComposite" presStyleCnt="0">
        <dgm:presLayoutVars>
          <dgm:chMax val="0"/>
          <dgm:chPref val="0"/>
        </dgm:presLayoutVars>
      </dgm:prSet>
      <dgm:spPr/>
    </dgm:pt>
    <dgm:pt modelId="{E895E1E4-29DD-4280-9B22-1C07775EEECF}" type="pres">
      <dgm:prSet presAssocID="{134496F9-A829-4443-9603-DA54783E93A5}" presName="ChildAccent" presStyleLbl="solidFgAcc1" presStyleIdx="0" presStyleCnt="4"/>
      <dgm:spPr/>
    </dgm:pt>
    <dgm:pt modelId="{74E45761-FCBD-4851-835B-089E4488D8E7}" type="pres">
      <dgm:prSet presAssocID="{134496F9-A829-4443-9603-DA54783E93A5}" presName="Child" presStyleLbl="revTx" presStyleIdx="1" presStyleCnt="6">
        <dgm:presLayoutVars>
          <dgm:chMax val="0"/>
          <dgm:chPref val="0"/>
          <dgm:bulletEnabled val="1"/>
        </dgm:presLayoutVars>
      </dgm:prSet>
      <dgm:spPr/>
      <dgm:t>
        <a:bodyPr/>
        <a:lstStyle/>
        <a:p>
          <a:endParaRPr lang="zh-TW" altLang="en-US"/>
        </a:p>
      </dgm:t>
    </dgm:pt>
    <dgm:pt modelId="{F0B463BE-A7B3-42B4-9A45-C4F7F7355521}" type="pres">
      <dgm:prSet presAssocID="{2EACD782-57D0-4B7D-8230-B1D6BE58E076}" presName="childComposite" presStyleCnt="0">
        <dgm:presLayoutVars>
          <dgm:chMax val="0"/>
          <dgm:chPref val="0"/>
        </dgm:presLayoutVars>
      </dgm:prSet>
      <dgm:spPr/>
    </dgm:pt>
    <dgm:pt modelId="{7C095B46-BEF1-4163-BB1B-FF75E275934D}" type="pres">
      <dgm:prSet presAssocID="{2EACD782-57D0-4B7D-8230-B1D6BE58E076}" presName="ChildAccent" presStyleLbl="solidFgAcc1" presStyleIdx="1" presStyleCnt="4"/>
      <dgm:spPr/>
      <dgm:t>
        <a:bodyPr/>
        <a:lstStyle/>
        <a:p>
          <a:endParaRPr lang="zh-TW" altLang="en-US"/>
        </a:p>
      </dgm:t>
    </dgm:pt>
    <dgm:pt modelId="{76224761-D92D-4604-90FF-037A388DA99C}" type="pres">
      <dgm:prSet presAssocID="{2EACD782-57D0-4B7D-8230-B1D6BE58E076}" presName="Child" presStyleLbl="revTx" presStyleIdx="2" presStyleCnt="6">
        <dgm:presLayoutVars>
          <dgm:chMax val="0"/>
          <dgm:chPref val="0"/>
          <dgm:bulletEnabled val="1"/>
        </dgm:presLayoutVars>
      </dgm:prSet>
      <dgm:spPr/>
      <dgm:t>
        <a:bodyPr/>
        <a:lstStyle/>
        <a:p>
          <a:endParaRPr lang="zh-TW" altLang="en-US"/>
        </a:p>
      </dgm:t>
    </dgm:pt>
    <dgm:pt modelId="{543E34F4-40A4-48AE-A24D-2B10A3E90DFE}" type="pres">
      <dgm:prSet presAssocID="{9E6A9F07-5E24-44D7-807C-87E27160BF9D}" presName="root" presStyleCnt="0">
        <dgm:presLayoutVars>
          <dgm:chMax/>
          <dgm:chPref/>
        </dgm:presLayoutVars>
      </dgm:prSet>
      <dgm:spPr/>
      <dgm:t>
        <a:bodyPr/>
        <a:lstStyle/>
        <a:p>
          <a:endParaRPr lang="zh-TW" altLang="en-US"/>
        </a:p>
      </dgm:t>
    </dgm:pt>
    <dgm:pt modelId="{BF3F949E-EEB2-4FAA-85FD-B9692E53E79C}" type="pres">
      <dgm:prSet presAssocID="{9E6A9F07-5E24-44D7-807C-87E27160BF9D}" presName="rootComposite" presStyleCnt="0">
        <dgm:presLayoutVars/>
      </dgm:prSet>
      <dgm:spPr/>
      <dgm:t>
        <a:bodyPr/>
        <a:lstStyle/>
        <a:p>
          <a:endParaRPr lang="zh-TW" altLang="en-US"/>
        </a:p>
      </dgm:t>
    </dgm:pt>
    <dgm:pt modelId="{4CACB944-F2FE-41AA-9CFD-24AC98E9FFDB}" type="pres">
      <dgm:prSet presAssocID="{9E6A9F07-5E24-44D7-807C-87E27160BF9D}" presName="ParentAccent" presStyleLbl="alignNode1" presStyleIdx="1" presStyleCnt="2"/>
      <dgm:spPr/>
      <dgm:t>
        <a:bodyPr/>
        <a:lstStyle/>
        <a:p>
          <a:endParaRPr lang="zh-TW" altLang="en-US"/>
        </a:p>
      </dgm:t>
    </dgm:pt>
    <dgm:pt modelId="{3A0BD3F8-C43A-43DC-AF13-ED0E8AC2DF46}" type="pres">
      <dgm:prSet presAssocID="{9E6A9F07-5E24-44D7-807C-87E27160BF9D}" presName="ParentSmallAccent" presStyleLbl="fgAcc1" presStyleIdx="1" presStyleCnt="2"/>
      <dgm:spPr/>
      <dgm:t>
        <a:bodyPr/>
        <a:lstStyle/>
        <a:p>
          <a:endParaRPr lang="zh-TW" altLang="en-US"/>
        </a:p>
      </dgm:t>
    </dgm:pt>
    <dgm:pt modelId="{A49428B8-4F7C-4F0A-8CCF-A16F0D726AA4}" type="pres">
      <dgm:prSet presAssocID="{9E6A9F07-5E24-44D7-807C-87E27160BF9D}" presName="Parent" presStyleLbl="revTx" presStyleIdx="3" presStyleCnt="6">
        <dgm:presLayoutVars>
          <dgm:chMax/>
          <dgm:chPref val="4"/>
          <dgm:bulletEnabled val="1"/>
        </dgm:presLayoutVars>
      </dgm:prSet>
      <dgm:spPr/>
      <dgm:t>
        <a:bodyPr/>
        <a:lstStyle/>
        <a:p>
          <a:endParaRPr lang="zh-TW" altLang="en-US"/>
        </a:p>
      </dgm:t>
    </dgm:pt>
    <dgm:pt modelId="{EF8C912B-8771-4B9F-94ED-52B73F63327F}" type="pres">
      <dgm:prSet presAssocID="{9E6A9F07-5E24-44D7-807C-87E27160BF9D}" presName="childShape" presStyleCnt="0">
        <dgm:presLayoutVars>
          <dgm:chMax val="0"/>
          <dgm:chPref val="0"/>
        </dgm:presLayoutVars>
      </dgm:prSet>
      <dgm:spPr/>
      <dgm:t>
        <a:bodyPr/>
        <a:lstStyle/>
        <a:p>
          <a:endParaRPr lang="zh-TW" altLang="en-US"/>
        </a:p>
      </dgm:t>
    </dgm:pt>
    <dgm:pt modelId="{DBA40B4C-83D4-424D-94D5-1E311053759E}" type="pres">
      <dgm:prSet presAssocID="{47C17924-1652-440B-ABFC-81540E16FFFD}" presName="childComposite" presStyleCnt="0">
        <dgm:presLayoutVars>
          <dgm:chMax val="0"/>
          <dgm:chPref val="0"/>
        </dgm:presLayoutVars>
      </dgm:prSet>
      <dgm:spPr/>
    </dgm:pt>
    <dgm:pt modelId="{68128606-A9B8-4BF5-A77E-8B31F5B1F1A8}" type="pres">
      <dgm:prSet presAssocID="{47C17924-1652-440B-ABFC-81540E16FFFD}" presName="ChildAccent" presStyleLbl="solidFgAcc1" presStyleIdx="2" presStyleCnt="4"/>
      <dgm:spPr/>
    </dgm:pt>
    <dgm:pt modelId="{8FE1C061-FDB9-4089-848E-5E001D7051DD}" type="pres">
      <dgm:prSet presAssocID="{47C17924-1652-440B-ABFC-81540E16FFFD}" presName="Child" presStyleLbl="revTx" presStyleIdx="4" presStyleCnt="6">
        <dgm:presLayoutVars>
          <dgm:chMax val="0"/>
          <dgm:chPref val="0"/>
          <dgm:bulletEnabled val="1"/>
        </dgm:presLayoutVars>
      </dgm:prSet>
      <dgm:spPr/>
      <dgm:t>
        <a:bodyPr/>
        <a:lstStyle/>
        <a:p>
          <a:endParaRPr lang="zh-TW" altLang="en-US"/>
        </a:p>
      </dgm:t>
    </dgm:pt>
    <dgm:pt modelId="{A8DA8312-718B-44BC-BD9F-3B580F715C86}" type="pres">
      <dgm:prSet presAssocID="{7D4BEF5F-F49D-47BC-9A52-352237B21359}" presName="childComposite" presStyleCnt="0">
        <dgm:presLayoutVars>
          <dgm:chMax val="0"/>
          <dgm:chPref val="0"/>
        </dgm:presLayoutVars>
      </dgm:prSet>
      <dgm:spPr/>
    </dgm:pt>
    <dgm:pt modelId="{2C93F432-EBD6-4CB5-8DD2-B07DB87CFE82}" type="pres">
      <dgm:prSet presAssocID="{7D4BEF5F-F49D-47BC-9A52-352237B21359}" presName="ChildAccent" presStyleLbl="solidFgAcc1" presStyleIdx="3" presStyleCnt="4" custLinFactY="100000" custLinFactNeighborY="133332"/>
      <dgm:spPr/>
    </dgm:pt>
    <dgm:pt modelId="{7BDEF814-0CB6-4265-852F-02AFFB4F5A4A}" type="pres">
      <dgm:prSet presAssocID="{7D4BEF5F-F49D-47BC-9A52-352237B21359}" presName="Child" presStyleLbl="revTx" presStyleIdx="5" presStyleCnt="6">
        <dgm:presLayoutVars>
          <dgm:chMax val="0"/>
          <dgm:chPref val="0"/>
          <dgm:bulletEnabled val="1"/>
        </dgm:presLayoutVars>
      </dgm:prSet>
      <dgm:spPr/>
      <dgm:t>
        <a:bodyPr/>
        <a:lstStyle/>
        <a:p>
          <a:endParaRPr lang="zh-TW" altLang="en-US"/>
        </a:p>
      </dgm:t>
    </dgm:pt>
  </dgm:ptLst>
  <dgm:cxnLst>
    <dgm:cxn modelId="{E001291E-42AE-4182-A23F-EC644FB09C10}" type="presOf" srcId="{134496F9-A829-4443-9603-DA54783E93A5}" destId="{74E45761-FCBD-4851-835B-089E4488D8E7}" srcOrd="0" destOrd="0" presId="urn:microsoft.com/office/officeart/2008/layout/SquareAccentList"/>
    <dgm:cxn modelId="{9FD5B9D5-014B-4D30-A239-52FFF65FCD18}" type="presOf" srcId="{2EACD782-57D0-4B7D-8230-B1D6BE58E076}" destId="{76224761-D92D-4604-90FF-037A388DA99C}" srcOrd="0" destOrd="0" presId="urn:microsoft.com/office/officeart/2008/layout/SquareAccentList"/>
    <dgm:cxn modelId="{5025130B-830D-4A50-B257-449CE89B8037}" srcId="{A6FB2634-394C-4E74-ADA8-873986C30BF8}" destId="{2EACD782-57D0-4B7D-8230-B1D6BE58E076}" srcOrd="1" destOrd="0" parTransId="{4F7F35BA-3C08-4EE4-B07B-0E037BBD84C6}" sibTransId="{17878973-16D6-43FF-83E2-D3FDEE9AB8BF}"/>
    <dgm:cxn modelId="{9295843C-F212-4047-B21D-175A2AB838D4}" srcId="{A6FB2634-394C-4E74-ADA8-873986C30BF8}" destId="{134496F9-A829-4443-9603-DA54783E93A5}" srcOrd="0" destOrd="0" parTransId="{C8B483BC-7AB6-4EBE-BF1C-AF2B9812D45A}" sibTransId="{FE8BB512-2EDF-4FD0-9DB2-0F253183C979}"/>
    <dgm:cxn modelId="{0676F680-7E00-450F-8374-372801C2CA2B}" srcId="{9E6A9F07-5E24-44D7-807C-87E27160BF9D}" destId="{7D4BEF5F-F49D-47BC-9A52-352237B21359}" srcOrd="1" destOrd="0" parTransId="{3A52BE6A-270C-4153-A9E9-68FB23F0DF62}" sibTransId="{0C860ADC-70A7-4368-8CDC-319C372DC7D4}"/>
    <dgm:cxn modelId="{C6C79DB6-1E80-44D1-BFEF-6CFAB061C37F}" type="presOf" srcId="{9E6A9F07-5E24-44D7-807C-87E27160BF9D}" destId="{A49428B8-4F7C-4F0A-8CCF-A16F0D726AA4}" srcOrd="0" destOrd="0" presId="urn:microsoft.com/office/officeart/2008/layout/SquareAccentList"/>
    <dgm:cxn modelId="{A041D991-7178-40B5-AEE2-96704EC3D254}" srcId="{9E6A9F07-5E24-44D7-807C-87E27160BF9D}" destId="{47C17924-1652-440B-ABFC-81540E16FFFD}" srcOrd="0" destOrd="0" parTransId="{870E356A-3BD0-46C6-8FEF-1A2BF24D2F66}" sibTransId="{8D0815E1-FFBA-4793-A434-8B0CA6F90472}"/>
    <dgm:cxn modelId="{D12291D6-4108-467B-877C-6ABE114C43F3}" srcId="{F332D89C-63BE-4599-90D8-CB8C1732E6F9}" destId="{A6FB2634-394C-4E74-ADA8-873986C30BF8}" srcOrd="0" destOrd="0" parTransId="{9E4EDB01-D2A9-4782-A795-5876CB0AA521}" sibTransId="{90D2094A-6024-4E67-99B1-1BA9417DCFE6}"/>
    <dgm:cxn modelId="{20911E7D-B897-4F30-BDDF-745FCB7CDFCE}" type="presOf" srcId="{47C17924-1652-440B-ABFC-81540E16FFFD}" destId="{8FE1C061-FDB9-4089-848E-5E001D7051DD}" srcOrd="0" destOrd="0" presId="urn:microsoft.com/office/officeart/2008/layout/SquareAccentList"/>
    <dgm:cxn modelId="{3881D42D-5021-4091-A406-02D23503B231}" type="presOf" srcId="{F332D89C-63BE-4599-90D8-CB8C1732E6F9}" destId="{E5D734D8-BD06-4BEC-A945-905E34D5F973}" srcOrd="0" destOrd="0" presId="urn:microsoft.com/office/officeart/2008/layout/SquareAccentList"/>
    <dgm:cxn modelId="{1CE0ADD2-BF2B-4853-A4DA-E2AE8B2E4DFD}" type="presOf" srcId="{7D4BEF5F-F49D-47BC-9A52-352237B21359}" destId="{7BDEF814-0CB6-4265-852F-02AFFB4F5A4A}" srcOrd="0" destOrd="0" presId="urn:microsoft.com/office/officeart/2008/layout/SquareAccentList"/>
    <dgm:cxn modelId="{8BB4F615-4BCB-4A4E-9868-CB22BA4338AC}" srcId="{F332D89C-63BE-4599-90D8-CB8C1732E6F9}" destId="{9E6A9F07-5E24-44D7-807C-87E27160BF9D}" srcOrd="1" destOrd="0" parTransId="{1544A0CE-72FC-4A3C-8842-1BC8AB418882}" sibTransId="{A815A2A9-9357-4A69-B00F-1C43E49E6B5B}"/>
    <dgm:cxn modelId="{773C94A3-F83C-4120-9B65-C15AAEB73F4D}" type="presOf" srcId="{A6FB2634-394C-4E74-ADA8-873986C30BF8}" destId="{4A32388A-77BB-4BC0-8E2F-E44C7862DF22}" srcOrd="0" destOrd="0" presId="urn:microsoft.com/office/officeart/2008/layout/SquareAccentList"/>
    <dgm:cxn modelId="{91FEF612-DDE0-4700-8DC4-7801374CCBF0}" type="presParOf" srcId="{E5D734D8-BD06-4BEC-A945-905E34D5F973}" destId="{680C54A3-B88F-49FA-B3AE-D995B957600A}" srcOrd="0" destOrd="0" presId="urn:microsoft.com/office/officeart/2008/layout/SquareAccentList"/>
    <dgm:cxn modelId="{A80E6115-6F1D-4660-B28F-EA15C8AA4CEB}" type="presParOf" srcId="{680C54A3-B88F-49FA-B3AE-D995B957600A}" destId="{1379001C-D1E4-403A-9069-B2D93381F617}" srcOrd="0" destOrd="0" presId="urn:microsoft.com/office/officeart/2008/layout/SquareAccentList"/>
    <dgm:cxn modelId="{8BBA8A03-79A2-4A1F-BF9E-0EC77AB3E074}" type="presParOf" srcId="{1379001C-D1E4-403A-9069-B2D93381F617}" destId="{0BD39090-97ED-49DB-9CC9-F173926F6D31}" srcOrd="0" destOrd="0" presId="urn:microsoft.com/office/officeart/2008/layout/SquareAccentList"/>
    <dgm:cxn modelId="{3570BE42-9378-4026-80CC-1F457ACDF410}" type="presParOf" srcId="{1379001C-D1E4-403A-9069-B2D93381F617}" destId="{6638FF82-94D6-4C1A-9CC8-660BA249C20A}" srcOrd="1" destOrd="0" presId="urn:microsoft.com/office/officeart/2008/layout/SquareAccentList"/>
    <dgm:cxn modelId="{8594E8A6-25F0-4CA4-8127-E1F1A5EFC2EF}" type="presParOf" srcId="{1379001C-D1E4-403A-9069-B2D93381F617}" destId="{4A32388A-77BB-4BC0-8E2F-E44C7862DF22}" srcOrd="2" destOrd="0" presId="urn:microsoft.com/office/officeart/2008/layout/SquareAccentList"/>
    <dgm:cxn modelId="{C5C0747F-9018-4863-A1D0-4B0B0CA5F023}" type="presParOf" srcId="{680C54A3-B88F-49FA-B3AE-D995B957600A}" destId="{B9DA410F-2F21-4B31-B570-07F858B21DEA}" srcOrd="1" destOrd="0" presId="urn:microsoft.com/office/officeart/2008/layout/SquareAccentList"/>
    <dgm:cxn modelId="{23CD7F21-7C0A-4660-A8BF-9A96521BA993}" type="presParOf" srcId="{B9DA410F-2F21-4B31-B570-07F858B21DEA}" destId="{0DA6F72D-2715-41BA-A6EE-DCB48D5A6A8B}" srcOrd="0" destOrd="0" presId="urn:microsoft.com/office/officeart/2008/layout/SquareAccentList"/>
    <dgm:cxn modelId="{F01ED73D-887B-4190-A880-8112E7111DFE}" type="presParOf" srcId="{0DA6F72D-2715-41BA-A6EE-DCB48D5A6A8B}" destId="{E895E1E4-29DD-4280-9B22-1C07775EEECF}" srcOrd="0" destOrd="0" presId="urn:microsoft.com/office/officeart/2008/layout/SquareAccentList"/>
    <dgm:cxn modelId="{95EA1209-7994-4984-A578-788B7F9A96AE}" type="presParOf" srcId="{0DA6F72D-2715-41BA-A6EE-DCB48D5A6A8B}" destId="{74E45761-FCBD-4851-835B-089E4488D8E7}" srcOrd="1" destOrd="0" presId="urn:microsoft.com/office/officeart/2008/layout/SquareAccentList"/>
    <dgm:cxn modelId="{6611ED84-0839-40F0-A686-D5390D7B0C10}" type="presParOf" srcId="{B9DA410F-2F21-4B31-B570-07F858B21DEA}" destId="{F0B463BE-A7B3-42B4-9A45-C4F7F7355521}" srcOrd="1" destOrd="0" presId="urn:microsoft.com/office/officeart/2008/layout/SquareAccentList"/>
    <dgm:cxn modelId="{9971E3A5-A97A-4B82-A169-FDE6B2CED58D}" type="presParOf" srcId="{F0B463BE-A7B3-42B4-9A45-C4F7F7355521}" destId="{7C095B46-BEF1-4163-BB1B-FF75E275934D}" srcOrd="0" destOrd="0" presId="urn:microsoft.com/office/officeart/2008/layout/SquareAccentList"/>
    <dgm:cxn modelId="{E219BA2B-CE2C-4B4C-B096-97D16A336242}" type="presParOf" srcId="{F0B463BE-A7B3-42B4-9A45-C4F7F7355521}" destId="{76224761-D92D-4604-90FF-037A388DA99C}" srcOrd="1" destOrd="0" presId="urn:microsoft.com/office/officeart/2008/layout/SquareAccentList"/>
    <dgm:cxn modelId="{B05DCF2D-7A3D-4159-BE34-5684C2DF0D10}" type="presParOf" srcId="{E5D734D8-BD06-4BEC-A945-905E34D5F973}" destId="{543E34F4-40A4-48AE-A24D-2B10A3E90DFE}" srcOrd="1" destOrd="0" presId="urn:microsoft.com/office/officeart/2008/layout/SquareAccentList"/>
    <dgm:cxn modelId="{E3EB46A9-3008-463F-A238-EFA540DA2CE4}" type="presParOf" srcId="{543E34F4-40A4-48AE-A24D-2B10A3E90DFE}" destId="{BF3F949E-EEB2-4FAA-85FD-B9692E53E79C}" srcOrd="0" destOrd="0" presId="urn:microsoft.com/office/officeart/2008/layout/SquareAccentList"/>
    <dgm:cxn modelId="{81FB4C56-BA5B-47E1-BEB8-8C18A87B307B}" type="presParOf" srcId="{BF3F949E-EEB2-4FAA-85FD-B9692E53E79C}" destId="{4CACB944-F2FE-41AA-9CFD-24AC98E9FFDB}" srcOrd="0" destOrd="0" presId="urn:microsoft.com/office/officeart/2008/layout/SquareAccentList"/>
    <dgm:cxn modelId="{44FECED4-0E59-4536-9A54-40FBEC24EC4F}" type="presParOf" srcId="{BF3F949E-EEB2-4FAA-85FD-B9692E53E79C}" destId="{3A0BD3F8-C43A-43DC-AF13-ED0E8AC2DF46}" srcOrd="1" destOrd="0" presId="urn:microsoft.com/office/officeart/2008/layout/SquareAccentList"/>
    <dgm:cxn modelId="{A522DCA7-4760-492C-B26E-4E8CC310C0B0}" type="presParOf" srcId="{BF3F949E-EEB2-4FAA-85FD-B9692E53E79C}" destId="{A49428B8-4F7C-4F0A-8CCF-A16F0D726AA4}" srcOrd="2" destOrd="0" presId="urn:microsoft.com/office/officeart/2008/layout/SquareAccentList"/>
    <dgm:cxn modelId="{77283AC8-BE42-4C91-9AAD-123535634410}" type="presParOf" srcId="{543E34F4-40A4-48AE-A24D-2B10A3E90DFE}" destId="{EF8C912B-8771-4B9F-94ED-52B73F63327F}" srcOrd="1" destOrd="0" presId="urn:microsoft.com/office/officeart/2008/layout/SquareAccentList"/>
    <dgm:cxn modelId="{8F47D4CD-CA9C-416C-9AA5-A62DF68E6FF3}" type="presParOf" srcId="{EF8C912B-8771-4B9F-94ED-52B73F63327F}" destId="{DBA40B4C-83D4-424D-94D5-1E311053759E}" srcOrd="0" destOrd="0" presId="urn:microsoft.com/office/officeart/2008/layout/SquareAccentList"/>
    <dgm:cxn modelId="{07EF83E5-C984-4E3D-A862-09C538D3DD1C}" type="presParOf" srcId="{DBA40B4C-83D4-424D-94D5-1E311053759E}" destId="{68128606-A9B8-4BF5-A77E-8B31F5B1F1A8}" srcOrd="0" destOrd="0" presId="urn:microsoft.com/office/officeart/2008/layout/SquareAccentList"/>
    <dgm:cxn modelId="{43AE27E8-C070-4003-8A2F-C3FAC888BC56}" type="presParOf" srcId="{DBA40B4C-83D4-424D-94D5-1E311053759E}" destId="{8FE1C061-FDB9-4089-848E-5E001D7051DD}" srcOrd="1" destOrd="0" presId="urn:microsoft.com/office/officeart/2008/layout/SquareAccentList"/>
    <dgm:cxn modelId="{6C268991-7D68-4613-95DB-5F5F6B5E51B8}" type="presParOf" srcId="{EF8C912B-8771-4B9F-94ED-52B73F63327F}" destId="{A8DA8312-718B-44BC-BD9F-3B580F715C86}" srcOrd="1" destOrd="0" presId="urn:microsoft.com/office/officeart/2008/layout/SquareAccentList"/>
    <dgm:cxn modelId="{A960212D-F9C7-4C1B-8741-851D9ADD2DBE}" type="presParOf" srcId="{A8DA8312-718B-44BC-BD9F-3B580F715C86}" destId="{2C93F432-EBD6-4CB5-8DD2-B07DB87CFE82}" srcOrd="0" destOrd="0" presId="urn:microsoft.com/office/officeart/2008/layout/SquareAccentList"/>
    <dgm:cxn modelId="{F4FD8D3C-504E-4899-A78A-8D18A6D335D5}" type="presParOf" srcId="{A8DA8312-718B-44BC-BD9F-3B580F715C86}" destId="{7BDEF814-0CB6-4265-852F-02AFFB4F5A4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FB5C3-977E-40ED-A79F-04C8122DCC89}">
      <dsp:nvSpPr>
        <dsp:cNvPr id="0" name=""/>
        <dsp:cNvSpPr/>
      </dsp:nvSpPr>
      <dsp:spPr>
        <a:xfrm>
          <a:off x="-4090904" y="-627873"/>
          <a:ext cx="4874776" cy="4874776"/>
        </a:xfrm>
        <a:prstGeom prst="blockArc">
          <a:avLst>
            <a:gd name="adj1" fmla="val 18900000"/>
            <a:gd name="adj2" fmla="val 2700000"/>
            <a:gd name="adj3" fmla="val 443"/>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F02AE-6539-4080-815F-C37D710D1A0E}">
      <dsp:nvSpPr>
        <dsp:cNvPr id="0" name=""/>
        <dsp:cNvSpPr/>
      </dsp:nvSpPr>
      <dsp:spPr>
        <a:xfrm>
          <a:off x="254030" y="164521"/>
          <a:ext cx="5221938" cy="3288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實習成績考核</a:t>
          </a:r>
          <a:endParaRPr lang="zh-TW" altLang="en-US" sz="2200" b="1" kern="1200" dirty="0">
            <a:latin typeface="微軟正黑體" panose="020B0604030504040204" pitchFamily="34" charset="-120"/>
            <a:ea typeface="微軟正黑體" panose="020B0604030504040204" pitchFamily="34" charset="-120"/>
          </a:endParaRPr>
        </a:p>
      </dsp:txBody>
      <dsp:txXfrm>
        <a:off x="254030" y="164521"/>
        <a:ext cx="5221938" cy="328897"/>
      </dsp:txXfrm>
    </dsp:sp>
    <dsp:sp modelId="{98E6363D-0299-4D5D-B36C-0A534E57CAF7}">
      <dsp:nvSpPr>
        <dsp:cNvPr id="0" name=""/>
        <dsp:cNvSpPr/>
      </dsp:nvSpPr>
      <dsp:spPr>
        <a:xfrm>
          <a:off x="48469" y="123408"/>
          <a:ext cx="411121" cy="41112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65C99-7822-4E85-BB4D-7A1DA7280DB6}">
      <dsp:nvSpPr>
        <dsp:cNvPr id="0" name=""/>
        <dsp:cNvSpPr/>
      </dsp:nvSpPr>
      <dsp:spPr>
        <a:xfrm>
          <a:off x="551876" y="658156"/>
          <a:ext cx="4924092" cy="328897"/>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實習相關辦法、法規</a:t>
          </a:r>
          <a:endParaRPr lang="zh-TW" altLang="en-US" sz="2200" b="1" kern="1200" dirty="0">
            <a:latin typeface="微軟正黑體" panose="020B0604030504040204" pitchFamily="34" charset="-120"/>
            <a:ea typeface="微軟正黑體" panose="020B0604030504040204" pitchFamily="34" charset="-120"/>
          </a:endParaRPr>
        </a:p>
      </dsp:txBody>
      <dsp:txXfrm>
        <a:off x="551876" y="658156"/>
        <a:ext cx="4924092" cy="328897"/>
      </dsp:txXfrm>
    </dsp:sp>
    <dsp:sp modelId="{2C4BCF02-D4FF-44C7-BC89-751F2A2E6CAA}">
      <dsp:nvSpPr>
        <dsp:cNvPr id="0" name=""/>
        <dsp:cNvSpPr/>
      </dsp:nvSpPr>
      <dsp:spPr>
        <a:xfrm>
          <a:off x="346315" y="617044"/>
          <a:ext cx="411121" cy="411121"/>
        </a:xfrm>
        <a:prstGeom prst="ellipse">
          <a:avLst/>
        </a:prstGeom>
        <a:solidFill>
          <a:schemeClr val="lt1">
            <a:hueOff val="0"/>
            <a:satOff val="0"/>
            <a:lumOff val="0"/>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dsp:style>
    </dsp:sp>
    <dsp:sp modelId="{980C0326-DAA8-4CC9-B1F2-B9D6F8FE0B26}">
      <dsp:nvSpPr>
        <dsp:cNvPr id="0" name=""/>
        <dsp:cNvSpPr/>
      </dsp:nvSpPr>
      <dsp:spPr>
        <a:xfrm>
          <a:off x="715094" y="1151430"/>
          <a:ext cx="4760874" cy="328897"/>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zh-TW" sz="2200" b="1" kern="1200" dirty="0" smtClean="0">
              <a:latin typeface="微軟正黑體" panose="020B0604030504040204" pitchFamily="34" charset="-120"/>
              <a:ea typeface="微軟正黑體" panose="020B0604030504040204" pitchFamily="34" charset="-120"/>
            </a:rPr>
            <a:t>實習訪視</a:t>
          </a:r>
          <a:r>
            <a:rPr lang="zh-TW" altLang="en-US" sz="2200" b="1" kern="1200" dirty="0" smtClean="0">
              <a:latin typeface="微軟正黑體" panose="020B0604030504040204" pitchFamily="34" charset="-120"/>
              <a:ea typeface="微軟正黑體" panose="020B0604030504040204" pitchFamily="34" charset="-120"/>
            </a:rPr>
            <a:t>及輔導</a:t>
          </a:r>
          <a:endParaRPr lang="en-US" altLang="zh-TW" sz="2200" b="1" kern="1200" dirty="0">
            <a:latin typeface="微軟正黑體" panose="020B0604030504040204" pitchFamily="34" charset="-120"/>
            <a:ea typeface="微軟正黑體" panose="020B0604030504040204" pitchFamily="34" charset="-120"/>
          </a:endParaRPr>
        </a:p>
      </dsp:txBody>
      <dsp:txXfrm>
        <a:off x="715094" y="1151430"/>
        <a:ext cx="4760874" cy="328897"/>
      </dsp:txXfrm>
    </dsp:sp>
    <dsp:sp modelId="{9A81C066-2DAA-48C3-8194-D0D49800799B}">
      <dsp:nvSpPr>
        <dsp:cNvPr id="0" name=""/>
        <dsp:cNvSpPr/>
      </dsp:nvSpPr>
      <dsp:spPr>
        <a:xfrm>
          <a:off x="509533" y="1110318"/>
          <a:ext cx="411121" cy="411121"/>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0887C96D-8591-46AB-97CE-2AA71672D014}">
      <dsp:nvSpPr>
        <dsp:cNvPr id="0" name=""/>
        <dsp:cNvSpPr/>
      </dsp:nvSpPr>
      <dsp:spPr>
        <a:xfrm>
          <a:off x="767208" y="1645066"/>
          <a:ext cx="4708760" cy="328897"/>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師長的叮嚀</a:t>
          </a:r>
          <a:endParaRPr lang="en-US" altLang="zh-TW" sz="2200" b="1" kern="1200" dirty="0">
            <a:latin typeface="微軟正黑體" panose="020B0604030504040204" pitchFamily="34" charset="-120"/>
            <a:ea typeface="微軟正黑體" panose="020B0604030504040204" pitchFamily="34" charset="-120"/>
          </a:endParaRPr>
        </a:p>
      </dsp:txBody>
      <dsp:txXfrm>
        <a:off x="767208" y="1645066"/>
        <a:ext cx="4708760" cy="328897"/>
      </dsp:txXfrm>
    </dsp:sp>
    <dsp:sp modelId="{4F9C6B9F-8EB0-4AD8-BE78-339D6E9891E8}">
      <dsp:nvSpPr>
        <dsp:cNvPr id="0" name=""/>
        <dsp:cNvSpPr/>
      </dsp:nvSpPr>
      <dsp:spPr>
        <a:xfrm>
          <a:off x="561647" y="1603954"/>
          <a:ext cx="411121" cy="411121"/>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8075D6BA-CED9-4EBD-93F3-985825DB50DD}">
      <dsp:nvSpPr>
        <dsp:cNvPr id="0" name=""/>
        <dsp:cNvSpPr/>
      </dsp:nvSpPr>
      <dsp:spPr>
        <a:xfrm>
          <a:off x="715094" y="2138701"/>
          <a:ext cx="4760874" cy="328897"/>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實習相關日程說明</a:t>
          </a:r>
          <a:endParaRPr lang="en-US" altLang="zh-TW" sz="2200" b="1" kern="1200" dirty="0">
            <a:latin typeface="微軟正黑體" panose="020B0604030504040204" pitchFamily="34" charset="-120"/>
            <a:ea typeface="微軟正黑體" panose="020B0604030504040204" pitchFamily="34" charset="-120"/>
          </a:endParaRPr>
        </a:p>
      </dsp:txBody>
      <dsp:txXfrm>
        <a:off x="715094" y="2138701"/>
        <a:ext cx="4760874" cy="328897"/>
      </dsp:txXfrm>
    </dsp:sp>
    <dsp:sp modelId="{02404C38-F3D4-4566-8C34-E4E641A352B7}">
      <dsp:nvSpPr>
        <dsp:cNvPr id="0" name=""/>
        <dsp:cNvSpPr/>
      </dsp:nvSpPr>
      <dsp:spPr>
        <a:xfrm>
          <a:off x="509533" y="2097589"/>
          <a:ext cx="411121" cy="411121"/>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BB400DB6-52D8-4B95-AAEA-D8B131DF04F3}">
      <dsp:nvSpPr>
        <dsp:cNvPr id="0" name=""/>
        <dsp:cNvSpPr/>
      </dsp:nvSpPr>
      <dsp:spPr>
        <a:xfrm>
          <a:off x="551876" y="2631975"/>
          <a:ext cx="4924092" cy="328897"/>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實習報告書寫說明</a:t>
          </a:r>
          <a:endParaRPr lang="en-US" altLang="zh-TW" sz="2200" b="1" kern="1200" dirty="0">
            <a:latin typeface="微軟正黑體" panose="020B0604030504040204" pitchFamily="34" charset="-120"/>
            <a:ea typeface="微軟正黑體" panose="020B0604030504040204" pitchFamily="34" charset="-120"/>
          </a:endParaRPr>
        </a:p>
      </dsp:txBody>
      <dsp:txXfrm>
        <a:off x="551876" y="2631975"/>
        <a:ext cx="4924092" cy="328897"/>
      </dsp:txXfrm>
    </dsp:sp>
    <dsp:sp modelId="{1C22CBF7-E067-49DE-8618-A86687CDA38D}">
      <dsp:nvSpPr>
        <dsp:cNvPr id="0" name=""/>
        <dsp:cNvSpPr/>
      </dsp:nvSpPr>
      <dsp:spPr>
        <a:xfrm>
          <a:off x="346315" y="2590863"/>
          <a:ext cx="411121" cy="411121"/>
        </a:xfrm>
        <a:prstGeom prst="ellipse">
          <a:avLst/>
        </a:prstGeom>
        <a:solidFill>
          <a:schemeClr val="lt1">
            <a:hueOff val="0"/>
            <a:satOff val="0"/>
            <a:lumOff val="0"/>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dsp:style>
    </dsp:sp>
    <dsp:sp modelId="{6ABB1E34-B9B1-4AC8-8C53-E95B0F2E2D5B}">
      <dsp:nvSpPr>
        <dsp:cNvPr id="0" name=""/>
        <dsp:cNvSpPr/>
      </dsp:nvSpPr>
      <dsp:spPr>
        <a:xfrm>
          <a:off x="254030" y="3125611"/>
          <a:ext cx="5221938" cy="32889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062"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實習注意事項</a:t>
          </a:r>
          <a:endParaRPr lang="zh-TW" altLang="en-US" sz="2200" b="1" kern="1200" dirty="0">
            <a:latin typeface="微軟正黑體" panose="020B0604030504040204" pitchFamily="34" charset="-120"/>
            <a:ea typeface="微軟正黑體" panose="020B0604030504040204" pitchFamily="34" charset="-120"/>
          </a:endParaRPr>
        </a:p>
      </dsp:txBody>
      <dsp:txXfrm>
        <a:off x="254030" y="3125611"/>
        <a:ext cx="5221938" cy="328897"/>
      </dsp:txXfrm>
    </dsp:sp>
    <dsp:sp modelId="{33CF77F0-8773-4534-A3D9-B9D72D9933A1}">
      <dsp:nvSpPr>
        <dsp:cNvPr id="0" name=""/>
        <dsp:cNvSpPr/>
      </dsp:nvSpPr>
      <dsp:spPr>
        <a:xfrm>
          <a:off x="48469" y="3084499"/>
          <a:ext cx="411121" cy="411121"/>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9090-97ED-49DB-9CC9-F173926F6D31}">
      <dsp:nvSpPr>
        <dsp:cNvPr id="0" name=""/>
        <dsp:cNvSpPr/>
      </dsp:nvSpPr>
      <dsp:spPr>
        <a:xfrm>
          <a:off x="29" y="668045"/>
          <a:ext cx="3160946" cy="37187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8FF82-94D6-4C1A-9CC8-660BA249C20A}">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2388A-77BB-4BC0-8E2F-E44C7862DF22}">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沈盈貝 老師</a:t>
          </a:r>
          <a:endParaRPr lang="zh-TW" altLang="en-US" sz="3600" b="0" kern="1200" dirty="0">
            <a:latin typeface="標楷體" panose="03000509000000000000" pitchFamily="65" charset="-120"/>
            <a:ea typeface="標楷體" panose="03000509000000000000" pitchFamily="65" charset="-120"/>
          </a:endParaRPr>
        </a:p>
      </dsp:txBody>
      <dsp:txXfrm>
        <a:off x="29" y="0"/>
        <a:ext cx="3160946" cy="668045"/>
      </dsp:txXfrm>
    </dsp:sp>
    <dsp:sp modelId="{4092C68D-20FD-48B9-AFFD-47E898C6F66E}">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C5478-FB6A-4BE4-855B-00786131BF34}">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饗賓</a:t>
          </a:r>
          <a:r>
            <a:rPr lang="en-US" altLang="zh-TW" sz="2600" b="0" kern="1200" dirty="0" smtClean="0">
              <a:latin typeface="標楷體" panose="03000509000000000000" pitchFamily="65" charset="-120"/>
              <a:ea typeface="標楷體" panose="03000509000000000000" pitchFamily="65" charset="-120"/>
            </a:rPr>
            <a:t>-</a:t>
          </a:r>
          <a:r>
            <a:rPr lang="zh-TW" altLang="en-US" sz="2600" b="0" kern="1200" dirty="0" smtClean="0">
              <a:latin typeface="標楷體" panose="03000509000000000000" pitchFamily="65" charset="-120"/>
              <a:ea typeface="標楷體" panose="03000509000000000000" pitchFamily="65" charset="-120"/>
            </a:rPr>
            <a:t>饗食京站店</a:t>
          </a:r>
          <a:endParaRPr lang="zh-TW" altLang="en-US" sz="2600" b="0" kern="1200" dirty="0">
            <a:latin typeface="標楷體" panose="03000509000000000000" pitchFamily="65" charset="-120"/>
            <a:ea typeface="標楷體" panose="03000509000000000000" pitchFamily="65" charset="-120"/>
          </a:endParaRPr>
        </a:p>
      </dsp:txBody>
      <dsp:txXfrm>
        <a:off x="221296" y="1194457"/>
        <a:ext cx="2939680" cy="541279"/>
      </dsp:txXfrm>
    </dsp:sp>
    <dsp:sp modelId="{B535C799-41A9-47CA-B8BE-194A0E2B51F9}">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1CE49236-4851-49FA-A99A-004A48D3CD3E}">
      <dsp:nvSpPr>
        <dsp:cNvPr id="0" name=""/>
        <dsp:cNvSpPr/>
      </dsp:nvSpPr>
      <dsp:spPr>
        <a:xfrm>
          <a:off x="221296"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饗賓</a:t>
          </a:r>
          <a:r>
            <a:rPr lang="en-US" altLang="zh-TW" sz="2600" b="0" kern="1200" dirty="0" smtClean="0">
              <a:latin typeface="標楷體" panose="03000509000000000000" pitchFamily="65" charset="-120"/>
              <a:ea typeface="標楷體" panose="03000509000000000000" pitchFamily="65" charset="-120"/>
            </a:rPr>
            <a:t>-</a:t>
          </a:r>
          <a:r>
            <a:rPr lang="zh-TW" altLang="en-US" sz="2600" b="0" kern="1200" dirty="0" smtClean="0">
              <a:latin typeface="標楷體" panose="03000509000000000000" pitchFamily="65" charset="-120"/>
              <a:ea typeface="標楷體" panose="03000509000000000000" pitchFamily="65" charset="-120"/>
            </a:rPr>
            <a:t>饗饗微風店</a:t>
          </a:r>
          <a:endParaRPr lang="zh-TW" altLang="en-US" sz="2600" b="0" kern="1200" dirty="0">
            <a:latin typeface="標楷體" panose="03000509000000000000" pitchFamily="65" charset="-120"/>
            <a:ea typeface="標楷體" panose="03000509000000000000" pitchFamily="65" charset="-120"/>
          </a:endParaRPr>
        </a:p>
      </dsp:txBody>
      <dsp:txXfrm>
        <a:off x="221296" y="1735736"/>
        <a:ext cx="2939680" cy="541279"/>
      </dsp:txXfrm>
    </dsp:sp>
    <dsp:sp modelId="{FBDCD131-8C39-4C4A-968C-4661BA77180A}">
      <dsp:nvSpPr>
        <dsp:cNvPr id="0" name=""/>
        <dsp:cNvSpPr/>
      </dsp:nvSpPr>
      <dsp:spPr>
        <a:xfrm>
          <a:off x="29" y="2431551"/>
          <a:ext cx="232208" cy="232208"/>
        </a:xfrm>
        <a:prstGeom prst="rect">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4C973C49-FE5D-47CB-B5E9-D6BAF0B4418E}">
      <dsp:nvSpPr>
        <dsp:cNvPr id="0" name=""/>
        <dsp:cNvSpPr/>
      </dsp:nvSpPr>
      <dsp:spPr>
        <a:xfrm>
          <a:off x="221296" y="2304258"/>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饗賓</a:t>
          </a:r>
          <a:r>
            <a:rPr lang="en-US" altLang="zh-TW" sz="2600" b="0" kern="1200" dirty="0" smtClean="0">
              <a:latin typeface="標楷體" panose="03000509000000000000" pitchFamily="65" charset="-120"/>
              <a:ea typeface="標楷體" panose="03000509000000000000" pitchFamily="65" charset="-120"/>
            </a:rPr>
            <a:t>-</a:t>
          </a:r>
          <a:r>
            <a:rPr lang="zh-TW" altLang="en-US" sz="2600" b="0" kern="1200" dirty="0" smtClean="0">
              <a:latin typeface="標楷體" panose="03000509000000000000" pitchFamily="65" charset="-120"/>
              <a:ea typeface="標楷體" panose="03000509000000000000" pitchFamily="65" charset="-120"/>
            </a:rPr>
            <a:t>饗食台中店</a:t>
          </a:r>
          <a:endParaRPr lang="zh-TW" altLang="en-US" sz="2600" b="0" kern="1200" dirty="0">
            <a:latin typeface="標楷體" panose="03000509000000000000" pitchFamily="65" charset="-120"/>
            <a:ea typeface="標楷體" panose="03000509000000000000" pitchFamily="65" charset="-120"/>
          </a:endParaRPr>
        </a:p>
      </dsp:txBody>
      <dsp:txXfrm>
        <a:off x="221296" y="2304258"/>
        <a:ext cx="2939680" cy="541279"/>
      </dsp:txXfrm>
    </dsp:sp>
    <dsp:sp modelId="{4CACB944-F2FE-41AA-9CFD-24AC98E9FFDB}">
      <dsp:nvSpPr>
        <dsp:cNvPr id="0" name=""/>
        <dsp:cNvSpPr/>
      </dsp:nvSpPr>
      <dsp:spPr>
        <a:xfrm>
          <a:off x="3319023" y="668045"/>
          <a:ext cx="3160946" cy="371876"/>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BD3F8-C43A-43DC-AF13-ED0E8AC2DF46}">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49428B8-4F7C-4F0A-8CCF-A16F0D726AA4}">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張祐銘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3DB56368-93C8-4F3E-A54B-83A8623C08E5}">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967E70F7-F070-42F1-AA48-37069C4A20DB}">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i="0" u="none" kern="1200" dirty="0" smtClean="0">
              <a:latin typeface="標楷體" panose="03000509000000000000" pitchFamily="65" charset="-120"/>
              <a:ea typeface="標楷體" panose="03000509000000000000" pitchFamily="65" charset="-120"/>
            </a:rPr>
            <a:t>星野集團</a:t>
          </a:r>
          <a:r>
            <a:rPr lang="en-US" altLang="zh-TW" sz="2400" b="0" i="0" u="none" kern="1200" dirty="0" smtClean="0">
              <a:latin typeface="標楷體" panose="03000509000000000000" pitchFamily="65" charset="-120"/>
              <a:ea typeface="標楷體" panose="03000509000000000000" pitchFamily="65" charset="-120"/>
            </a:rPr>
            <a:t>-</a:t>
          </a:r>
          <a:r>
            <a:rPr lang="zh-TW" altLang="en-US" sz="2400" b="0" i="0" u="none" kern="1200" dirty="0" smtClean="0">
              <a:latin typeface="標楷體" panose="03000509000000000000" pitchFamily="65" charset="-120"/>
              <a:ea typeface="標楷體" panose="03000509000000000000" pitchFamily="65" charset="-120"/>
            </a:rPr>
            <a:t>皮諾可可</a:t>
          </a:r>
          <a:endParaRPr lang="zh-TW" altLang="en-US" sz="2400" b="0" kern="1200" dirty="0">
            <a:latin typeface="標楷體" panose="03000509000000000000" pitchFamily="65" charset="-120"/>
            <a:ea typeface="標楷體" panose="03000509000000000000" pitchFamily="65" charset="-120"/>
          </a:endParaRPr>
        </a:p>
      </dsp:txBody>
      <dsp:txXfrm>
        <a:off x="3540289" y="1194457"/>
        <a:ext cx="2939680" cy="541279"/>
      </dsp:txXfrm>
    </dsp:sp>
    <dsp:sp modelId="{976F0D12-DE5F-45E7-8B61-A53DE6E0720B}">
      <dsp:nvSpPr>
        <dsp:cNvPr id="0" name=""/>
        <dsp:cNvSpPr/>
      </dsp:nvSpPr>
      <dsp:spPr>
        <a:xfrm>
          <a:off x="3319023" y="1890271"/>
          <a:ext cx="232208" cy="232208"/>
        </a:xfrm>
        <a:prstGeom prst="rect">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5BA42551-BA8A-4D1A-AFDC-90518FA4EC0A}">
      <dsp:nvSpPr>
        <dsp:cNvPr id="0" name=""/>
        <dsp:cNvSpPr/>
      </dsp:nvSpPr>
      <dsp:spPr>
        <a:xfrm>
          <a:off x="3540289"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開展</a:t>
          </a:r>
          <a:r>
            <a:rPr lang="en-US" altLang="zh-TW" sz="2400" b="0" kern="1200" dirty="0" smtClean="0">
              <a:latin typeface="標楷體" panose="03000509000000000000" pitchFamily="65" charset="-120"/>
              <a:ea typeface="標楷體" panose="03000509000000000000" pitchFamily="65" charset="-120"/>
            </a:rPr>
            <a:t>-</a:t>
          </a:r>
          <a:r>
            <a:rPr lang="zh-TW" altLang="en-US" sz="2400" b="0" kern="1200" dirty="0" smtClean="0">
              <a:latin typeface="標楷體" panose="03000509000000000000" pitchFamily="65" charset="-120"/>
              <a:ea typeface="標楷體" panose="03000509000000000000" pitchFamily="65" charset="-120"/>
            </a:rPr>
            <a:t>星期五英才店</a:t>
          </a:r>
          <a:endParaRPr lang="zh-TW" altLang="en-US" sz="2400" b="0" kern="1200" dirty="0">
            <a:latin typeface="標楷體" panose="03000509000000000000" pitchFamily="65" charset="-120"/>
            <a:ea typeface="標楷體" panose="03000509000000000000" pitchFamily="65" charset="-120"/>
          </a:endParaRPr>
        </a:p>
      </dsp:txBody>
      <dsp:txXfrm>
        <a:off x="3540289" y="1735736"/>
        <a:ext cx="2939680" cy="541279"/>
      </dsp:txXfrm>
    </dsp:sp>
    <dsp:sp modelId="{1D18B069-F732-4A6D-B96B-1812FA35A7A7}">
      <dsp:nvSpPr>
        <dsp:cNvPr id="0" name=""/>
        <dsp:cNvSpPr/>
      </dsp:nvSpPr>
      <dsp:spPr>
        <a:xfrm>
          <a:off x="3319023" y="2431551"/>
          <a:ext cx="232208" cy="232208"/>
        </a:xfrm>
        <a:prstGeom prst="rect">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8B34055C-5AA1-4D3E-88F6-C89AAEAE7A79}">
      <dsp:nvSpPr>
        <dsp:cNvPr id="0" name=""/>
        <dsp:cNvSpPr/>
      </dsp:nvSpPr>
      <dsp:spPr>
        <a:xfrm>
          <a:off x="3540289" y="2277015"/>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開展</a:t>
          </a:r>
          <a:r>
            <a:rPr lang="en-US" altLang="zh-TW" sz="2400" b="0" kern="1200" dirty="0" smtClean="0">
              <a:latin typeface="標楷體" panose="03000509000000000000" pitchFamily="65" charset="-120"/>
              <a:ea typeface="標楷體" panose="03000509000000000000" pitchFamily="65" charset="-120"/>
            </a:rPr>
            <a:t>-</a:t>
          </a:r>
          <a:r>
            <a:rPr lang="zh-TW" altLang="en-US" sz="2400" b="0" kern="1200" dirty="0" smtClean="0">
              <a:latin typeface="標楷體" panose="03000509000000000000" pitchFamily="65" charset="-120"/>
              <a:ea typeface="標楷體" panose="03000509000000000000" pitchFamily="65" charset="-120"/>
            </a:rPr>
            <a:t>星期五市政店</a:t>
          </a:r>
          <a:endParaRPr lang="zh-TW" altLang="en-US" sz="2400" b="0" kern="1200" dirty="0">
            <a:latin typeface="標楷體" panose="03000509000000000000" pitchFamily="65" charset="-120"/>
            <a:ea typeface="標楷體" panose="03000509000000000000" pitchFamily="65" charset="-120"/>
          </a:endParaRPr>
        </a:p>
      </dsp:txBody>
      <dsp:txXfrm>
        <a:off x="3540289" y="2277015"/>
        <a:ext cx="2939680" cy="541279"/>
      </dsp:txXfrm>
    </dsp:sp>
    <dsp:sp modelId="{EC78AB5D-CCA9-474C-81CD-F6A29357ED9C}">
      <dsp:nvSpPr>
        <dsp:cNvPr id="0" name=""/>
        <dsp:cNvSpPr/>
      </dsp:nvSpPr>
      <dsp:spPr>
        <a:xfrm>
          <a:off x="3319023" y="2972830"/>
          <a:ext cx="232208" cy="23220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4662196D-2CDC-41B5-87BB-97EE6473ABF6}">
      <dsp:nvSpPr>
        <dsp:cNvPr id="0" name=""/>
        <dsp:cNvSpPr/>
      </dsp:nvSpPr>
      <dsp:spPr>
        <a:xfrm>
          <a:off x="3540289" y="2818295"/>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開展</a:t>
          </a:r>
          <a:r>
            <a:rPr lang="en-US" altLang="zh-TW" sz="2400" b="0" kern="1200" dirty="0" smtClean="0">
              <a:latin typeface="標楷體" panose="03000509000000000000" pitchFamily="65" charset="-120"/>
              <a:ea typeface="標楷體" panose="03000509000000000000" pitchFamily="65" charset="-120"/>
            </a:rPr>
            <a:t>-</a:t>
          </a:r>
          <a:r>
            <a:rPr lang="zh-TW" altLang="en-US" sz="2400" b="0" kern="1200" dirty="0" smtClean="0">
              <a:latin typeface="標楷體" panose="03000509000000000000" pitchFamily="65" charset="-120"/>
              <a:ea typeface="標楷體" panose="03000509000000000000" pitchFamily="65" charset="-120"/>
            </a:rPr>
            <a:t>路德斯台中店</a:t>
          </a:r>
          <a:endParaRPr lang="zh-TW" altLang="en-US" sz="2400" b="0" kern="1200" dirty="0">
            <a:latin typeface="標楷體" panose="03000509000000000000" pitchFamily="65" charset="-120"/>
            <a:ea typeface="標楷體" panose="03000509000000000000" pitchFamily="65" charset="-120"/>
          </a:endParaRPr>
        </a:p>
      </dsp:txBody>
      <dsp:txXfrm>
        <a:off x="3540289" y="2818295"/>
        <a:ext cx="2939680" cy="5412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9090-97ED-49DB-9CC9-F173926F6D31}">
      <dsp:nvSpPr>
        <dsp:cNvPr id="0" name=""/>
        <dsp:cNvSpPr/>
      </dsp:nvSpPr>
      <dsp:spPr>
        <a:xfrm>
          <a:off x="1040" y="958321"/>
          <a:ext cx="4534423" cy="53346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8FF82-94D6-4C1A-9CC8-660BA249C20A}">
      <dsp:nvSpPr>
        <dsp:cNvPr id="0" name=""/>
        <dsp:cNvSpPr/>
      </dsp:nvSpPr>
      <dsp:spPr>
        <a:xfrm>
          <a:off x="1040" y="1158667"/>
          <a:ext cx="333115" cy="33311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2388A-77BB-4BC0-8E2F-E44C7862DF22}">
      <dsp:nvSpPr>
        <dsp:cNvPr id="0" name=""/>
        <dsp:cNvSpPr/>
      </dsp:nvSpPr>
      <dsp:spPr>
        <a:xfrm>
          <a:off x="1040" y="0"/>
          <a:ext cx="4534423" cy="95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en-US" sz="36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Chef </a:t>
          </a:r>
          <a:r>
            <a:rPr lang="en-US" sz="3600" b="0" i="0" u="none" kern="1200" dirty="0" err="1" smtClean="0">
              <a:latin typeface="Times New Roman" panose="02020603050405020304" pitchFamily="18" charset="0"/>
              <a:ea typeface="標楷體" panose="03000509000000000000" pitchFamily="65" charset="-120"/>
              <a:cs typeface="Times New Roman" panose="02020603050405020304" pitchFamily="18" charset="0"/>
            </a:rPr>
            <a:t>Marra</a:t>
          </a:r>
          <a:endParaRPr lang="zh-TW" altLang="en-US" sz="3600" kern="1200" dirty="0">
            <a:latin typeface="標楷體" panose="03000509000000000000" pitchFamily="65" charset="-120"/>
            <a:ea typeface="標楷體" panose="03000509000000000000" pitchFamily="65" charset="-120"/>
          </a:endParaRPr>
        </a:p>
      </dsp:txBody>
      <dsp:txXfrm>
        <a:off x="1040" y="0"/>
        <a:ext cx="4534423" cy="958321"/>
      </dsp:txXfrm>
    </dsp:sp>
    <dsp:sp modelId="{4092C68D-20FD-48B9-AFFD-47E898C6F66E}">
      <dsp:nvSpPr>
        <dsp:cNvPr id="0" name=""/>
        <dsp:cNvSpPr/>
      </dsp:nvSpPr>
      <dsp:spPr>
        <a:xfrm>
          <a:off x="1040" y="1935149"/>
          <a:ext cx="333106" cy="33310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C5478-FB6A-4BE4-855B-00786131BF34}">
      <dsp:nvSpPr>
        <dsp:cNvPr id="0" name=""/>
        <dsp:cNvSpPr/>
      </dsp:nvSpPr>
      <dsp:spPr>
        <a:xfrm>
          <a:off x="318449" y="1713466"/>
          <a:ext cx="4217014" cy="77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kern="1200" dirty="0" smtClean="0">
              <a:latin typeface="標楷體" panose="03000509000000000000" pitchFamily="65" charset="-120"/>
              <a:ea typeface="標楷體" panose="03000509000000000000" pitchFamily="65" charset="-120"/>
            </a:rPr>
            <a:t>慕舍酒店</a:t>
          </a:r>
          <a:endParaRPr lang="zh-TW" altLang="en-US" sz="2600" kern="1200" dirty="0">
            <a:latin typeface="標楷體" panose="03000509000000000000" pitchFamily="65" charset="-120"/>
            <a:ea typeface="標楷體" panose="03000509000000000000" pitchFamily="65" charset="-120"/>
          </a:endParaRPr>
        </a:p>
      </dsp:txBody>
      <dsp:txXfrm>
        <a:off x="318449" y="1713466"/>
        <a:ext cx="4217014" cy="7764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547B2-DC26-4A7A-B233-7C7095C8FF1F}">
      <dsp:nvSpPr>
        <dsp:cNvPr id="0" name=""/>
        <dsp:cNvSpPr/>
      </dsp:nvSpPr>
      <dsp:spPr>
        <a:xfrm>
          <a:off x="0" y="0"/>
          <a:ext cx="6120680" cy="482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zh-TW" sz="1700" b="1" kern="1200" dirty="0" smtClean="0">
              <a:latin typeface="微軟正黑體" panose="020B0604030504040204" pitchFamily="34" charset="-120"/>
              <a:ea typeface="微軟正黑體" panose="020B0604030504040204" pitchFamily="34" charset="-120"/>
            </a:rPr>
            <a:t>1. </a:t>
          </a:r>
          <a:r>
            <a:rPr lang="zh-TW" altLang="en-US" sz="1700" b="1" kern="1200" dirty="0" smtClean="0">
              <a:latin typeface="微軟正黑體" panose="020B0604030504040204" pitchFamily="34" charset="-120"/>
              <a:ea typeface="微軟正黑體" panose="020B0604030504040204" pitchFamily="34" charset="-120"/>
            </a:rPr>
            <a:t>學費：</a:t>
          </a:r>
          <a:endParaRPr lang="zh-TW" altLang="en-US" sz="1700" b="1" kern="1200" dirty="0">
            <a:latin typeface="微軟正黑體" panose="020B0604030504040204" pitchFamily="34" charset="-120"/>
            <a:ea typeface="微軟正黑體" panose="020B0604030504040204" pitchFamily="34" charset="-120"/>
          </a:endParaRPr>
        </a:p>
      </dsp:txBody>
      <dsp:txXfrm>
        <a:off x="23544" y="23544"/>
        <a:ext cx="6073592" cy="435212"/>
      </dsp:txXfrm>
    </dsp:sp>
    <dsp:sp modelId="{75752CBA-4480-4868-BEA7-966B7F736F9B}">
      <dsp:nvSpPr>
        <dsp:cNvPr id="0" name=""/>
        <dsp:cNvSpPr/>
      </dsp:nvSpPr>
      <dsp:spPr>
        <a:xfrm>
          <a:off x="0" y="442647"/>
          <a:ext cx="6120680" cy="68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zh-TW" altLang="en-US" sz="1700" b="0" kern="1200" dirty="0" smtClean="0">
              <a:latin typeface="微軟正黑體" panose="020B0604030504040204" pitchFamily="34" charset="-120"/>
              <a:ea typeface="微軟正黑體" panose="020B0604030504040204" pitchFamily="34" charset="-120"/>
            </a:rPr>
            <a:t>依教育部規定，</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每學期需註冊才能保有學籍</a:t>
          </a:r>
          <a:r>
            <a:rPr lang="zh-TW" altLang="en-US" sz="1700" b="0" kern="1200" dirty="0" smtClean="0">
              <a:latin typeface="微軟正黑體" panose="020B0604030504040204" pitchFamily="34" charset="-120"/>
              <a:ea typeface="微軟正黑體" panose="020B0604030504040204" pitchFamily="34" charset="-120"/>
            </a:rPr>
            <a:t>，所以一定要繳學費，而學費金額是報經教育部核可，不是學校可以自行訂定的。</a:t>
          </a:r>
          <a:endParaRPr lang="zh-TW" altLang="en-US" sz="1700" b="0" kern="1200" dirty="0">
            <a:latin typeface="微軟正黑體" panose="020B0604030504040204" pitchFamily="34" charset="-120"/>
            <a:ea typeface="微軟正黑體" panose="020B0604030504040204" pitchFamily="34" charset="-120"/>
          </a:endParaRPr>
        </a:p>
      </dsp:txBody>
      <dsp:txXfrm>
        <a:off x="0" y="442647"/>
        <a:ext cx="6120680" cy="681221"/>
      </dsp:txXfrm>
    </dsp:sp>
    <dsp:sp modelId="{3ABEF1BD-FC7E-42B5-BC56-E8D87798B095}">
      <dsp:nvSpPr>
        <dsp:cNvPr id="0" name=""/>
        <dsp:cNvSpPr/>
      </dsp:nvSpPr>
      <dsp:spPr>
        <a:xfrm>
          <a:off x="0" y="1167955"/>
          <a:ext cx="6120680" cy="482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en-US" sz="1700" b="1" kern="1200" dirty="0" smtClean="0">
              <a:latin typeface="微軟正黑體" panose="020B0604030504040204" pitchFamily="34" charset="-120"/>
              <a:ea typeface="微軟正黑體" panose="020B0604030504040204" pitchFamily="34" charset="-120"/>
            </a:rPr>
            <a:t>2. </a:t>
          </a:r>
          <a:r>
            <a:rPr lang="zh-TW" altLang="en-US" sz="1700" b="1" kern="1200" dirty="0" smtClean="0">
              <a:latin typeface="微軟正黑體" panose="020B0604030504040204" pitchFamily="34" charset="-120"/>
              <a:ea typeface="微軟正黑體" panose="020B0604030504040204" pitchFamily="34" charset="-120"/>
            </a:rPr>
            <a:t>雜費：</a:t>
          </a:r>
          <a:endParaRPr lang="zh-TW" altLang="en-US" sz="1700" b="1" kern="1200" dirty="0">
            <a:latin typeface="微軟正黑體" panose="020B0604030504040204" pitchFamily="34" charset="-120"/>
            <a:ea typeface="微軟正黑體" panose="020B0604030504040204" pitchFamily="34" charset="-120"/>
          </a:endParaRPr>
        </a:p>
      </dsp:txBody>
      <dsp:txXfrm>
        <a:off x="23544" y="1191499"/>
        <a:ext cx="6073592" cy="435212"/>
      </dsp:txXfrm>
    </dsp:sp>
    <dsp:sp modelId="{B472F2E5-5CB3-43F4-A6BC-ED1549B98AA7}">
      <dsp:nvSpPr>
        <dsp:cNvPr id="0" name=""/>
        <dsp:cNvSpPr/>
      </dsp:nvSpPr>
      <dsp:spPr>
        <a:xfrm>
          <a:off x="0" y="1650255"/>
          <a:ext cx="6120680" cy="1362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zh-TW" altLang="en-US" sz="1700" b="0" kern="1200" dirty="0" smtClean="0">
              <a:latin typeface="微軟正黑體" panose="020B0604030504040204" pitchFamily="34" charset="-120"/>
              <a:ea typeface="微軟正黑體" panose="020B0604030504040204" pitchFamily="34" charset="-120"/>
            </a:rPr>
            <a:t>因為在校外實習，使用校內資源較少，所以</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雜費</a:t>
          </a:r>
          <a:r>
            <a:rPr lang="zh-TW" altLang="en-US" sz="1700" b="1"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打</a:t>
          </a:r>
          <a:r>
            <a:rPr lang="en-US" altLang="zh-TW" sz="1700" b="1"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1700" b="1" u="sng" kern="1200"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折</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減</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收</a:t>
          </a:r>
          <a:r>
            <a:rPr lang="zh-TW" altLang="en-US" sz="1700" b="0" kern="1200" dirty="0" smtClean="0">
              <a:latin typeface="微軟正黑體" panose="020B0604030504040204" pitchFamily="34" charset="-120"/>
              <a:ea typeface="微軟正黑體" panose="020B0604030504040204" pitchFamily="34" charset="-120"/>
            </a:rPr>
            <a:t>。</a:t>
          </a:r>
          <a:endParaRPr lang="zh-TW" altLang="en-US" sz="1700" b="0" kern="1200" dirty="0">
            <a:latin typeface="微軟正黑體" panose="020B0604030504040204" pitchFamily="34" charset="-120"/>
            <a:ea typeface="微軟正黑體" panose="020B0604030504040204" pitchFamily="34" charset="-120"/>
          </a:endParaRPr>
        </a:p>
        <a:p>
          <a:pPr marL="171450" lvl="1" indent="-171450" algn="l" defTabSz="755650">
            <a:lnSpc>
              <a:spcPct val="90000"/>
            </a:lnSpc>
            <a:spcBef>
              <a:spcPct val="0"/>
            </a:spcBef>
            <a:spcAft>
              <a:spcPct val="20000"/>
            </a:spcAft>
            <a:buChar char="••"/>
          </a:pPr>
          <a:r>
            <a:rPr lang="zh-TW" altLang="en-US" sz="1700" b="0" kern="1200" dirty="0" smtClean="0">
              <a:latin typeface="微軟正黑體" panose="020B0604030504040204" pitchFamily="34" charset="-120"/>
              <a:ea typeface="微軟正黑體" panose="020B0604030504040204" pitchFamily="34" charset="-120"/>
            </a:rPr>
            <a:t>即使本班同學全部在外實習，但學校各項作業持續</a:t>
          </a:r>
          <a:r>
            <a:rPr lang="zh-TW" altLang="en-US" sz="1700" b="0" kern="1200" dirty="0" smtClean="0">
              <a:latin typeface="微軟正黑體" panose="020B0604030504040204" pitchFamily="34" charset="-120"/>
              <a:ea typeface="微軟正黑體" panose="020B0604030504040204" pitchFamily="34" charset="-120"/>
            </a:rPr>
            <a:t>運作</a:t>
          </a:r>
          <a:r>
            <a:rPr lang="zh-TW" altLang="en-US" sz="1700" b="0" kern="1200" dirty="0" smtClean="0">
              <a:latin typeface="微軟正黑體" panose="020B0604030504040204" pitchFamily="34" charset="-120"/>
              <a:ea typeface="微軟正黑體" panose="020B0604030504040204" pitchFamily="34" charset="-120"/>
            </a:rPr>
            <a:t>，所有的教職員還是要上班、軟硬體設施一樣在運作，相關費用一項也不能省，導師及其他老師也要負責輔導及訪視。</a:t>
          </a:r>
          <a:endParaRPr lang="zh-TW" altLang="en-US" sz="1700" b="0" kern="1200" dirty="0">
            <a:latin typeface="微軟正黑體" panose="020B0604030504040204" pitchFamily="34" charset="-120"/>
            <a:ea typeface="微軟正黑體" panose="020B0604030504040204" pitchFamily="34" charset="-120"/>
          </a:endParaRPr>
        </a:p>
      </dsp:txBody>
      <dsp:txXfrm>
        <a:off x="0" y="1650255"/>
        <a:ext cx="6120680" cy="1362442"/>
      </dsp:txXfrm>
    </dsp:sp>
    <dsp:sp modelId="{669AAAE5-D2D8-4A75-B77A-1D023D5E5E13}">
      <dsp:nvSpPr>
        <dsp:cNvPr id="0" name=""/>
        <dsp:cNvSpPr/>
      </dsp:nvSpPr>
      <dsp:spPr>
        <a:xfrm>
          <a:off x="0" y="3100847"/>
          <a:ext cx="6120680" cy="482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en-US" sz="1700" b="1" kern="1200" dirty="0" smtClean="0">
              <a:latin typeface="微軟正黑體" panose="020B0604030504040204" pitchFamily="34" charset="-120"/>
              <a:ea typeface="微軟正黑體" panose="020B0604030504040204" pitchFamily="34" charset="-120"/>
            </a:rPr>
            <a:t>3. </a:t>
          </a:r>
          <a:r>
            <a:rPr lang="zh-TW" altLang="en-US" sz="1700" b="1" kern="1200" dirty="0" smtClean="0">
              <a:latin typeface="微軟正黑體" panose="020B0604030504040204" pitchFamily="34" charset="-120"/>
              <a:ea typeface="微軟正黑體" panose="020B0604030504040204" pitchFamily="34" charset="-120"/>
            </a:rPr>
            <a:t>電腦使用費：</a:t>
          </a:r>
          <a:endParaRPr lang="zh-TW" altLang="en-US" sz="1700" b="1" kern="1200" dirty="0">
            <a:latin typeface="微軟正黑體" panose="020B0604030504040204" pitchFamily="34" charset="-120"/>
            <a:ea typeface="微軟正黑體" panose="020B0604030504040204" pitchFamily="34" charset="-120"/>
          </a:endParaRPr>
        </a:p>
      </dsp:txBody>
      <dsp:txXfrm>
        <a:off x="23544" y="3124391"/>
        <a:ext cx="6073592" cy="435212"/>
      </dsp:txXfrm>
    </dsp:sp>
    <dsp:sp modelId="{D658229F-142C-42C7-B80A-C6C05718D590}">
      <dsp:nvSpPr>
        <dsp:cNvPr id="0" name=""/>
        <dsp:cNvSpPr/>
      </dsp:nvSpPr>
      <dsp:spPr>
        <a:xfrm>
          <a:off x="0" y="3499432"/>
          <a:ext cx="6120680" cy="96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3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zh-TW" altLang="en-US" sz="1700" b="0" kern="1200" dirty="0" smtClean="0">
              <a:latin typeface="微軟正黑體" panose="020B0604030504040204" pitchFamily="34" charset="-120"/>
              <a:ea typeface="微軟正黑體" panose="020B0604030504040204" pitchFamily="34" charset="-120"/>
            </a:rPr>
            <a:t>即使在校外實習，還是會遠端上線查詢成績，査校務相關資訊，所以還是需繳此費用，但因不會每週實地去操作學校電腦，因此</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只繳</a:t>
          </a:r>
          <a:r>
            <a:rPr lang="en-US" altLang="zh-TW" sz="1700" b="1" kern="1200" dirty="0" smtClean="0">
              <a:solidFill>
                <a:srgbClr val="FF0000"/>
              </a:solidFill>
              <a:latin typeface="微軟正黑體" panose="020B0604030504040204" pitchFamily="34" charset="-120"/>
              <a:ea typeface="微軟正黑體" panose="020B0604030504040204" pitchFamily="34" charset="-120"/>
            </a:rPr>
            <a:t>$200</a:t>
          </a:r>
          <a:r>
            <a:rPr lang="zh-TW" altLang="en-US" sz="1700" b="1" kern="1200" dirty="0" smtClean="0">
              <a:solidFill>
                <a:srgbClr val="FF0000"/>
              </a:solidFill>
              <a:latin typeface="微軟正黑體" panose="020B0604030504040204" pitchFamily="34" charset="-120"/>
              <a:ea typeface="微軟正黑體" panose="020B0604030504040204" pitchFamily="34" charset="-120"/>
            </a:rPr>
            <a:t>，而非實地上機的</a:t>
          </a:r>
          <a:r>
            <a:rPr lang="en-US" altLang="zh-TW" sz="1700" b="1" kern="1200" dirty="0" smtClean="0">
              <a:solidFill>
                <a:srgbClr val="FF0000"/>
              </a:solidFill>
              <a:latin typeface="微軟正黑體" panose="020B0604030504040204" pitchFamily="34" charset="-120"/>
              <a:ea typeface="微軟正黑體" panose="020B0604030504040204" pitchFamily="34" charset="-120"/>
            </a:rPr>
            <a:t>$900</a:t>
          </a:r>
          <a:r>
            <a:rPr lang="zh-TW" altLang="en-US" sz="1700" b="0" kern="1200" dirty="0" smtClean="0">
              <a:latin typeface="微軟正黑體" panose="020B0604030504040204" pitchFamily="34" charset="-120"/>
              <a:ea typeface="微軟正黑體" panose="020B0604030504040204" pitchFamily="34" charset="-120"/>
            </a:rPr>
            <a:t>。</a:t>
          </a:r>
          <a:endParaRPr lang="zh-TW" altLang="en-US" sz="1700" b="0" kern="1200" dirty="0">
            <a:latin typeface="微軟正黑體" panose="020B0604030504040204" pitchFamily="34" charset="-120"/>
            <a:ea typeface="微軟正黑體" panose="020B0604030504040204" pitchFamily="34" charset="-120"/>
          </a:endParaRPr>
        </a:p>
      </dsp:txBody>
      <dsp:txXfrm>
        <a:off x="0" y="3499432"/>
        <a:ext cx="6120680" cy="9650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B2517-7AC4-47D1-9204-A1F10B9249A5}">
      <dsp:nvSpPr>
        <dsp:cNvPr id="0" name=""/>
        <dsp:cNvSpPr/>
      </dsp:nvSpPr>
      <dsp:spPr>
        <a:xfrm>
          <a:off x="0" y="497664"/>
          <a:ext cx="2916324" cy="42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7529E-C313-4077-8743-F7DB9622E1E1}">
      <dsp:nvSpPr>
        <dsp:cNvPr id="0" name=""/>
        <dsp:cNvSpPr/>
      </dsp:nvSpPr>
      <dsp:spPr>
        <a:xfrm>
          <a:off x="145816" y="132881"/>
          <a:ext cx="2041426" cy="6157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889000">
            <a:lnSpc>
              <a:spcPct val="90000"/>
            </a:lnSpc>
            <a:spcBef>
              <a:spcPct val="0"/>
            </a:spcBef>
            <a:spcAft>
              <a:spcPts val="0"/>
            </a:spcAft>
          </a:pPr>
          <a:r>
            <a:rPr lang="en-US" altLang="zh-TW" sz="2000" kern="1200" dirty="0" smtClean="0">
              <a:solidFill>
                <a:srgbClr val="002060"/>
              </a:solidFill>
              <a:latin typeface="+mj-lt"/>
              <a:ea typeface="華康超明體" panose="02020C09000000000000" pitchFamily="49" charset="-120"/>
            </a:rPr>
            <a:t>Q</a:t>
          </a:r>
          <a:r>
            <a:rPr lang="zh-TW" altLang="en-US" sz="2000" kern="1200" dirty="0" smtClean="0">
              <a:solidFill>
                <a:srgbClr val="002060"/>
              </a:solidFill>
              <a:latin typeface="+mj-lt"/>
              <a:ea typeface="華康超明體" panose="02020C09000000000000" pitchFamily="49" charset="-120"/>
            </a:rPr>
            <a:t>：超時工作、</a:t>
          </a:r>
          <a:endParaRPr lang="en-US" altLang="zh-TW" sz="2000" kern="1200" dirty="0" smtClean="0">
            <a:solidFill>
              <a:srgbClr val="002060"/>
            </a:solidFill>
            <a:latin typeface="+mj-lt"/>
            <a:ea typeface="華康超明體" panose="02020C09000000000000" pitchFamily="49" charset="-120"/>
          </a:endParaRPr>
        </a:p>
        <a:p>
          <a:pPr marL="360363" lvl="0" indent="92075" algn="l" defTabSz="889000">
            <a:lnSpc>
              <a:spcPct val="90000"/>
            </a:lnSpc>
            <a:spcBef>
              <a:spcPct val="0"/>
            </a:spcBef>
            <a:spcAft>
              <a:spcPts val="0"/>
            </a:spcAft>
          </a:pPr>
          <a:r>
            <a:rPr lang="zh-TW" altLang="en-US" sz="2000" kern="1200" dirty="0" smtClean="0">
              <a:solidFill>
                <a:srgbClr val="002060"/>
              </a:solidFill>
              <a:latin typeface="+mj-lt"/>
              <a:ea typeface="華康超明體" panose="02020C09000000000000" pitchFamily="49" charset="-120"/>
            </a:rPr>
            <a:t>連續排班</a:t>
          </a:r>
          <a:endParaRPr lang="zh-TW" altLang="en-US" sz="2000" kern="1200" dirty="0">
            <a:solidFill>
              <a:srgbClr val="002060"/>
            </a:solidFill>
          </a:endParaRPr>
        </a:p>
      </dsp:txBody>
      <dsp:txXfrm>
        <a:off x="175872" y="162937"/>
        <a:ext cx="1981314" cy="555590"/>
      </dsp:txXfrm>
    </dsp:sp>
    <dsp:sp modelId="{4F6AB0D2-9B4B-4863-8A70-310578AB78FF}">
      <dsp:nvSpPr>
        <dsp:cNvPr id="0" name=""/>
        <dsp:cNvSpPr/>
      </dsp:nvSpPr>
      <dsp:spPr>
        <a:xfrm>
          <a:off x="0" y="1268784"/>
          <a:ext cx="2916324" cy="428400"/>
        </a:xfrm>
        <a:prstGeom prst="rect">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591E7CD1-BB4B-4478-B5F6-2F42AF83F834}">
      <dsp:nvSpPr>
        <dsp:cNvPr id="0" name=""/>
        <dsp:cNvSpPr/>
      </dsp:nvSpPr>
      <dsp:spPr>
        <a:xfrm>
          <a:off x="145816" y="1017864"/>
          <a:ext cx="2041426" cy="50184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1066800">
            <a:lnSpc>
              <a:spcPct val="90000"/>
            </a:lnSpc>
            <a:spcBef>
              <a:spcPct val="0"/>
            </a:spcBef>
            <a:spcAft>
              <a:spcPct val="35000"/>
            </a:spcAft>
          </a:pPr>
          <a:r>
            <a:rPr lang="en-US" altLang="zh-TW" sz="2400" kern="1200" dirty="0" smtClean="0">
              <a:solidFill>
                <a:srgbClr val="002060"/>
              </a:solidFill>
              <a:latin typeface="+mj-lt"/>
              <a:ea typeface="華康超明體" panose="02020C09000000000000" pitchFamily="49" charset="-120"/>
            </a:rPr>
            <a:t>Q</a:t>
          </a:r>
          <a:r>
            <a:rPr lang="zh-TW" altLang="en-US" sz="2400" kern="1200" dirty="0" smtClean="0">
              <a:solidFill>
                <a:srgbClr val="002060"/>
              </a:solidFill>
              <a:latin typeface="+mj-lt"/>
              <a:ea typeface="華康超明體" panose="02020C09000000000000" pitchFamily="49" charset="-120"/>
            </a:rPr>
            <a:t>：休假</a:t>
          </a:r>
          <a:endParaRPr lang="en-US" altLang="zh-TW" sz="2400" kern="1200" dirty="0" smtClean="0">
            <a:solidFill>
              <a:srgbClr val="002060"/>
            </a:solidFill>
            <a:latin typeface="+mj-lt"/>
            <a:ea typeface="華康超明體" panose="02020C09000000000000" pitchFamily="49" charset="-120"/>
          </a:endParaRPr>
        </a:p>
      </dsp:txBody>
      <dsp:txXfrm>
        <a:off x="170314" y="1042362"/>
        <a:ext cx="1992430" cy="452844"/>
      </dsp:txXfrm>
    </dsp:sp>
    <dsp:sp modelId="{4106A49D-BB62-4B6D-9183-CB4F0F658B85}">
      <dsp:nvSpPr>
        <dsp:cNvPr id="0" name=""/>
        <dsp:cNvSpPr/>
      </dsp:nvSpPr>
      <dsp:spPr>
        <a:xfrm>
          <a:off x="0" y="2039904"/>
          <a:ext cx="2916324" cy="428400"/>
        </a:xfrm>
        <a:prstGeom prst="rect">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950438FA-4188-404A-A5B5-EBC85B525F48}">
      <dsp:nvSpPr>
        <dsp:cNvPr id="0" name=""/>
        <dsp:cNvSpPr/>
      </dsp:nvSpPr>
      <dsp:spPr>
        <a:xfrm>
          <a:off x="145816" y="1788984"/>
          <a:ext cx="2041426" cy="50184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1066800">
            <a:lnSpc>
              <a:spcPct val="90000"/>
            </a:lnSpc>
            <a:spcBef>
              <a:spcPct val="0"/>
            </a:spcBef>
            <a:spcAft>
              <a:spcPct val="35000"/>
            </a:spcAft>
          </a:pPr>
          <a:r>
            <a:rPr lang="en-US" altLang="zh-TW" sz="2400" kern="1200" dirty="0" smtClean="0">
              <a:solidFill>
                <a:srgbClr val="002060"/>
              </a:solidFill>
              <a:latin typeface="+mj-lt"/>
              <a:ea typeface="華康超明體" panose="02020C09000000000000" pitchFamily="49" charset="-120"/>
            </a:rPr>
            <a:t>Q</a:t>
          </a:r>
          <a:r>
            <a:rPr lang="zh-TW" altLang="en-US" sz="2400" kern="1200" dirty="0" smtClean="0">
              <a:solidFill>
                <a:srgbClr val="002060"/>
              </a:solidFill>
              <a:latin typeface="+mj-lt"/>
              <a:ea typeface="華康超明體" panose="02020C09000000000000" pitchFamily="49" charset="-120"/>
            </a:rPr>
            <a:t>：遲到</a:t>
          </a:r>
          <a:endParaRPr lang="en-US" altLang="zh-TW" sz="2400" kern="1200" dirty="0" smtClean="0">
            <a:solidFill>
              <a:srgbClr val="002060"/>
            </a:solidFill>
            <a:latin typeface="+mj-lt"/>
            <a:ea typeface="華康超明體" panose="02020C09000000000000" pitchFamily="49" charset="-120"/>
          </a:endParaRPr>
        </a:p>
      </dsp:txBody>
      <dsp:txXfrm>
        <a:off x="170314" y="1813482"/>
        <a:ext cx="1992430" cy="452844"/>
      </dsp:txXfrm>
    </dsp:sp>
    <dsp:sp modelId="{7E098700-C2B3-4568-BCE0-718827806ED3}">
      <dsp:nvSpPr>
        <dsp:cNvPr id="0" name=""/>
        <dsp:cNvSpPr/>
      </dsp:nvSpPr>
      <dsp:spPr>
        <a:xfrm>
          <a:off x="0" y="2811024"/>
          <a:ext cx="2916324" cy="428400"/>
        </a:xfrm>
        <a:prstGeom prst="rect">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DFF795F9-7E1D-473C-8C77-E33406FB0C43}">
      <dsp:nvSpPr>
        <dsp:cNvPr id="0" name=""/>
        <dsp:cNvSpPr/>
      </dsp:nvSpPr>
      <dsp:spPr>
        <a:xfrm>
          <a:off x="145816" y="2560104"/>
          <a:ext cx="2041426" cy="501840"/>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1066800">
            <a:lnSpc>
              <a:spcPct val="90000"/>
            </a:lnSpc>
            <a:spcBef>
              <a:spcPct val="0"/>
            </a:spcBef>
            <a:spcAft>
              <a:spcPct val="35000"/>
            </a:spcAft>
          </a:pPr>
          <a:r>
            <a:rPr lang="en-US" altLang="zh-TW" sz="2400" kern="1200" dirty="0" smtClean="0">
              <a:solidFill>
                <a:srgbClr val="002060"/>
              </a:solidFill>
              <a:latin typeface="+mj-lt"/>
              <a:ea typeface="華康超明體" panose="02020C09000000000000" pitchFamily="49" charset="-120"/>
            </a:rPr>
            <a:t>Q</a:t>
          </a:r>
          <a:r>
            <a:rPr lang="zh-TW" altLang="en-US" sz="2400" kern="1200" dirty="0" smtClean="0">
              <a:solidFill>
                <a:srgbClr val="002060"/>
              </a:solidFill>
              <a:latin typeface="+mj-lt"/>
              <a:ea typeface="華康超明體" panose="02020C09000000000000" pitchFamily="49" charset="-120"/>
            </a:rPr>
            <a:t>：宿舍</a:t>
          </a:r>
          <a:endParaRPr lang="en-US" altLang="zh-TW" sz="2400" kern="1200" dirty="0" smtClean="0">
            <a:solidFill>
              <a:srgbClr val="002060"/>
            </a:solidFill>
            <a:latin typeface="+mj-lt"/>
            <a:ea typeface="華康超明體" panose="02020C09000000000000" pitchFamily="49" charset="-120"/>
          </a:endParaRPr>
        </a:p>
      </dsp:txBody>
      <dsp:txXfrm>
        <a:off x="170314" y="2584602"/>
        <a:ext cx="1992430" cy="452844"/>
      </dsp:txXfrm>
    </dsp:sp>
    <dsp:sp modelId="{0ABAF241-DDF9-4765-8106-2825545B9C81}">
      <dsp:nvSpPr>
        <dsp:cNvPr id="0" name=""/>
        <dsp:cNvSpPr/>
      </dsp:nvSpPr>
      <dsp:spPr>
        <a:xfrm>
          <a:off x="0" y="3582144"/>
          <a:ext cx="2916324" cy="428400"/>
        </a:xfrm>
        <a:prstGeom prst="rect">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A4C50126-B235-4093-8E56-CE97D2B19A06}">
      <dsp:nvSpPr>
        <dsp:cNvPr id="0" name=""/>
        <dsp:cNvSpPr/>
      </dsp:nvSpPr>
      <dsp:spPr>
        <a:xfrm>
          <a:off x="145816" y="3331224"/>
          <a:ext cx="2041426" cy="501840"/>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1066800">
            <a:lnSpc>
              <a:spcPct val="90000"/>
            </a:lnSpc>
            <a:spcBef>
              <a:spcPct val="0"/>
            </a:spcBef>
            <a:spcAft>
              <a:spcPct val="35000"/>
            </a:spcAft>
          </a:pPr>
          <a:r>
            <a:rPr lang="en-US" altLang="zh-TW" sz="2400" kern="1200" dirty="0" smtClean="0">
              <a:solidFill>
                <a:srgbClr val="002060"/>
              </a:solidFill>
              <a:latin typeface="+mj-lt"/>
              <a:ea typeface="華康超明體" panose="02020C09000000000000" pitchFamily="49" charset="-120"/>
            </a:rPr>
            <a:t>Q</a:t>
          </a:r>
          <a:r>
            <a:rPr lang="zh-TW" altLang="en-US" sz="2400" kern="1200" dirty="0" smtClean="0">
              <a:solidFill>
                <a:srgbClr val="002060"/>
              </a:solidFill>
              <a:latin typeface="+mj-lt"/>
              <a:ea typeface="華康超明體" panose="02020C09000000000000" pitchFamily="49" charset="-120"/>
            </a:rPr>
            <a:t>：員工餐</a:t>
          </a:r>
          <a:endParaRPr lang="en-US" altLang="zh-TW" sz="2400" kern="1200" dirty="0" smtClean="0">
            <a:solidFill>
              <a:srgbClr val="002060"/>
            </a:solidFill>
            <a:latin typeface="+mj-lt"/>
            <a:ea typeface="華康超明體" panose="02020C09000000000000" pitchFamily="49" charset="-120"/>
          </a:endParaRPr>
        </a:p>
      </dsp:txBody>
      <dsp:txXfrm>
        <a:off x="170314" y="3355722"/>
        <a:ext cx="1992430" cy="452844"/>
      </dsp:txXfrm>
    </dsp:sp>
    <dsp:sp modelId="{1B4A77A3-75C8-482E-8F4E-525AF4DCF221}">
      <dsp:nvSpPr>
        <dsp:cNvPr id="0" name=""/>
        <dsp:cNvSpPr/>
      </dsp:nvSpPr>
      <dsp:spPr>
        <a:xfrm>
          <a:off x="0" y="4353264"/>
          <a:ext cx="2916324" cy="4284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9FFFA1C5-70D6-4CA6-BD75-1AC5FF6E4779}">
      <dsp:nvSpPr>
        <dsp:cNvPr id="0" name=""/>
        <dsp:cNvSpPr/>
      </dsp:nvSpPr>
      <dsp:spPr>
        <a:xfrm>
          <a:off x="145816" y="4102344"/>
          <a:ext cx="2041426" cy="5018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61" tIns="0" rIns="77161" bIns="0" numCol="1" spcCol="1270" anchor="ctr" anchorCtr="0">
          <a:noAutofit/>
        </a:bodyPr>
        <a:lstStyle/>
        <a:p>
          <a:pPr lvl="0" algn="l" defTabSz="1066800">
            <a:lnSpc>
              <a:spcPct val="90000"/>
            </a:lnSpc>
            <a:spcBef>
              <a:spcPct val="0"/>
            </a:spcBef>
            <a:spcAft>
              <a:spcPct val="35000"/>
            </a:spcAft>
          </a:pPr>
          <a:r>
            <a:rPr lang="en-US" altLang="zh-TW" sz="2400" kern="1200" dirty="0" smtClean="0">
              <a:solidFill>
                <a:srgbClr val="002060"/>
              </a:solidFill>
              <a:latin typeface="+mj-lt"/>
              <a:ea typeface="華康超明體" panose="02020C09000000000000" pitchFamily="49" charset="-120"/>
            </a:rPr>
            <a:t>Q</a:t>
          </a:r>
          <a:r>
            <a:rPr lang="zh-TW" altLang="en-US" sz="2400" kern="1200" dirty="0" smtClean="0">
              <a:solidFill>
                <a:srgbClr val="002060"/>
              </a:solidFill>
              <a:latin typeface="+mj-lt"/>
              <a:ea typeface="華康超明體" panose="02020C09000000000000" pitchFamily="49" charset="-120"/>
            </a:rPr>
            <a:t>：主管機車</a:t>
          </a:r>
          <a:endParaRPr lang="en-US" altLang="zh-TW" sz="2400" kern="1200" dirty="0" smtClean="0">
            <a:solidFill>
              <a:srgbClr val="002060"/>
            </a:solidFill>
            <a:latin typeface="+mj-lt"/>
            <a:ea typeface="華康超明體" panose="02020C09000000000000" pitchFamily="49" charset="-120"/>
          </a:endParaRPr>
        </a:p>
      </dsp:txBody>
      <dsp:txXfrm>
        <a:off x="170314" y="4126842"/>
        <a:ext cx="1992430"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CF9B9-1F09-493E-84DD-1D3D099C8FDE}">
      <dsp:nvSpPr>
        <dsp:cNvPr id="0" name=""/>
        <dsp:cNvSpPr/>
      </dsp:nvSpPr>
      <dsp:spPr>
        <a:xfrm>
          <a:off x="0" y="322112"/>
          <a:ext cx="4320480"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C85AB-0791-4798-A6D8-DF5C66F56135}">
      <dsp:nvSpPr>
        <dsp:cNvPr id="0" name=""/>
        <dsp:cNvSpPr/>
      </dsp:nvSpPr>
      <dsp:spPr>
        <a:xfrm>
          <a:off x="216024" y="56432"/>
          <a:ext cx="3024336"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889000">
            <a:lnSpc>
              <a:spcPct val="90000"/>
            </a:lnSpc>
            <a:spcBef>
              <a:spcPct val="0"/>
            </a:spcBef>
            <a:spcAft>
              <a:spcPct val="35000"/>
            </a:spcAft>
          </a:pPr>
          <a:r>
            <a:rPr lang="en-US" altLang="zh-TW" sz="2000" kern="1200" dirty="0" smtClean="0">
              <a:solidFill>
                <a:srgbClr val="002060"/>
              </a:solidFill>
              <a:latin typeface="+mj-lt"/>
              <a:ea typeface="華康超明體" panose="02020C09000000000000" pitchFamily="49" charset="-120"/>
            </a:rPr>
            <a:t>Q</a:t>
          </a:r>
          <a:r>
            <a:rPr lang="zh-TW" altLang="en-US" sz="2000" kern="1200" dirty="0" smtClean="0">
              <a:solidFill>
                <a:srgbClr val="002060"/>
              </a:solidFill>
              <a:latin typeface="+mj-lt"/>
              <a:ea typeface="華康超明體" panose="02020C09000000000000" pitchFamily="49" charset="-120"/>
            </a:rPr>
            <a:t>：簽證、兵役</a:t>
          </a:r>
          <a:endParaRPr lang="zh-TW" altLang="en-US" sz="2000" kern="1200" dirty="0">
            <a:solidFill>
              <a:srgbClr val="002060"/>
            </a:solidFill>
          </a:endParaRPr>
        </a:p>
      </dsp:txBody>
      <dsp:txXfrm>
        <a:off x="241963" y="82371"/>
        <a:ext cx="2972458" cy="479482"/>
      </dsp:txXfrm>
    </dsp:sp>
    <dsp:sp modelId="{A62503B9-3CBF-4997-A0D0-9C0EAFD4DC31}">
      <dsp:nvSpPr>
        <dsp:cNvPr id="0" name=""/>
        <dsp:cNvSpPr/>
      </dsp:nvSpPr>
      <dsp:spPr>
        <a:xfrm>
          <a:off x="0" y="1138592"/>
          <a:ext cx="4320480"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8D367-3617-4C5F-A793-3F1D733AA276}">
      <dsp:nvSpPr>
        <dsp:cNvPr id="0" name=""/>
        <dsp:cNvSpPr/>
      </dsp:nvSpPr>
      <dsp:spPr>
        <a:xfrm>
          <a:off x="216024" y="872912"/>
          <a:ext cx="3024336"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889000">
            <a:lnSpc>
              <a:spcPct val="90000"/>
            </a:lnSpc>
            <a:spcBef>
              <a:spcPct val="0"/>
            </a:spcBef>
            <a:spcAft>
              <a:spcPct val="35000"/>
            </a:spcAft>
          </a:pPr>
          <a:r>
            <a:rPr lang="en-US" altLang="zh-TW" sz="2000" kern="1200" dirty="0" smtClean="0">
              <a:solidFill>
                <a:srgbClr val="002060"/>
              </a:solidFill>
              <a:ea typeface="華康超明體" panose="02020C09000000000000" pitchFamily="49" charset="-120"/>
            </a:rPr>
            <a:t>Q</a:t>
          </a:r>
          <a:r>
            <a:rPr lang="zh-TW" altLang="en-US" sz="2000" kern="1200" dirty="0" smtClean="0">
              <a:solidFill>
                <a:srgbClr val="002060"/>
              </a:solidFill>
              <a:ea typeface="華康超明體" panose="02020C09000000000000" pitchFamily="49" charset="-120"/>
            </a:rPr>
            <a:t>：連續休假、出外旅遊</a:t>
          </a:r>
          <a:endParaRPr lang="en-US" altLang="zh-TW" sz="2000" kern="1200" dirty="0" smtClean="0">
            <a:solidFill>
              <a:srgbClr val="002060"/>
            </a:solidFill>
            <a:ea typeface="華康超明體" panose="02020C09000000000000" pitchFamily="49" charset="-120"/>
          </a:endParaRPr>
        </a:p>
      </dsp:txBody>
      <dsp:txXfrm>
        <a:off x="241963" y="898851"/>
        <a:ext cx="2972458" cy="479482"/>
      </dsp:txXfrm>
    </dsp:sp>
    <dsp:sp modelId="{62AE6A53-9559-4B9D-9E61-33C6925B45EA}">
      <dsp:nvSpPr>
        <dsp:cNvPr id="0" name=""/>
        <dsp:cNvSpPr/>
      </dsp:nvSpPr>
      <dsp:spPr>
        <a:xfrm>
          <a:off x="0" y="1955072"/>
          <a:ext cx="4320480"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D0E77-0E09-457E-A33A-6E353EF29FE3}">
      <dsp:nvSpPr>
        <dsp:cNvPr id="0" name=""/>
        <dsp:cNvSpPr/>
      </dsp:nvSpPr>
      <dsp:spPr>
        <a:xfrm>
          <a:off x="216024" y="1689392"/>
          <a:ext cx="3024336"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889000">
            <a:lnSpc>
              <a:spcPct val="90000"/>
            </a:lnSpc>
            <a:spcBef>
              <a:spcPct val="0"/>
            </a:spcBef>
            <a:spcAft>
              <a:spcPct val="35000"/>
            </a:spcAft>
          </a:pPr>
          <a:r>
            <a:rPr lang="en-US" altLang="zh-TW" sz="2000" kern="1200" dirty="0" smtClean="0">
              <a:solidFill>
                <a:srgbClr val="002060"/>
              </a:solidFill>
              <a:ea typeface="華康超明體" panose="02020C09000000000000" pitchFamily="49" charset="-120"/>
            </a:rPr>
            <a:t>Q</a:t>
          </a:r>
          <a:r>
            <a:rPr lang="zh-TW" altLang="en-US" sz="2000" kern="1200" dirty="0" smtClean="0">
              <a:solidFill>
                <a:srgbClr val="002060"/>
              </a:solidFill>
              <a:ea typeface="華康超明體" panose="02020C09000000000000" pitchFamily="49" charset="-120"/>
            </a:rPr>
            <a:t>：同單位不可一同排休</a:t>
          </a:r>
          <a:endParaRPr lang="en-US" altLang="zh-TW" sz="2000" kern="1200" dirty="0" smtClean="0">
            <a:solidFill>
              <a:srgbClr val="002060"/>
            </a:solidFill>
            <a:ea typeface="華康超明體" panose="02020C09000000000000" pitchFamily="49" charset="-120"/>
          </a:endParaRPr>
        </a:p>
      </dsp:txBody>
      <dsp:txXfrm>
        <a:off x="241963" y="1715331"/>
        <a:ext cx="2972458" cy="479482"/>
      </dsp:txXfrm>
    </dsp:sp>
    <dsp:sp modelId="{ED40FB3A-CA14-45A3-8973-0B5285FC97C0}">
      <dsp:nvSpPr>
        <dsp:cNvPr id="0" name=""/>
        <dsp:cNvSpPr/>
      </dsp:nvSpPr>
      <dsp:spPr>
        <a:xfrm>
          <a:off x="0" y="2771553"/>
          <a:ext cx="4320480"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ABEF7-9470-43BB-8442-22057A65C8D7}">
      <dsp:nvSpPr>
        <dsp:cNvPr id="0" name=""/>
        <dsp:cNvSpPr/>
      </dsp:nvSpPr>
      <dsp:spPr>
        <a:xfrm>
          <a:off x="216024" y="2505872"/>
          <a:ext cx="3024336"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marL="452438" lvl="0" indent="-452438" algn="l" defTabSz="889000">
            <a:lnSpc>
              <a:spcPct val="90000"/>
            </a:lnSpc>
            <a:spcBef>
              <a:spcPct val="0"/>
            </a:spcBef>
            <a:spcAft>
              <a:spcPts val="0"/>
            </a:spcAft>
          </a:pPr>
          <a:r>
            <a:rPr lang="en-US" altLang="zh-TW" sz="2000" kern="1200" dirty="0" smtClean="0">
              <a:solidFill>
                <a:srgbClr val="002060"/>
              </a:solidFill>
              <a:ea typeface="華康超明體" panose="02020C09000000000000" pitchFamily="49" charset="-120"/>
            </a:rPr>
            <a:t>Q</a:t>
          </a:r>
          <a:r>
            <a:rPr lang="zh-TW" altLang="en-US" sz="2000" kern="1200" dirty="0" smtClean="0">
              <a:solidFill>
                <a:srgbClr val="002060"/>
              </a:solidFill>
              <a:ea typeface="華康超明體" panose="02020C09000000000000" pitchFamily="49" charset="-120"/>
            </a:rPr>
            <a:t>：工作若因語言不通，不可碎碎唸</a:t>
          </a:r>
          <a:endParaRPr lang="en-US" altLang="zh-TW" sz="2000" kern="1200" dirty="0" smtClean="0">
            <a:solidFill>
              <a:srgbClr val="002060"/>
            </a:solidFill>
            <a:ea typeface="華康超明體" panose="02020C09000000000000" pitchFamily="49" charset="-120"/>
          </a:endParaRPr>
        </a:p>
      </dsp:txBody>
      <dsp:txXfrm>
        <a:off x="241963" y="2531811"/>
        <a:ext cx="2972458" cy="479482"/>
      </dsp:txXfrm>
    </dsp:sp>
    <dsp:sp modelId="{2D435720-E5F5-4E55-AF6A-2DE5F2E76DD7}">
      <dsp:nvSpPr>
        <dsp:cNvPr id="0" name=""/>
        <dsp:cNvSpPr/>
      </dsp:nvSpPr>
      <dsp:spPr>
        <a:xfrm>
          <a:off x="0" y="3588033"/>
          <a:ext cx="4320480"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8E444-1A6F-40E2-80FA-88CA132A01E0}">
      <dsp:nvSpPr>
        <dsp:cNvPr id="0" name=""/>
        <dsp:cNvSpPr/>
      </dsp:nvSpPr>
      <dsp:spPr>
        <a:xfrm>
          <a:off x="216024" y="3322353"/>
          <a:ext cx="3024336"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marL="360363" lvl="0" indent="-360363" algn="l" defTabSz="889000">
            <a:lnSpc>
              <a:spcPct val="90000"/>
            </a:lnSpc>
            <a:spcBef>
              <a:spcPct val="0"/>
            </a:spcBef>
            <a:spcAft>
              <a:spcPts val="0"/>
            </a:spcAft>
          </a:pPr>
          <a:r>
            <a:rPr lang="en-US" altLang="zh-TW" sz="2000" kern="1200" dirty="0" smtClean="0">
              <a:solidFill>
                <a:srgbClr val="002060"/>
              </a:solidFill>
              <a:ea typeface="華康超明體" panose="02020C09000000000000" pitchFamily="49" charset="-120"/>
            </a:rPr>
            <a:t>Q</a:t>
          </a:r>
          <a:r>
            <a:rPr lang="zh-TW" altLang="en-US" sz="2000" kern="1200" dirty="0" smtClean="0">
              <a:solidFill>
                <a:srgbClr val="002060"/>
              </a:solidFill>
              <a:ea typeface="華康超明體" panose="02020C09000000000000" pitchFamily="49" charset="-120"/>
            </a:rPr>
            <a:t>：</a:t>
          </a:r>
          <a:r>
            <a:rPr lang="en-US" altLang="zh-TW" sz="2000" kern="1200" dirty="0" err="1" smtClean="0">
              <a:solidFill>
                <a:srgbClr val="002060"/>
              </a:solidFill>
              <a:ea typeface="華康超明體" panose="02020C09000000000000" pitchFamily="49" charset="-120"/>
            </a:rPr>
            <a:t>houskeeping</a:t>
          </a:r>
          <a:r>
            <a:rPr lang="zh-TW" altLang="en-US" sz="2000" kern="1200" dirty="0" smtClean="0">
              <a:solidFill>
                <a:srgbClr val="002060"/>
              </a:solidFill>
              <a:ea typeface="華康超明體" panose="02020C09000000000000" pitchFamily="49" charset="-120"/>
            </a:rPr>
            <a:t>單位，不可遺失</a:t>
          </a:r>
          <a:r>
            <a:rPr lang="en-US" altLang="zh-TW" sz="2000" kern="1200" dirty="0" err="1" smtClean="0">
              <a:solidFill>
                <a:srgbClr val="002060"/>
              </a:solidFill>
              <a:ea typeface="華康超明體" panose="02020C09000000000000" pitchFamily="49" charset="-120"/>
            </a:rPr>
            <a:t>marster</a:t>
          </a:r>
          <a:r>
            <a:rPr lang="en-US" altLang="zh-TW" sz="2000" kern="1200" dirty="0" smtClean="0">
              <a:solidFill>
                <a:srgbClr val="002060"/>
              </a:solidFill>
              <a:ea typeface="華康超明體" panose="02020C09000000000000" pitchFamily="49" charset="-120"/>
            </a:rPr>
            <a:t> key</a:t>
          </a:r>
          <a:endParaRPr lang="zh-TW" altLang="en-US" sz="2000" kern="1200" dirty="0">
            <a:solidFill>
              <a:srgbClr val="002060"/>
            </a:solidFill>
          </a:endParaRPr>
        </a:p>
      </dsp:txBody>
      <dsp:txXfrm>
        <a:off x="241963" y="3348292"/>
        <a:ext cx="2972458" cy="479482"/>
      </dsp:txXfrm>
    </dsp:sp>
    <dsp:sp modelId="{2BF12C09-C9CD-43CF-A536-59CA65D65448}">
      <dsp:nvSpPr>
        <dsp:cNvPr id="0" name=""/>
        <dsp:cNvSpPr/>
      </dsp:nvSpPr>
      <dsp:spPr>
        <a:xfrm>
          <a:off x="0" y="4404513"/>
          <a:ext cx="4320480"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A75FA-D94D-4375-AFE7-6EC17A983647}">
      <dsp:nvSpPr>
        <dsp:cNvPr id="0" name=""/>
        <dsp:cNvSpPr/>
      </dsp:nvSpPr>
      <dsp:spPr>
        <a:xfrm>
          <a:off x="216024" y="4138833"/>
          <a:ext cx="3024336"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marL="360363" lvl="0" indent="-360363" algn="l" defTabSz="889000">
            <a:lnSpc>
              <a:spcPct val="90000"/>
            </a:lnSpc>
            <a:spcBef>
              <a:spcPct val="0"/>
            </a:spcBef>
            <a:spcAft>
              <a:spcPts val="0"/>
            </a:spcAft>
          </a:pPr>
          <a:r>
            <a:rPr lang="en-US" altLang="zh-TW" sz="2000" kern="1200" dirty="0" smtClean="0">
              <a:solidFill>
                <a:srgbClr val="002060"/>
              </a:solidFill>
              <a:ea typeface="華康超明體" panose="02020C09000000000000" pitchFamily="49" charset="-120"/>
            </a:rPr>
            <a:t>Q</a:t>
          </a:r>
          <a:r>
            <a:rPr lang="zh-TW" altLang="en-US" sz="2000" kern="1200" dirty="0" smtClean="0">
              <a:solidFill>
                <a:srgbClr val="002060"/>
              </a:solidFill>
              <a:ea typeface="華康超明體" panose="02020C09000000000000" pitchFamily="49" charset="-120"/>
            </a:rPr>
            <a:t>：餐廳外場上菜意外</a:t>
          </a:r>
          <a:r>
            <a:rPr lang="en-US" altLang="zh-TW" sz="2000" kern="1200" dirty="0" smtClean="0">
              <a:solidFill>
                <a:srgbClr val="002060"/>
              </a:solidFill>
              <a:ea typeface="華康超明體" panose="02020C09000000000000" pitchFamily="49" charset="-120"/>
            </a:rPr>
            <a:t>(</a:t>
          </a:r>
          <a:r>
            <a:rPr lang="zh-TW" altLang="en-US" sz="2000" kern="1200" dirty="0" smtClean="0">
              <a:solidFill>
                <a:srgbClr val="002060"/>
              </a:solidFill>
              <a:ea typeface="華康超明體" panose="02020C09000000000000" pitchFamily="49" charset="-120"/>
            </a:rPr>
            <a:t>湯、菜</a:t>
          </a:r>
          <a:r>
            <a:rPr lang="en-US" altLang="zh-TW" sz="2000" kern="1200" dirty="0" smtClean="0">
              <a:solidFill>
                <a:srgbClr val="002060"/>
              </a:solidFill>
              <a:ea typeface="華康超明體" panose="02020C09000000000000" pitchFamily="49" charset="-120"/>
            </a:rPr>
            <a:t>…)</a:t>
          </a:r>
          <a:endParaRPr lang="zh-TW" altLang="en-US" sz="2000" kern="1200" dirty="0">
            <a:solidFill>
              <a:srgbClr val="002060"/>
            </a:solidFill>
          </a:endParaRPr>
        </a:p>
      </dsp:txBody>
      <dsp:txXfrm>
        <a:off x="241963" y="4164772"/>
        <a:ext cx="297245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A3CF1-00C1-4AC1-97D9-BD50429796A1}">
      <dsp:nvSpPr>
        <dsp:cNvPr id="0" name=""/>
        <dsp:cNvSpPr/>
      </dsp:nvSpPr>
      <dsp:spPr>
        <a:xfrm>
          <a:off x="29" y="668045"/>
          <a:ext cx="3160946" cy="37187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C8132-C73E-4EBD-A4B6-8592F95EDF88}">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A2178-24B7-424F-8CE3-015CAA7C5FA1}">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kern="1200" dirty="0" smtClean="0">
              <a:latin typeface="Times New Roman" panose="02020603050405020304" pitchFamily="18" charset="0"/>
              <a:ea typeface="標楷體" panose="03000509000000000000" pitchFamily="65" charset="-120"/>
              <a:cs typeface="Times New Roman" panose="02020603050405020304" pitchFamily="18" charset="0"/>
            </a:rPr>
            <a:t>吳胤瑱 主任</a:t>
          </a:r>
          <a:endParaRPr lang="zh-TW" altLang="en-US" sz="3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9" y="0"/>
        <a:ext cx="3160946" cy="668045"/>
      </dsp:txXfrm>
    </dsp:sp>
    <dsp:sp modelId="{23A9AD2E-47F2-4648-A613-5F6E7872A886}">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9424F-C0B7-484E-9D12-AC178318A20D}">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Times New Roman" panose="02020603050405020304" pitchFamily="18" charset="0"/>
              <a:ea typeface="標楷體" panose="03000509000000000000" pitchFamily="65" charset="-120"/>
              <a:cs typeface="Times New Roman" panose="02020603050405020304" pitchFamily="18" charset="0"/>
            </a:rPr>
            <a:t>台北遠東大飯店</a:t>
          </a:r>
          <a:endParaRPr lang="zh-TW" altLang="en-US" sz="2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21296" y="1194457"/>
        <a:ext cx="2939680" cy="541279"/>
      </dsp:txXfrm>
    </dsp:sp>
    <dsp:sp modelId="{3796FDF8-7124-4EFC-9D07-EBFEE9D6429A}">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143E7-C389-4A15-873B-1EFE59C21B36}">
      <dsp:nvSpPr>
        <dsp:cNvPr id="0" name=""/>
        <dsp:cNvSpPr/>
      </dsp:nvSpPr>
      <dsp:spPr>
        <a:xfrm>
          <a:off x="215651" y="1799721"/>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Times New Roman" panose="02020603050405020304" pitchFamily="18" charset="0"/>
              <a:ea typeface="標楷體" panose="03000509000000000000" pitchFamily="65" charset="-120"/>
              <a:cs typeface="Times New Roman" panose="02020603050405020304" pitchFamily="18" charset="0"/>
            </a:rPr>
            <a:t>星野集團</a:t>
          </a:r>
          <a:r>
            <a:rPr lang="en-US" altLang="zh-TW" sz="2600" b="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kern="1200" dirty="0" smtClean="0">
              <a:latin typeface="Times New Roman" panose="02020603050405020304" pitchFamily="18" charset="0"/>
              <a:ea typeface="標楷體" panose="03000509000000000000" pitchFamily="65" charset="-120"/>
              <a:cs typeface="Times New Roman" panose="02020603050405020304" pitchFamily="18" charset="0"/>
            </a:rPr>
            <a:t>与玥樓</a:t>
          </a:r>
          <a:endParaRPr lang="zh-TW" altLang="en-US" sz="2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215651" y="1799721"/>
        <a:ext cx="2939680" cy="541279"/>
      </dsp:txXfrm>
    </dsp:sp>
    <dsp:sp modelId="{5F85A8A2-03AF-42BC-932C-F0CEFCD41497}">
      <dsp:nvSpPr>
        <dsp:cNvPr id="0" name=""/>
        <dsp:cNvSpPr/>
      </dsp:nvSpPr>
      <dsp:spPr>
        <a:xfrm>
          <a:off x="3319023" y="668045"/>
          <a:ext cx="3160946" cy="3718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E5635-23D7-4954-8F95-461E08FDBC65}">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A2282-1911-4EC2-92F8-F09DE0B4B6F7}">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en-US" sz="36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Chef Martin</a:t>
          </a:r>
          <a:endParaRPr lang="zh-TW" altLang="en-US" sz="3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19023" y="0"/>
        <a:ext cx="3160946" cy="668045"/>
      </dsp:txXfrm>
    </dsp:sp>
    <dsp:sp modelId="{DFEB31CC-7168-42CA-AB56-4D42A90DEC59}">
      <dsp:nvSpPr>
        <dsp:cNvPr id="0" name=""/>
        <dsp:cNvSpPr/>
      </dsp:nvSpPr>
      <dsp:spPr>
        <a:xfrm>
          <a:off x="3367831" y="1348992"/>
          <a:ext cx="232208" cy="23220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E2407-60D5-4DD6-85E5-D67627B16953}">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Times New Roman" panose="02020603050405020304" pitchFamily="18" charset="0"/>
              <a:ea typeface="標楷體" panose="03000509000000000000" pitchFamily="65" charset="-120"/>
              <a:cs typeface="Times New Roman" panose="02020603050405020304" pitchFamily="18" charset="0"/>
            </a:rPr>
            <a:t>台北君悅酒店</a:t>
          </a:r>
          <a:endParaRPr lang="zh-TW" altLang="en-US" sz="26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540289" y="1194457"/>
        <a:ext cx="2939680" cy="541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D60E3-9C9E-4457-99DB-D950F8974D1E}">
      <dsp:nvSpPr>
        <dsp:cNvPr id="0" name=""/>
        <dsp:cNvSpPr/>
      </dsp:nvSpPr>
      <dsp:spPr>
        <a:xfrm>
          <a:off x="1521" y="667368"/>
          <a:ext cx="3157740" cy="37149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2F71D-DD2B-4067-8C86-79F92FFE69F3}">
      <dsp:nvSpPr>
        <dsp:cNvPr id="0" name=""/>
        <dsp:cNvSpPr/>
      </dsp:nvSpPr>
      <dsp:spPr>
        <a:xfrm>
          <a:off x="1521" y="806888"/>
          <a:ext cx="231979" cy="23197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922D3-E5D3-4B83-8EF3-82C9E513C4B3}">
      <dsp:nvSpPr>
        <dsp:cNvPr id="0" name=""/>
        <dsp:cNvSpPr/>
      </dsp:nvSpPr>
      <dsp:spPr>
        <a:xfrm>
          <a:off x="1521" y="0"/>
          <a:ext cx="3157740" cy="66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kern="1200" dirty="0" smtClean="0">
              <a:latin typeface="標楷體" panose="03000509000000000000" pitchFamily="65" charset="-120"/>
              <a:ea typeface="標楷體" panose="03000509000000000000" pitchFamily="65" charset="-120"/>
              <a:cs typeface="Times New Roman" panose="02020603050405020304" pitchFamily="18" charset="0"/>
            </a:rPr>
            <a:t>吳松濂 老師</a:t>
          </a:r>
          <a:endParaRPr lang="zh-TW" altLang="en-US" sz="3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521" y="0"/>
        <a:ext cx="3157740" cy="667368"/>
      </dsp:txXfrm>
    </dsp:sp>
    <dsp:sp modelId="{1658CB61-D3C9-4474-AD8F-D2E08AB7317D}">
      <dsp:nvSpPr>
        <dsp:cNvPr id="0" name=""/>
        <dsp:cNvSpPr/>
      </dsp:nvSpPr>
      <dsp:spPr>
        <a:xfrm>
          <a:off x="1521" y="1347624"/>
          <a:ext cx="231973" cy="231973"/>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8B323-B854-4168-AE28-43005E614277}">
      <dsp:nvSpPr>
        <dsp:cNvPr id="0" name=""/>
        <dsp:cNvSpPr/>
      </dsp:nvSpPr>
      <dsp:spPr>
        <a:xfrm>
          <a:off x="1136" y="2336668"/>
          <a:ext cx="2936698" cy="54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endParaRPr lang="zh-TW" altLang="en-US" sz="2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1136" y="2336668"/>
        <a:ext cx="2936698" cy="540730"/>
      </dsp:txXfrm>
    </dsp:sp>
    <dsp:sp modelId="{A43BDF29-D125-45AC-8D75-1060616B2258}">
      <dsp:nvSpPr>
        <dsp:cNvPr id="0" name=""/>
        <dsp:cNvSpPr/>
      </dsp:nvSpPr>
      <dsp:spPr>
        <a:xfrm>
          <a:off x="3317149" y="667368"/>
          <a:ext cx="3157740" cy="371498"/>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1EB6B-E84B-4B02-B22C-9F8E936AA332}">
      <dsp:nvSpPr>
        <dsp:cNvPr id="0" name=""/>
        <dsp:cNvSpPr/>
      </dsp:nvSpPr>
      <dsp:spPr>
        <a:xfrm>
          <a:off x="3317149" y="806888"/>
          <a:ext cx="231979" cy="23197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D1A6E404-4159-48F5-AE69-0A56DC3A4A70}">
      <dsp:nvSpPr>
        <dsp:cNvPr id="0" name=""/>
        <dsp:cNvSpPr/>
      </dsp:nvSpPr>
      <dsp:spPr>
        <a:xfrm>
          <a:off x="3317149" y="0"/>
          <a:ext cx="3157740" cy="667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許凱敦 老師</a:t>
          </a:r>
          <a:endParaRPr lang="zh-TW" altLang="en-US" sz="3600" b="0" kern="1200" dirty="0">
            <a:latin typeface="標楷體" panose="03000509000000000000" pitchFamily="65" charset="-120"/>
            <a:ea typeface="標楷體" panose="03000509000000000000" pitchFamily="65" charset="-120"/>
          </a:endParaRPr>
        </a:p>
      </dsp:txBody>
      <dsp:txXfrm>
        <a:off x="3317149" y="0"/>
        <a:ext cx="3157740" cy="667368"/>
      </dsp:txXfrm>
    </dsp:sp>
    <dsp:sp modelId="{BFA8D8E8-89E7-41A5-A8CB-9B010B48499F}">
      <dsp:nvSpPr>
        <dsp:cNvPr id="0" name=""/>
        <dsp:cNvSpPr/>
      </dsp:nvSpPr>
      <dsp:spPr>
        <a:xfrm>
          <a:off x="3385664" y="1870311"/>
          <a:ext cx="231973" cy="231973"/>
        </a:xfrm>
        <a:prstGeom prst="rect">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FC3A7818-B800-4433-9611-440B17D1B3C5}">
      <dsp:nvSpPr>
        <dsp:cNvPr id="0" name=""/>
        <dsp:cNvSpPr/>
      </dsp:nvSpPr>
      <dsp:spPr>
        <a:xfrm>
          <a:off x="220520" y="1185707"/>
          <a:ext cx="2936698" cy="54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海港</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kern="1200" dirty="0">
            <a:latin typeface="標楷體" panose="03000509000000000000" pitchFamily="65" charset="-120"/>
            <a:ea typeface="標楷體" panose="03000509000000000000" pitchFamily="65" charset="-120"/>
          </a:endParaRPr>
        </a:p>
      </dsp:txBody>
      <dsp:txXfrm>
        <a:off x="220520" y="1185707"/>
        <a:ext cx="2936698" cy="540730"/>
      </dsp:txXfrm>
    </dsp:sp>
    <dsp:sp modelId="{0EFADC7B-93FC-4FF7-8538-138B3DC55ADE}">
      <dsp:nvSpPr>
        <dsp:cNvPr id="0" name=""/>
        <dsp:cNvSpPr/>
      </dsp:nvSpPr>
      <dsp:spPr>
        <a:xfrm>
          <a:off x="4720" y="2589658"/>
          <a:ext cx="231973" cy="231973"/>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0B6DFBA8-4EFA-47FC-83B1-88979DF65F47}">
      <dsp:nvSpPr>
        <dsp:cNvPr id="0" name=""/>
        <dsp:cNvSpPr/>
      </dsp:nvSpPr>
      <dsp:spPr>
        <a:xfrm>
          <a:off x="220520" y="1905057"/>
          <a:ext cx="2936698" cy="54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名人坊</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kern="1200" dirty="0">
            <a:latin typeface="標楷體" panose="03000509000000000000" pitchFamily="65" charset="-120"/>
            <a:ea typeface="標楷體" panose="03000509000000000000" pitchFamily="65" charset="-120"/>
          </a:endParaRPr>
        </a:p>
      </dsp:txBody>
      <dsp:txXfrm>
        <a:off x="220520" y="1905057"/>
        <a:ext cx="2936698" cy="540730"/>
      </dsp:txXfrm>
    </dsp:sp>
    <dsp:sp modelId="{709D73E4-A12E-4423-BE58-A0361D9B5E43}">
      <dsp:nvSpPr>
        <dsp:cNvPr id="0" name=""/>
        <dsp:cNvSpPr/>
      </dsp:nvSpPr>
      <dsp:spPr>
        <a:xfrm>
          <a:off x="3360890" y="1368152"/>
          <a:ext cx="239150" cy="211053"/>
        </a:xfrm>
        <a:prstGeom prst="rect">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9C87DDF3-04A6-4E5B-A48F-04D8AD1B8141}">
      <dsp:nvSpPr>
        <dsp:cNvPr id="0" name=""/>
        <dsp:cNvSpPr/>
      </dsp:nvSpPr>
      <dsp:spPr>
        <a:xfrm>
          <a:off x="220520" y="2589660"/>
          <a:ext cx="2936698" cy="54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漢來軒</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kern="1200" dirty="0">
            <a:latin typeface="標楷體" panose="03000509000000000000" pitchFamily="65" charset="-120"/>
            <a:ea typeface="標楷體" panose="03000509000000000000" pitchFamily="65" charset="-120"/>
          </a:endParaRPr>
        </a:p>
      </dsp:txBody>
      <dsp:txXfrm>
        <a:off x="220520" y="2589660"/>
        <a:ext cx="2936698" cy="540730"/>
      </dsp:txXfrm>
    </dsp:sp>
    <dsp:sp modelId="{64F3FA62-4727-4024-8419-367294F678A9}">
      <dsp:nvSpPr>
        <dsp:cNvPr id="0" name=""/>
        <dsp:cNvSpPr/>
      </dsp:nvSpPr>
      <dsp:spPr>
        <a:xfrm>
          <a:off x="4720" y="3309009"/>
          <a:ext cx="231973" cy="231973"/>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E0F2FE8A-4233-41C2-B811-E4F4FDCF4502}">
      <dsp:nvSpPr>
        <dsp:cNvPr id="0" name=""/>
        <dsp:cNvSpPr/>
      </dsp:nvSpPr>
      <dsp:spPr>
        <a:xfrm>
          <a:off x="233147" y="3165137"/>
          <a:ext cx="2936698" cy="54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漢來美食</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蔬食</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台中</a:t>
          </a:r>
          <a:endParaRPr lang="zh-TW" altLang="en-US" sz="2200" b="0" kern="1200" dirty="0">
            <a:latin typeface="標楷體" panose="03000509000000000000" pitchFamily="65" charset="-120"/>
            <a:ea typeface="標楷體" panose="03000509000000000000" pitchFamily="65" charset="-120"/>
          </a:endParaRPr>
        </a:p>
      </dsp:txBody>
      <dsp:txXfrm>
        <a:off x="233147" y="3165137"/>
        <a:ext cx="2936698" cy="540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0289-FA59-4F8E-B5A1-020F2BC48F65}">
      <dsp:nvSpPr>
        <dsp:cNvPr id="0" name=""/>
        <dsp:cNvSpPr/>
      </dsp:nvSpPr>
      <dsp:spPr>
        <a:xfrm>
          <a:off x="29" y="668045"/>
          <a:ext cx="3160946" cy="37187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90BEC-5DE0-4998-A782-116A1A84D65B}">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636FF-7D0C-4ADC-A362-8EDD79216D72}">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黃汶達 老師</a:t>
          </a:r>
          <a:endParaRPr lang="zh-TW" altLang="en-US" sz="3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9" y="0"/>
        <a:ext cx="3160946" cy="668045"/>
      </dsp:txXfrm>
    </dsp:sp>
    <dsp:sp modelId="{D442D5C2-1B45-4065-9F84-AD64AFB99497}">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CF094-61AA-4EB4-898E-7BE8D5B75BF2}">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亞都麗緻大飯店</a:t>
          </a:r>
          <a:endParaRPr lang="zh-TW" altLang="en-US" sz="2600" b="0" kern="1200" dirty="0">
            <a:latin typeface="標楷體" panose="03000509000000000000" pitchFamily="65" charset="-120"/>
            <a:ea typeface="標楷體" panose="03000509000000000000" pitchFamily="65" charset="-120"/>
          </a:endParaRPr>
        </a:p>
      </dsp:txBody>
      <dsp:txXfrm>
        <a:off x="221296" y="1194457"/>
        <a:ext cx="2939680" cy="541279"/>
      </dsp:txXfrm>
    </dsp:sp>
    <dsp:sp modelId="{E4A8AEC9-ADED-42F4-A9B5-49217F873783}">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2EE7CFA2-A096-4D8F-9808-169E3F138B75}">
      <dsp:nvSpPr>
        <dsp:cNvPr id="0" name=""/>
        <dsp:cNvSpPr/>
      </dsp:nvSpPr>
      <dsp:spPr>
        <a:xfrm>
          <a:off x="221296"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王品</a:t>
          </a:r>
          <a:r>
            <a:rPr lang="en-US" altLang="zh-TW" sz="2600" b="0" kern="1200" dirty="0" smtClean="0">
              <a:latin typeface="標楷體" panose="03000509000000000000" pitchFamily="65" charset="-120"/>
              <a:ea typeface="標楷體" panose="03000509000000000000" pitchFamily="65" charset="-120"/>
            </a:rPr>
            <a:t>-</a:t>
          </a:r>
          <a:r>
            <a:rPr lang="zh-TW" altLang="en-US" sz="2600" b="0" kern="1200" dirty="0" smtClean="0">
              <a:latin typeface="標楷體" panose="03000509000000000000" pitchFamily="65" charset="-120"/>
              <a:ea typeface="標楷體" panose="03000509000000000000" pitchFamily="65" charset="-120"/>
            </a:rPr>
            <a:t>中壢延平</a:t>
          </a:r>
          <a:endParaRPr lang="zh-TW" altLang="en-US" sz="2600" b="0" kern="1200" dirty="0">
            <a:latin typeface="標楷體" panose="03000509000000000000" pitchFamily="65" charset="-120"/>
            <a:ea typeface="標楷體" panose="03000509000000000000" pitchFamily="65" charset="-120"/>
          </a:endParaRPr>
        </a:p>
      </dsp:txBody>
      <dsp:txXfrm>
        <a:off x="221296" y="1735736"/>
        <a:ext cx="2939680" cy="541279"/>
      </dsp:txXfrm>
    </dsp:sp>
    <dsp:sp modelId="{0E28531E-E847-49A0-8299-104A56AD4515}">
      <dsp:nvSpPr>
        <dsp:cNvPr id="0" name=""/>
        <dsp:cNvSpPr/>
      </dsp:nvSpPr>
      <dsp:spPr>
        <a:xfrm>
          <a:off x="3319023" y="668045"/>
          <a:ext cx="3160946" cy="371876"/>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DAAED-0FC1-4F63-94DD-DAA7F76C77F4}">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51B38D2-916A-45D6-BB70-7A6F4DE07351}">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鄭錦慶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30CE7EC4-D41B-47CE-881F-6B7F3A876E9F}">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992E6BD5-D6E1-43BB-9089-EBAD7C405620}">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鼎泰豐</a:t>
          </a:r>
          <a:r>
            <a:rPr lang="en-US" altLang="zh-TW" sz="26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新生店</a:t>
          </a:r>
          <a:endParaRPr lang="zh-TW" altLang="en-US" sz="2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3540289" y="1194457"/>
        <a:ext cx="2939680" cy="541279"/>
      </dsp:txXfrm>
    </dsp:sp>
    <dsp:sp modelId="{4ADB5B9B-76E3-49C7-BC7F-CF97152CE72D}">
      <dsp:nvSpPr>
        <dsp:cNvPr id="0" name=""/>
        <dsp:cNvSpPr/>
      </dsp:nvSpPr>
      <dsp:spPr>
        <a:xfrm>
          <a:off x="3319023" y="1890271"/>
          <a:ext cx="232208" cy="232208"/>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0E588B17-747B-46C3-957E-59F07AA0242A}">
      <dsp:nvSpPr>
        <dsp:cNvPr id="0" name=""/>
        <dsp:cNvSpPr/>
      </dsp:nvSpPr>
      <dsp:spPr>
        <a:xfrm>
          <a:off x="3540289"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鼎泰豐</a:t>
          </a:r>
          <a:r>
            <a:rPr lang="en-US" altLang="zh-TW" sz="26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板橋店</a:t>
          </a:r>
          <a:endParaRPr lang="zh-TW" altLang="en-US" sz="2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3540289" y="1735736"/>
        <a:ext cx="2939680" cy="541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0289-FA59-4F8E-B5A1-020F2BC48F65}">
      <dsp:nvSpPr>
        <dsp:cNvPr id="0" name=""/>
        <dsp:cNvSpPr/>
      </dsp:nvSpPr>
      <dsp:spPr>
        <a:xfrm>
          <a:off x="29" y="668045"/>
          <a:ext cx="3160946" cy="37187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90BEC-5DE0-4998-A782-116A1A84D65B}">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636FF-7D0C-4ADC-A362-8EDD79216D72}">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許素鈴 老師</a:t>
          </a:r>
          <a:endParaRPr lang="zh-TW" altLang="en-US" sz="3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9" y="0"/>
        <a:ext cx="3160946" cy="668045"/>
      </dsp:txXfrm>
    </dsp:sp>
    <dsp:sp modelId="{6B8497D1-B256-47D3-AF4A-68DB7C6CD801}">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3EE96-59E8-448A-9E5B-0F2D8C162E05}">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rtl="0" fontAlgn="base">
            <a:lnSpc>
              <a:spcPct val="90000"/>
            </a:lnSpc>
            <a:spcBef>
              <a:spcPct val="0"/>
            </a:spcBef>
            <a:spcAft>
              <a:spcPct val="0"/>
            </a:spcAft>
          </a:pPr>
          <a:r>
            <a:rPr lang="zh-TW" altLang="en-US" sz="2600" b="0" kern="1200" dirty="0" smtClean="0">
              <a:latin typeface="標楷體" panose="03000509000000000000" pitchFamily="65" charset="-120"/>
              <a:ea typeface="標楷體" panose="03000509000000000000" pitchFamily="65" charset="-120"/>
            </a:rPr>
            <a:t>瓦</a:t>
          </a:r>
          <a:r>
            <a:rPr kumimoji="1" lang="zh-TW" altLang="en-US" sz="2600" kern="1200" dirty="0" smtClean="0">
              <a:solidFill>
                <a:schemeClr val="tx1"/>
              </a:solidFill>
              <a:latin typeface="標楷體" panose="03000509000000000000" pitchFamily="65" charset="-120"/>
              <a:ea typeface="標楷體" panose="03000509000000000000" pitchFamily="65" charset="-120"/>
              <a:cs typeface="+mn-cs"/>
            </a:rPr>
            <a:t>城</a:t>
          </a:r>
          <a:r>
            <a:rPr kumimoji="1" lang="en-US" altLang="zh-TW" sz="2600" kern="1200" dirty="0" smtClean="0">
              <a:solidFill>
                <a:schemeClr val="tx1"/>
              </a:solidFill>
              <a:latin typeface="標楷體" panose="03000509000000000000" pitchFamily="65" charset="-120"/>
              <a:ea typeface="標楷體" panose="03000509000000000000" pitchFamily="65" charset="-120"/>
              <a:cs typeface="+mn-cs"/>
            </a:rPr>
            <a:t>-</a:t>
          </a:r>
          <a:r>
            <a:rPr kumimoji="1" lang="zh-TW" altLang="en-US" sz="2600" kern="1200" dirty="0" smtClean="0">
              <a:solidFill>
                <a:schemeClr val="tx1"/>
              </a:solidFill>
              <a:latin typeface="標楷體" panose="03000509000000000000" pitchFamily="65" charset="-120"/>
              <a:ea typeface="標楷體" panose="03000509000000000000" pitchFamily="65" charset="-120"/>
              <a:cs typeface="+mn-cs"/>
            </a:rPr>
            <a:t>台中三越</a:t>
          </a:r>
          <a:endParaRPr kumimoji="1" lang="zh-TW" altLang="en-US" sz="2600" kern="1200" dirty="0">
            <a:solidFill>
              <a:schemeClr val="tx1"/>
            </a:solidFill>
            <a:latin typeface="標楷體" panose="03000509000000000000" pitchFamily="65" charset="-120"/>
            <a:ea typeface="標楷體" panose="03000509000000000000" pitchFamily="65" charset="-120"/>
            <a:cs typeface="+mn-cs"/>
          </a:endParaRPr>
        </a:p>
      </dsp:txBody>
      <dsp:txXfrm>
        <a:off x="221296" y="1194457"/>
        <a:ext cx="2939680" cy="541279"/>
      </dsp:txXfrm>
    </dsp:sp>
    <dsp:sp modelId="{1526CB48-9272-4B02-B639-A7CD6999567E}">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1C422238-16BD-4C72-9620-F8BA60868CCD}">
      <dsp:nvSpPr>
        <dsp:cNvPr id="0" name=""/>
        <dsp:cNvSpPr/>
      </dsp:nvSpPr>
      <dsp:spPr>
        <a:xfrm>
          <a:off x="221296" y="1762979"/>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小樂沐</a:t>
          </a:r>
          <a:endParaRPr lang="zh-TW" altLang="en-US" sz="2600" b="0" kern="1200" dirty="0">
            <a:latin typeface="標楷體" panose="03000509000000000000" pitchFamily="65" charset="-120"/>
            <a:ea typeface="標楷體" panose="03000509000000000000" pitchFamily="65" charset="-120"/>
          </a:endParaRPr>
        </a:p>
      </dsp:txBody>
      <dsp:txXfrm>
        <a:off x="221296" y="1762979"/>
        <a:ext cx="2939680" cy="541279"/>
      </dsp:txXfrm>
    </dsp:sp>
    <dsp:sp modelId="{0E28531E-E847-49A0-8299-104A56AD4515}">
      <dsp:nvSpPr>
        <dsp:cNvPr id="0" name=""/>
        <dsp:cNvSpPr/>
      </dsp:nvSpPr>
      <dsp:spPr>
        <a:xfrm>
          <a:off x="3319023" y="668045"/>
          <a:ext cx="3160946" cy="371876"/>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DAAED-0FC1-4F63-94DD-DAA7F76C77F4}">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51B38D2-916A-45D6-BB70-7A6F4DE07351}">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kern="1200" dirty="0" smtClean="0">
              <a:latin typeface="標楷體" panose="03000509000000000000" pitchFamily="65" charset="-120"/>
              <a:ea typeface="標楷體" panose="03000509000000000000" pitchFamily="65" charset="-120"/>
            </a:rPr>
            <a:t>葉佳山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6D4123E5-83DD-45BB-B244-4FF64A1A9A82}">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B93AFDEE-007A-4AC2-8A12-15950A0BF2B5}">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瓦城</a:t>
          </a:r>
          <a:r>
            <a:rPr lang="en-US" altLang="zh-TW" sz="2600" b="0" kern="1200" dirty="0" smtClean="0">
              <a:latin typeface="標楷體" panose="03000509000000000000" pitchFamily="65" charset="-120"/>
              <a:ea typeface="標楷體" panose="03000509000000000000" pitchFamily="65" charset="-120"/>
            </a:rPr>
            <a:t>-</a:t>
          </a:r>
          <a:r>
            <a:rPr lang="zh-TW" altLang="en-US" sz="2600" b="0" kern="1200" dirty="0" smtClean="0">
              <a:latin typeface="標楷體" panose="03000509000000000000" pitchFamily="65" charset="-120"/>
              <a:ea typeface="標楷體" panose="03000509000000000000" pitchFamily="65" charset="-120"/>
            </a:rPr>
            <a:t>台中</a:t>
          </a:r>
          <a:r>
            <a:rPr lang="en-US" altLang="zh-TW" sz="2600" b="0" kern="1200" dirty="0" smtClean="0">
              <a:latin typeface="標楷體" panose="03000509000000000000" pitchFamily="65" charset="-120"/>
              <a:ea typeface="標楷體" panose="03000509000000000000" pitchFamily="65" charset="-120"/>
            </a:rPr>
            <a:t>SOGO</a:t>
          </a:r>
          <a:r>
            <a:rPr lang="zh-TW" altLang="en-US" sz="2600" b="0" kern="1200" dirty="0" smtClean="0">
              <a:latin typeface="標楷體" panose="03000509000000000000" pitchFamily="65" charset="-120"/>
              <a:ea typeface="標楷體" panose="03000509000000000000" pitchFamily="65" charset="-120"/>
            </a:rPr>
            <a:t>店</a:t>
          </a:r>
          <a:endParaRPr lang="zh-TW" altLang="en-US" sz="2600" b="0" kern="1200" dirty="0">
            <a:latin typeface="標楷體" panose="03000509000000000000" pitchFamily="65" charset="-120"/>
            <a:ea typeface="標楷體" panose="03000509000000000000" pitchFamily="65" charset="-120"/>
          </a:endParaRPr>
        </a:p>
      </dsp:txBody>
      <dsp:txXfrm>
        <a:off x="3540289" y="1194457"/>
        <a:ext cx="2939680" cy="541279"/>
      </dsp:txXfrm>
    </dsp:sp>
    <dsp:sp modelId="{E6816C0D-3CBA-447A-B101-EAD7685CC9E5}">
      <dsp:nvSpPr>
        <dsp:cNvPr id="0" name=""/>
        <dsp:cNvSpPr/>
      </dsp:nvSpPr>
      <dsp:spPr>
        <a:xfrm>
          <a:off x="3319023" y="1890271"/>
          <a:ext cx="232208" cy="232208"/>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B0482ECC-4BC2-48FB-BEFF-7B892E96CD4A}">
      <dsp:nvSpPr>
        <dsp:cNvPr id="0" name=""/>
        <dsp:cNvSpPr/>
      </dsp:nvSpPr>
      <dsp:spPr>
        <a:xfrm>
          <a:off x="3540289" y="1944215"/>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台中豐邑</a:t>
          </a:r>
          <a:r>
            <a:rPr lang="en-US" altLang="zh-TW" sz="2600" b="0" kern="1200" dirty="0" err="1" smtClean="0">
              <a:latin typeface="標楷體" panose="03000509000000000000" pitchFamily="65" charset="-120"/>
              <a:ea typeface="標楷體" panose="03000509000000000000" pitchFamily="65" charset="-120"/>
            </a:rPr>
            <a:t>Moxy</a:t>
          </a:r>
          <a:r>
            <a:rPr lang="zh-TW" altLang="en-US" sz="2600" b="0" kern="1200" dirty="0" smtClean="0">
              <a:latin typeface="標楷體" panose="03000509000000000000" pitchFamily="65" charset="-120"/>
              <a:ea typeface="標楷體" panose="03000509000000000000" pitchFamily="65" charset="-120"/>
            </a:rPr>
            <a:t>酒店</a:t>
          </a:r>
          <a:endParaRPr lang="zh-TW" altLang="en-US" sz="2600" b="0" kern="1200" dirty="0">
            <a:latin typeface="標楷體" panose="03000509000000000000" pitchFamily="65" charset="-120"/>
            <a:ea typeface="標楷體" panose="03000509000000000000" pitchFamily="65" charset="-120"/>
          </a:endParaRPr>
        </a:p>
      </dsp:txBody>
      <dsp:txXfrm>
        <a:off x="3540289" y="1944215"/>
        <a:ext cx="2939680" cy="541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B6F2-73F3-4C8A-9E99-426F8D24F365}">
      <dsp:nvSpPr>
        <dsp:cNvPr id="0" name=""/>
        <dsp:cNvSpPr/>
      </dsp:nvSpPr>
      <dsp:spPr>
        <a:xfrm>
          <a:off x="29" y="668045"/>
          <a:ext cx="3160946" cy="37187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23E78-CEDA-430C-B100-C38AF33F253F}">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34477-3BBC-49D7-85C1-654F82C158D0}">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lvl="0" algn="l" defTabSz="1644650">
            <a:lnSpc>
              <a:spcPct val="90000"/>
            </a:lnSpc>
            <a:spcBef>
              <a:spcPct val="0"/>
            </a:spcBef>
            <a:spcAft>
              <a:spcPct val="35000"/>
            </a:spcAft>
          </a:pPr>
          <a:r>
            <a:rPr lang="zh-TW" altLang="en-US" sz="3700" b="0" i="0" u="none" kern="1200" dirty="0" smtClean="0">
              <a:latin typeface="標楷體" panose="03000509000000000000" pitchFamily="65" charset="-120"/>
              <a:ea typeface="標楷體" panose="03000509000000000000" pitchFamily="65" charset="-120"/>
            </a:rPr>
            <a:t>楊存莉	老師</a:t>
          </a:r>
          <a:endParaRPr lang="zh-TW" altLang="en-US" sz="3700" b="0" kern="1200" dirty="0">
            <a:latin typeface="標楷體" panose="03000509000000000000" pitchFamily="65" charset="-120"/>
            <a:ea typeface="標楷體" panose="03000509000000000000" pitchFamily="65" charset="-120"/>
          </a:endParaRPr>
        </a:p>
      </dsp:txBody>
      <dsp:txXfrm>
        <a:off x="29" y="0"/>
        <a:ext cx="3160946" cy="668045"/>
      </dsp:txXfrm>
    </dsp:sp>
    <dsp:sp modelId="{FBFFAC8A-EE46-46FB-AF9B-9AFBC018404B}">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84E74-1D92-4134-8516-49973F9524C0}">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日月千禧酒店</a:t>
          </a:r>
          <a:endParaRPr lang="zh-TW" altLang="en-US" sz="2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21296" y="1194457"/>
        <a:ext cx="2939680" cy="541279"/>
      </dsp:txXfrm>
    </dsp:sp>
    <dsp:sp modelId="{EACE75BD-D4DE-45CC-A158-B01BAA2396D5}">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3E95A9F3-C7E6-4ED2-BF8F-4AB14D2AF182}">
      <dsp:nvSpPr>
        <dsp:cNvPr id="0" name=""/>
        <dsp:cNvSpPr/>
      </dsp:nvSpPr>
      <dsp:spPr>
        <a:xfrm>
          <a:off x="300314" y="1906991"/>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瓦城</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非常泰</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200" b="0" kern="1200" dirty="0" smtClean="0">
              <a:latin typeface="標楷體" panose="03000509000000000000" pitchFamily="65" charset="-120"/>
              <a:ea typeface="標楷體" panose="03000509000000000000" pitchFamily="65" charset="-120"/>
              <a:cs typeface="Times New Roman" panose="02020603050405020304" pitchFamily="18" charset="0"/>
            </a:rPr>
            <a:t>台中遠百</a:t>
          </a:r>
          <a:r>
            <a:rPr lang="en-US" altLang="zh-TW" sz="2200" b="0" kern="12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200" b="1"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300314" y="1906991"/>
        <a:ext cx="2939680" cy="541279"/>
      </dsp:txXfrm>
    </dsp:sp>
    <dsp:sp modelId="{6A6C42D0-A12A-455E-924C-C774C66098B8}">
      <dsp:nvSpPr>
        <dsp:cNvPr id="0" name=""/>
        <dsp:cNvSpPr/>
      </dsp:nvSpPr>
      <dsp:spPr>
        <a:xfrm>
          <a:off x="29" y="2668055"/>
          <a:ext cx="232208" cy="232208"/>
        </a:xfrm>
        <a:prstGeom prst="rect">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2B685751-40FD-4653-AD9A-09926CCE3C86}">
      <dsp:nvSpPr>
        <dsp:cNvPr id="0" name=""/>
        <dsp:cNvSpPr/>
      </dsp:nvSpPr>
      <dsp:spPr>
        <a:xfrm>
          <a:off x="228321" y="2497338"/>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瓦城</a:t>
          </a:r>
          <a:r>
            <a:rPr lang="en-US" altLang="zh-TW" sz="2600" b="0" kern="12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0" kern="1200" dirty="0" smtClean="0">
              <a:latin typeface="標楷體" panose="03000509000000000000" pitchFamily="65" charset="-120"/>
              <a:ea typeface="標楷體" panose="03000509000000000000" pitchFamily="65" charset="-120"/>
              <a:cs typeface="Times New Roman" panose="02020603050405020304" pitchFamily="18" charset="0"/>
            </a:rPr>
            <a:t>台中勤美店</a:t>
          </a:r>
          <a:endParaRPr lang="zh-TW" altLang="en-US" sz="2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28321" y="2497338"/>
        <a:ext cx="2939680" cy="541279"/>
      </dsp:txXfrm>
    </dsp:sp>
    <dsp:sp modelId="{DECB9154-6494-4CD8-AE8A-3DA327611C76}">
      <dsp:nvSpPr>
        <dsp:cNvPr id="0" name=""/>
        <dsp:cNvSpPr/>
      </dsp:nvSpPr>
      <dsp:spPr>
        <a:xfrm>
          <a:off x="3319023" y="668045"/>
          <a:ext cx="3160946" cy="371876"/>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4FF79-F51C-47B2-842F-4D5A55F1F030}">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C5FF9A5A-B04B-4010-A129-EB8C7E3A92C9}">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kern="1200" dirty="0" smtClean="0">
              <a:latin typeface="標楷體" panose="03000509000000000000" pitchFamily="65" charset="-120"/>
              <a:ea typeface="標楷體" panose="03000509000000000000" pitchFamily="65" charset="-120"/>
            </a:rPr>
            <a:t>莊文隆 老師</a:t>
          </a:r>
          <a:endParaRPr lang="zh-TW" altLang="en-US" sz="3600" b="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3319023" y="0"/>
        <a:ext cx="3160946" cy="668045"/>
      </dsp:txXfrm>
    </dsp:sp>
    <dsp:sp modelId="{DA1D3C28-B279-4B7C-A76F-1E76EFEBFF3B}">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C9E2102D-ECAF-4AE6-8069-3FC53D96E247}">
      <dsp:nvSpPr>
        <dsp:cNvPr id="0" name=""/>
        <dsp:cNvSpPr/>
      </dsp:nvSpPr>
      <dsp:spPr>
        <a:xfrm>
          <a:off x="3540319" y="2304258"/>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裕元花園酒店</a:t>
          </a:r>
          <a:endParaRPr lang="zh-TW" altLang="en-US" sz="2600" b="0" kern="1200" dirty="0">
            <a:latin typeface="標楷體" panose="03000509000000000000" pitchFamily="65" charset="-120"/>
            <a:ea typeface="標楷體" panose="03000509000000000000" pitchFamily="65" charset="-120"/>
          </a:endParaRPr>
        </a:p>
      </dsp:txBody>
      <dsp:txXfrm>
        <a:off x="3540319" y="2304258"/>
        <a:ext cx="2939680" cy="541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7EA3C-EF38-4E9D-8631-0F98015E5FC1}">
      <dsp:nvSpPr>
        <dsp:cNvPr id="0" name=""/>
        <dsp:cNvSpPr/>
      </dsp:nvSpPr>
      <dsp:spPr>
        <a:xfrm>
          <a:off x="29" y="668045"/>
          <a:ext cx="3160946" cy="37187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C01EF-51B8-4717-94F7-50FEDBBABB7F}">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000D6-8475-455A-9076-98272D271DD1}">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胡湘苓 老師</a:t>
          </a:r>
          <a:endParaRPr lang="zh-TW" altLang="en-US" sz="3600" b="0" kern="1200" dirty="0">
            <a:latin typeface="標楷體" panose="03000509000000000000" pitchFamily="65" charset="-120"/>
            <a:ea typeface="標楷體" panose="03000509000000000000" pitchFamily="65" charset="-120"/>
          </a:endParaRPr>
        </a:p>
      </dsp:txBody>
      <dsp:txXfrm>
        <a:off x="29" y="0"/>
        <a:ext cx="3160946" cy="668045"/>
      </dsp:txXfrm>
    </dsp:sp>
    <dsp:sp modelId="{8FEAA378-0354-4EA7-B217-35E39D78BC1D}">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0F52E-9153-4F33-AD14-0444B7F2EF3E}">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en-US" altLang="zh-TW" sz="2600" b="0" kern="1200" dirty="0" smtClean="0">
              <a:latin typeface="標楷體" panose="03000509000000000000" pitchFamily="65" charset="-120"/>
              <a:ea typeface="標楷體" panose="03000509000000000000" pitchFamily="65" charset="-120"/>
            </a:rPr>
            <a:t>JL</a:t>
          </a:r>
          <a:r>
            <a:rPr lang="zh-TW" altLang="en-US" sz="2600" b="0" kern="1200" dirty="0" smtClean="0">
              <a:latin typeface="標楷體" panose="03000509000000000000" pitchFamily="65" charset="-120"/>
              <a:ea typeface="標楷體" panose="03000509000000000000" pitchFamily="65" charset="-120"/>
            </a:rPr>
            <a:t> </a:t>
          </a:r>
          <a:r>
            <a:rPr lang="en-US" altLang="zh-TW" sz="2600" b="0" kern="1200" dirty="0" smtClean="0">
              <a:latin typeface="標楷體" panose="03000509000000000000" pitchFamily="65" charset="-120"/>
              <a:ea typeface="標楷體" panose="03000509000000000000" pitchFamily="65" charset="-120"/>
            </a:rPr>
            <a:t>Studio</a:t>
          </a:r>
          <a:r>
            <a:rPr lang="zh-TW" altLang="en-US" sz="2600" b="0" kern="1200" dirty="0" smtClean="0">
              <a:latin typeface="標楷體" panose="03000509000000000000" pitchFamily="65" charset="-120"/>
              <a:ea typeface="標楷體" panose="03000509000000000000" pitchFamily="65" charset="-120"/>
            </a:rPr>
            <a:t>餐廳</a:t>
          </a:r>
          <a:endParaRPr lang="zh-TW" altLang="en-US" sz="2600" b="0" kern="1200" dirty="0">
            <a:latin typeface="標楷體" panose="03000509000000000000" pitchFamily="65" charset="-120"/>
            <a:ea typeface="標楷體" panose="03000509000000000000" pitchFamily="65" charset="-120"/>
          </a:endParaRPr>
        </a:p>
      </dsp:txBody>
      <dsp:txXfrm>
        <a:off x="221296" y="1194457"/>
        <a:ext cx="2939680" cy="541279"/>
      </dsp:txXfrm>
    </dsp:sp>
    <dsp:sp modelId="{681E64F2-8768-4D70-AECD-5889D43FB2CE}">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6C459-2D59-4D3C-A33C-4C4E1C520D5C}">
      <dsp:nvSpPr>
        <dsp:cNvPr id="0" name=""/>
        <dsp:cNvSpPr/>
      </dsp:nvSpPr>
      <dsp:spPr>
        <a:xfrm>
          <a:off x="215651" y="1800202"/>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en-US" altLang="zh-TW" sz="2600" b="0" kern="1200" dirty="0" smtClean="0">
              <a:latin typeface="標楷體" panose="03000509000000000000" pitchFamily="65" charset="-120"/>
              <a:ea typeface="標楷體" panose="03000509000000000000" pitchFamily="65" charset="-120"/>
            </a:rPr>
            <a:t>NARA</a:t>
          </a:r>
          <a:r>
            <a:rPr lang="zh-TW" altLang="en-US" sz="2600" b="0" kern="1200" dirty="0" smtClean="0">
              <a:latin typeface="標楷體" panose="03000509000000000000" pitchFamily="65" charset="-120"/>
              <a:ea typeface="標楷體" panose="03000509000000000000" pitchFamily="65" charset="-120"/>
            </a:rPr>
            <a:t>餐廳</a:t>
          </a:r>
          <a:endParaRPr lang="zh-TW" altLang="en-US" sz="2600" b="0" kern="1200" dirty="0">
            <a:latin typeface="標楷體" panose="03000509000000000000" pitchFamily="65" charset="-120"/>
            <a:ea typeface="標楷體" panose="03000509000000000000" pitchFamily="65" charset="-120"/>
          </a:endParaRPr>
        </a:p>
      </dsp:txBody>
      <dsp:txXfrm>
        <a:off x="215651" y="1800202"/>
        <a:ext cx="2939680" cy="541279"/>
      </dsp:txXfrm>
    </dsp:sp>
    <dsp:sp modelId="{68CCB5AC-86A8-4ECC-8B28-7FB336E66AFC}">
      <dsp:nvSpPr>
        <dsp:cNvPr id="0" name=""/>
        <dsp:cNvSpPr/>
      </dsp:nvSpPr>
      <dsp:spPr>
        <a:xfrm>
          <a:off x="3319023" y="668045"/>
          <a:ext cx="3160946" cy="3718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441A5-B68E-46C6-B64E-5D6F295F5E5F}">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9DF1C7-A2C3-48A4-9B65-6615E877C1D9}">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林幸慧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BC14DFC7-886B-4916-B970-885B6D1F903B}">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ECFF1-0DE2-436A-8ECA-4B812BB96980}">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台北文華東方酒店</a:t>
          </a:r>
          <a:endParaRPr lang="zh-TW" altLang="en-US" sz="2400" b="0" kern="1200" dirty="0">
            <a:latin typeface="標楷體" panose="03000509000000000000" pitchFamily="65" charset="-120"/>
            <a:ea typeface="標楷體" panose="03000509000000000000" pitchFamily="65" charset="-120"/>
          </a:endParaRPr>
        </a:p>
      </dsp:txBody>
      <dsp:txXfrm>
        <a:off x="3540289" y="1194457"/>
        <a:ext cx="2939680" cy="541279"/>
      </dsp:txXfrm>
    </dsp:sp>
    <dsp:sp modelId="{CC6C0A35-BACA-4688-931B-F55CC9F56232}">
      <dsp:nvSpPr>
        <dsp:cNvPr id="0" name=""/>
        <dsp:cNvSpPr/>
      </dsp:nvSpPr>
      <dsp:spPr>
        <a:xfrm>
          <a:off x="3319023" y="1890271"/>
          <a:ext cx="232208" cy="23220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554F25-30D2-4036-A6F4-34B9895B7F6C}">
      <dsp:nvSpPr>
        <dsp:cNvPr id="0" name=""/>
        <dsp:cNvSpPr/>
      </dsp:nvSpPr>
      <dsp:spPr>
        <a:xfrm>
          <a:off x="3540289"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台中長榮桂冠酒店</a:t>
          </a:r>
          <a:endParaRPr lang="zh-TW" altLang="en-US" sz="2400" b="0" kern="1200" dirty="0">
            <a:latin typeface="標楷體" panose="03000509000000000000" pitchFamily="65" charset="-120"/>
            <a:ea typeface="標楷體" panose="03000509000000000000" pitchFamily="65" charset="-120"/>
          </a:endParaRPr>
        </a:p>
      </dsp:txBody>
      <dsp:txXfrm>
        <a:off x="3540289" y="1735736"/>
        <a:ext cx="2939680" cy="541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971D0-3BCB-47C8-BECD-71B19147973F}">
      <dsp:nvSpPr>
        <dsp:cNvPr id="0" name=""/>
        <dsp:cNvSpPr/>
      </dsp:nvSpPr>
      <dsp:spPr>
        <a:xfrm>
          <a:off x="29" y="668045"/>
          <a:ext cx="3160946" cy="37187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9E02B-BDF1-4C8F-B519-B01822CEA6EC}">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3C063-2045-480C-AD1C-FD8DDAC5A7B2}">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鄭宇眞 老師</a:t>
          </a:r>
          <a:endParaRPr lang="zh-TW" altLang="en-US" sz="3600" b="0" kern="1200" dirty="0">
            <a:latin typeface="標楷體" panose="03000509000000000000" pitchFamily="65" charset="-120"/>
            <a:ea typeface="標楷體" panose="03000509000000000000" pitchFamily="65" charset="-120"/>
          </a:endParaRPr>
        </a:p>
      </dsp:txBody>
      <dsp:txXfrm>
        <a:off x="29" y="0"/>
        <a:ext cx="3160946" cy="668045"/>
      </dsp:txXfrm>
    </dsp:sp>
    <dsp:sp modelId="{F588307C-5B78-45F0-AB9C-DC1D7D4CA6AB}">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B355-1D2C-41EA-9850-293B8A5435C3}">
      <dsp:nvSpPr>
        <dsp:cNvPr id="0" name=""/>
        <dsp:cNvSpPr/>
      </dsp:nvSpPr>
      <dsp:spPr>
        <a:xfrm>
          <a:off x="215651" y="1186911"/>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rPr>
            <a:t>王品</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藝奇</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台中福雅</a:t>
          </a:r>
          <a:r>
            <a:rPr lang="en-US" altLang="zh-TW" sz="2200" b="0" kern="1200" dirty="0" smtClean="0">
              <a:latin typeface="標楷體" panose="03000509000000000000" pitchFamily="65" charset="-120"/>
              <a:ea typeface="標楷體" panose="03000509000000000000" pitchFamily="65" charset="-120"/>
            </a:rPr>
            <a:t>)</a:t>
          </a:r>
          <a:endParaRPr lang="zh-TW" altLang="en-US" sz="2200" b="0" kern="1200" dirty="0">
            <a:latin typeface="標楷體" panose="03000509000000000000" pitchFamily="65" charset="-120"/>
            <a:ea typeface="標楷體" panose="03000509000000000000" pitchFamily="65" charset="-120"/>
          </a:endParaRPr>
        </a:p>
      </dsp:txBody>
      <dsp:txXfrm>
        <a:off x="215651" y="1186911"/>
        <a:ext cx="2939680" cy="541279"/>
      </dsp:txXfrm>
    </dsp:sp>
    <dsp:sp modelId="{23165DD7-3ECC-44D2-82AC-5F22ECBB2C58}">
      <dsp:nvSpPr>
        <dsp:cNvPr id="0" name=""/>
        <dsp:cNvSpPr/>
      </dsp:nvSpPr>
      <dsp:spPr>
        <a:xfrm>
          <a:off x="0" y="1784015"/>
          <a:ext cx="232208" cy="232208"/>
        </a:xfrm>
        <a:prstGeom prst="rect">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06BEE749-423A-4D85-8875-765E157F6791}">
      <dsp:nvSpPr>
        <dsp:cNvPr id="0" name=""/>
        <dsp:cNvSpPr/>
      </dsp:nvSpPr>
      <dsp:spPr>
        <a:xfrm>
          <a:off x="215651" y="1762979"/>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rPr>
            <a:t>王品</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夏慕尼</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台中文心</a:t>
          </a:r>
          <a:r>
            <a:rPr lang="en-US" altLang="zh-TW" sz="2200" b="0" kern="1200" dirty="0" smtClean="0">
              <a:latin typeface="標楷體" panose="03000509000000000000" pitchFamily="65" charset="-120"/>
              <a:ea typeface="標楷體" panose="03000509000000000000" pitchFamily="65" charset="-120"/>
            </a:rPr>
            <a:t>)</a:t>
          </a:r>
          <a:endParaRPr lang="zh-TW" altLang="en-US" sz="2200" b="0" kern="1200" dirty="0">
            <a:latin typeface="標楷體" panose="03000509000000000000" pitchFamily="65" charset="-120"/>
            <a:ea typeface="標楷體" panose="03000509000000000000" pitchFamily="65" charset="-120"/>
          </a:endParaRPr>
        </a:p>
      </dsp:txBody>
      <dsp:txXfrm>
        <a:off x="215651" y="1762979"/>
        <a:ext cx="2939680" cy="541279"/>
      </dsp:txXfrm>
    </dsp:sp>
    <dsp:sp modelId="{1456F8E2-5A04-4807-9621-A1D2038A6A4F}">
      <dsp:nvSpPr>
        <dsp:cNvPr id="0" name=""/>
        <dsp:cNvSpPr/>
      </dsp:nvSpPr>
      <dsp:spPr>
        <a:xfrm>
          <a:off x="0" y="2448272"/>
          <a:ext cx="232208" cy="232208"/>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59812D8E-A254-4BE2-B167-B36E34B0EB6F}">
      <dsp:nvSpPr>
        <dsp:cNvPr id="0" name=""/>
        <dsp:cNvSpPr/>
      </dsp:nvSpPr>
      <dsp:spPr>
        <a:xfrm>
          <a:off x="215651" y="2448271"/>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zh-TW" altLang="en-US" sz="2200" b="0" kern="1200" dirty="0" smtClean="0">
              <a:latin typeface="標楷體" panose="03000509000000000000" pitchFamily="65" charset="-120"/>
              <a:ea typeface="標楷體" panose="03000509000000000000" pitchFamily="65" charset="-120"/>
            </a:rPr>
            <a:t>王品</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夏慕尼</a:t>
          </a:r>
          <a:r>
            <a:rPr lang="en-US" altLang="zh-TW" sz="2200" b="0" kern="1200" dirty="0" smtClean="0">
              <a:latin typeface="標楷體" panose="03000509000000000000" pitchFamily="65" charset="-120"/>
              <a:ea typeface="標楷體" panose="03000509000000000000" pitchFamily="65" charset="-120"/>
            </a:rPr>
            <a:t>(</a:t>
          </a:r>
          <a:r>
            <a:rPr lang="zh-TW" altLang="en-US" sz="2200" b="0" kern="1200" dirty="0" smtClean="0">
              <a:latin typeface="標楷體" panose="03000509000000000000" pitchFamily="65" charset="-120"/>
              <a:ea typeface="標楷體" panose="03000509000000000000" pitchFamily="65" charset="-120"/>
            </a:rPr>
            <a:t>台中大隆</a:t>
          </a:r>
          <a:r>
            <a:rPr lang="en-US" altLang="zh-TW" sz="2200" b="0" kern="1200" dirty="0" smtClean="0">
              <a:latin typeface="標楷體" panose="03000509000000000000" pitchFamily="65" charset="-120"/>
              <a:ea typeface="標楷體" panose="03000509000000000000" pitchFamily="65" charset="-120"/>
            </a:rPr>
            <a:t>)</a:t>
          </a:r>
          <a:endParaRPr lang="zh-TW" altLang="en-US" sz="2200" b="0" kern="1200" dirty="0">
            <a:latin typeface="標楷體" panose="03000509000000000000" pitchFamily="65" charset="-120"/>
            <a:ea typeface="標楷體" panose="03000509000000000000" pitchFamily="65" charset="-120"/>
          </a:endParaRPr>
        </a:p>
      </dsp:txBody>
      <dsp:txXfrm>
        <a:off x="215651" y="2448271"/>
        <a:ext cx="2939680" cy="541279"/>
      </dsp:txXfrm>
    </dsp:sp>
    <dsp:sp modelId="{BCAF9AEA-AEBF-4919-93AA-CB859D7BD1BC}">
      <dsp:nvSpPr>
        <dsp:cNvPr id="0" name=""/>
        <dsp:cNvSpPr/>
      </dsp:nvSpPr>
      <dsp:spPr>
        <a:xfrm>
          <a:off x="3319023" y="668045"/>
          <a:ext cx="3160946" cy="371876"/>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BC2A1-47FA-4697-AB7E-0D0D63D307DF}">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55AC4A33-BD0D-48BB-A120-EEBBDF25392D}">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smtClean="0">
              <a:latin typeface="標楷體" panose="03000509000000000000" pitchFamily="65" charset="-120"/>
              <a:ea typeface="標楷體" panose="03000509000000000000" pitchFamily="65" charset="-120"/>
            </a:rPr>
            <a:t>王志榮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4C135B8E-4689-406E-B1EB-7987ADFB50D2}">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0AE03E57-049D-4720-9E3F-22F7DB429BED}">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台北晶華酒店</a:t>
          </a:r>
          <a:endParaRPr lang="zh-TW" altLang="en-US" sz="2400" b="0" kern="1200" dirty="0">
            <a:latin typeface="標楷體" panose="03000509000000000000" pitchFamily="65" charset="-120"/>
            <a:ea typeface="標楷體" panose="03000509000000000000" pitchFamily="65" charset="-120"/>
          </a:endParaRPr>
        </a:p>
      </dsp:txBody>
      <dsp:txXfrm>
        <a:off x="3540289" y="1194457"/>
        <a:ext cx="2939680" cy="541279"/>
      </dsp:txXfrm>
    </dsp:sp>
    <dsp:sp modelId="{8AAD49F8-7F06-40EE-8F1F-BC1EE6E448BC}">
      <dsp:nvSpPr>
        <dsp:cNvPr id="0" name=""/>
        <dsp:cNvSpPr/>
      </dsp:nvSpPr>
      <dsp:spPr>
        <a:xfrm>
          <a:off x="3319023" y="1890271"/>
          <a:ext cx="232208" cy="232208"/>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F882B2BE-3582-4869-B5EE-A8DE93CE9029}">
      <dsp:nvSpPr>
        <dsp:cNvPr id="0" name=""/>
        <dsp:cNvSpPr/>
      </dsp:nvSpPr>
      <dsp:spPr>
        <a:xfrm>
          <a:off x="3540289" y="1944215"/>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altLang="zh-TW" sz="2200" b="0" kern="1200" dirty="0" smtClean="0">
              <a:latin typeface="標楷體" panose="03000509000000000000" pitchFamily="65" charset="-120"/>
              <a:ea typeface="標楷體" panose="03000509000000000000" pitchFamily="65" charset="-120"/>
            </a:rPr>
            <a:t>Impromptu by Paul Lee</a:t>
          </a:r>
          <a:endParaRPr lang="zh-TW" altLang="en-US" sz="2200" b="0" kern="1200" dirty="0">
            <a:latin typeface="標楷體" panose="03000509000000000000" pitchFamily="65" charset="-120"/>
            <a:ea typeface="標楷體" panose="03000509000000000000" pitchFamily="65" charset="-120"/>
          </a:endParaRPr>
        </a:p>
      </dsp:txBody>
      <dsp:txXfrm>
        <a:off x="3540289" y="1944215"/>
        <a:ext cx="2939680" cy="5412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9090-97ED-49DB-9CC9-F173926F6D31}">
      <dsp:nvSpPr>
        <dsp:cNvPr id="0" name=""/>
        <dsp:cNvSpPr/>
      </dsp:nvSpPr>
      <dsp:spPr>
        <a:xfrm>
          <a:off x="29" y="668045"/>
          <a:ext cx="3160946" cy="37187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8FF82-94D6-4C1A-9CC8-660BA249C20A}">
      <dsp:nvSpPr>
        <dsp:cNvPr id="0" name=""/>
        <dsp:cNvSpPr/>
      </dsp:nvSpPr>
      <dsp:spPr>
        <a:xfrm>
          <a:off x="29" y="807707"/>
          <a:ext cx="232214" cy="23221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2388A-77BB-4BC0-8E2F-E44C7862DF22}">
      <dsp:nvSpPr>
        <dsp:cNvPr id="0" name=""/>
        <dsp:cNvSpPr/>
      </dsp:nvSpPr>
      <dsp:spPr>
        <a:xfrm>
          <a:off x="29"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smtClean="0">
              <a:latin typeface="標楷體" panose="03000509000000000000" pitchFamily="65" charset="-120"/>
              <a:ea typeface="標楷體" panose="03000509000000000000" pitchFamily="65" charset="-120"/>
            </a:rPr>
            <a:t>曾楷翔 老師</a:t>
          </a:r>
          <a:endParaRPr lang="zh-TW" altLang="en-US" sz="3600" b="0" kern="1200" dirty="0">
            <a:latin typeface="標楷體" panose="03000509000000000000" pitchFamily="65" charset="-120"/>
            <a:ea typeface="標楷體" panose="03000509000000000000" pitchFamily="65" charset="-120"/>
          </a:endParaRPr>
        </a:p>
      </dsp:txBody>
      <dsp:txXfrm>
        <a:off x="29" y="0"/>
        <a:ext cx="3160946" cy="668045"/>
      </dsp:txXfrm>
    </dsp:sp>
    <dsp:sp modelId="{E895E1E4-29DD-4280-9B22-1C07775EEECF}">
      <dsp:nvSpPr>
        <dsp:cNvPr id="0" name=""/>
        <dsp:cNvSpPr/>
      </dsp:nvSpPr>
      <dsp:spPr>
        <a:xfrm>
          <a:off x="29" y="1348992"/>
          <a:ext cx="232208" cy="23220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E45761-FCBD-4851-835B-089E4488D8E7}">
      <dsp:nvSpPr>
        <dsp:cNvPr id="0" name=""/>
        <dsp:cNvSpPr/>
      </dsp:nvSpPr>
      <dsp:spPr>
        <a:xfrm>
          <a:off x="221296"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b="0" kern="1200" dirty="0" smtClean="0">
              <a:latin typeface="標楷體" panose="03000509000000000000" pitchFamily="65" charset="-120"/>
              <a:ea typeface="標楷體" panose="03000509000000000000" pitchFamily="65" charset="-120"/>
            </a:rPr>
            <a:t>侯布雄法式餐廳</a:t>
          </a:r>
          <a:endParaRPr lang="zh-TW" altLang="en-US" sz="2400" b="0" kern="1200" dirty="0">
            <a:latin typeface="標楷體" panose="03000509000000000000" pitchFamily="65" charset="-120"/>
            <a:ea typeface="標楷體" panose="03000509000000000000" pitchFamily="65" charset="-120"/>
          </a:endParaRPr>
        </a:p>
      </dsp:txBody>
      <dsp:txXfrm>
        <a:off x="221296" y="1194457"/>
        <a:ext cx="2939680" cy="541279"/>
      </dsp:txXfrm>
    </dsp:sp>
    <dsp:sp modelId="{7C095B46-BEF1-4163-BB1B-FF75E275934D}">
      <dsp:nvSpPr>
        <dsp:cNvPr id="0" name=""/>
        <dsp:cNvSpPr/>
      </dsp:nvSpPr>
      <dsp:spPr>
        <a:xfrm>
          <a:off x="29" y="1890271"/>
          <a:ext cx="232208" cy="232208"/>
        </a:xfrm>
        <a:prstGeom prst="rect">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76224761-D92D-4604-90FF-037A388DA99C}">
      <dsp:nvSpPr>
        <dsp:cNvPr id="0" name=""/>
        <dsp:cNvSpPr/>
      </dsp:nvSpPr>
      <dsp:spPr>
        <a:xfrm>
          <a:off x="221296"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吉比鮮釀</a:t>
          </a:r>
          <a:endParaRPr lang="zh-TW" altLang="en-US" sz="2600" b="0" kern="1200" dirty="0">
            <a:latin typeface="標楷體" panose="03000509000000000000" pitchFamily="65" charset="-120"/>
            <a:ea typeface="標楷體" panose="03000509000000000000" pitchFamily="65" charset="-120"/>
          </a:endParaRPr>
        </a:p>
      </dsp:txBody>
      <dsp:txXfrm>
        <a:off x="221296" y="1735736"/>
        <a:ext cx="2939680" cy="541279"/>
      </dsp:txXfrm>
    </dsp:sp>
    <dsp:sp modelId="{4CACB944-F2FE-41AA-9CFD-24AC98E9FFDB}">
      <dsp:nvSpPr>
        <dsp:cNvPr id="0" name=""/>
        <dsp:cNvSpPr/>
      </dsp:nvSpPr>
      <dsp:spPr>
        <a:xfrm>
          <a:off x="3319023" y="668045"/>
          <a:ext cx="3160946" cy="371876"/>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BD3F8-C43A-43DC-AF13-ED0E8AC2DF46}">
      <dsp:nvSpPr>
        <dsp:cNvPr id="0" name=""/>
        <dsp:cNvSpPr/>
      </dsp:nvSpPr>
      <dsp:spPr>
        <a:xfrm>
          <a:off x="3319023" y="807707"/>
          <a:ext cx="232214" cy="232214"/>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49428B8-4F7C-4F0A-8CCF-A16F0D726AA4}">
      <dsp:nvSpPr>
        <dsp:cNvPr id="0" name=""/>
        <dsp:cNvSpPr/>
      </dsp:nvSpPr>
      <dsp:spPr>
        <a:xfrm>
          <a:off x="3319023" y="0"/>
          <a:ext cx="3160946" cy="66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lang="zh-TW" altLang="en-US" sz="3600" b="0" i="0" u="none" kern="1200" dirty="0" smtClean="0">
              <a:latin typeface="標楷體" panose="03000509000000000000" pitchFamily="65" charset="-120"/>
              <a:ea typeface="標楷體" panose="03000509000000000000" pitchFamily="65" charset="-120"/>
            </a:rPr>
            <a:t>李芳 老師</a:t>
          </a:r>
          <a:endParaRPr lang="zh-TW" altLang="en-US" sz="3600" b="0" kern="1200" dirty="0">
            <a:latin typeface="標楷體" panose="03000509000000000000" pitchFamily="65" charset="-120"/>
            <a:ea typeface="標楷體" panose="03000509000000000000" pitchFamily="65" charset="-120"/>
          </a:endParaRPr>
        </a:p>
      </dsp:txBody>
      <dsp:txXfrm>
        <a:off x="3319023" y="0"/>
        <a:ext cx="3160946" cy="668045"/>
      </dsp:txXfrm>
    </dsp:sp>
    <dsp:sp modelId="{68128606-A9B8-4BF5-A77E-8B31F5B1F1A8}">
      <dsp:nvSpPr>
        <dsp:cNvPr id="0" name=""/>
        <dsp:cNvSpPr/>
      </dsp:nvSpPr>
      <dsp:spPr>
        <a:xfrm>
          <a:off x="3319023" y="1348992"/>
          <a:ext cx="232208" cy="232208"/>
        </a:xfrm>
        <a:prstGeom prst="rect">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8FE1C061-FDB9-4089-848E-5E001D7051DD}">
      <dsp:nvSpPr>
        <dsp:cNvPr id="0" name=""/>
        <dsp:cNvSpPr/>
      </dsp:nvSpPr>
      <dsp:spPr>
        <a:xfrm>
          <a:off x="3540289" y="1194457"/>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涵碧樓大飯店</a:t>
          </a:r>
          <a:endParaRPr lang="zh-TW" altLang="en-US" sz="2600" b="0" kern="1200" dirty="0">
            <a:latin typeface="標楷體" panose="03000509000000000000" pitchFamily="65" charset="-120"/>
            <a:ea typeface="標楷體" panose="03000509000000000000" pitchFamily="65" charset="-120"/>
          </a:endParaRPr>
        </a:p>
      </dsp:txBody>
      <dsp:txXfrm>
        <a:off x="3540289" y="1194457"/>
        <a:ext cx="2939680" cy="541279"/>
      </dsp:txXfrm>
    </dsp:sp>
    <dsp:sp modelId="{2C93F432-EBD6-4CB5-8DD2-B07DB87CFE82}">
      <dsp:nvSpPr>
        <dsp:cNvPr id="0" name=""/>
        <dsp:cNvSpPr/>
      </dsp:nvSpPr>
      <dsp:spPr>
        <a:xfrm>
          <a:off x="3319023" y="2432089"/>
          <a:ext cx="232208" cy="232208"/>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BDEF814-0CB6-4265-852F-02AFFB4F5A4A}">
      <dsp:nvSpPr>
        <dsp:cNvPr id="0" name=""/>
        <dsp:cNvSpPr/>
      </dsp:nvSpPr>
      <dsp:spPr>
        <a:xfrm>
          <a:off x="3540289" y="1735736"/>
          <a:ext cx="2939680" cy="54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b="0" kern="1200" dirty="0" smtClean="0">
              <a:latin typeface="標楷體" panose="03000509000000000000" pitchFamily="65" charset="-120"/>
              <a:ea typeface="標楷體" panose="03000509000000000000" pitchFamily="65" charset="-120"/>
            </a:rPr>
            <a:t>雲品國際酒店</a:t>
          </a:r>
          <a:endParaRPr lang="zh-TW" altLang="en-US" sz="2600" kern="1200" dirty="0"/>
        </a:p>
      </dsp:txBody>
      <dsp:txXfrm>
        <a:off x="3540289" y="1735736"/>
        <a:ext cx="2939680" cy="5412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7"/>
            <a:ext cx="2945587" cy="496258"/>
          </a:xfrm>
          <a:prstGeom prst="rect">
            <a:avLst/>
          </a:prstGeom>
        </p:spPr>
        <p:txBody>
          <a:bodyPr vert="horz" lIns="90783" tIns="45391" rIns="90783" bIns="45391"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918" y="7"/>
            <a:ext cx="2946674" cy="496258"/>
          </a:xfrm>
          <a:prstGeom prst="rect">
            <a:avLst/>
          </a:prstGeom>
        </p:spPr>
        <p:txBody>
          <a:bodyPr vert="horz" lIns="90783" tIns="45391" rIns="90783" bIns="45391" rtlCol="0"/>
          <a:lstStyle>
            <a:lvl1pPr algn="r" fontAlgn="auto">
              <a:spcBef>
                <a:spcPts val="0"/>
              </a:spcBef>
              <a:spcAft>
                <a:spcPts val="0"/>
              </a:spcAft>
              <a:defRPr kumimoji="0" sz="1200">
                <a:latin typeface="+mn-lt"/>
                <a:ea typeface="+mn-ea"/>
              </a:defRPr>
            </a:lvl1pPr>
          </a:lstStyle>
          <a:p>
            <a:pPr>
              <a:defRPr/>
            </a:pPr>
            <a:fld id="{926826AB-0206-4789-988B-174AD64912F2}" type="datetimeFigureOut">
              <a:rPr lang="zh-TW" altLang="en-US"/>
              <a:pPr>
                <a:defRPr/>
              </a:pPr>
              <a:t>2022/12/26</a:t>
            </a:fld>
            <a:endParaRPr lang="zh-TW" altLang="en-US"/>
          </a:p>
        </p:txBody>
      </p:sp>
      <p:sp>
        <p:nvSpPr>
          <p:cNvPr id="4" name="頁尾版面配置區 3"/>
          <p:cNvSpPr>
            <a:spLocks noGrp="1"/>
          </p:cNvSpPr>
          <p:nvPr>
            <p:ph type="ftr" sz="quarter" idx="2"/>
          </p:nvPr>
        </p:nvSpPr>
        <p:spPr>
          <a:xfrm>
            <a:off x="5" y="9431242"/>
            <a:ext cx="2945587" cy="496258"/>
          </a:xfrm>
          <a:prstGeom prst="rect">
            <a:avLst/>
          </a:prstGeom>
        </p:spPr>
        <p:txBody>
          <a:bodyPr vert="horz" lIns="90783" tIns="45391" rIns="90783" bIns="45391"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918" y="9431242"/>
            <a:ext cx="2946674" cy="496258"/>
          </a:xfrm>
          <a:prstGeom prst="rect">
            <a:avLst/>
          </a:prstGeom>
        </p:spPr>
        <p:txBody>
          <a:bodyPr vert="horz" lIns="90783" tIns="45391" rIns="90783" bIns="45391" rtlCol="0" anchor="b"/>
          <a:lstStyle>
            <a:lvl1pPr algn="r" fontAlgn="auto">
              <a:spcBef>
                <a:spcPts val="0"/>
              </a:spcBef>
              <a:spcAft>
                <a:spcPts val="0"/>
              </a:spcAft>
              <a:defRPr kumimoji="0" sz="1200">
                <a:latin typeface="+mn-lt"/>
                <a:ea typeface="+mn-ea"/>
              </a:defRPr>
            </a:lvl1pPr>
          </a:lstStyle>
          <a:p>
            <a:pPr>
              <a:defRPr/>
            </a:pPr>
            <a:fld id="{7AB4D6F5-B0EF-43B8-A0CA-F4B4D75B4147}" type="slidenum">
              <a:rPr lang="zh-TW" altLang="en-US"/>
              <a:pPr>
                <a:defRPr/>
              </a:pPr>
              <a:t>‹#›</a:t>
            </a:fld>
            <a:endParaRPr lang="zh-TW" altLang="en-US"/>
          </a:p>
        </p:txBody>
      </p:sp>
    </p:spTree>
    <p:extLst>
      <p:ext uri="{BB962C8B-B14F-4D97-AF65-F5344CB8AC3E}">
        <p14:creationId xmlns:p14="http://schemas.microsoft.com/office/powerpoint/2010/main" val="112312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5"/>
            <a:ext cx="2945587" cy="498579"/>
          </a:xfrm>
          <a:prstGeom prst="rect">
            <a:avLst/>
          </a:prstGeom>
        </p:spPr>
        <p:txBody>
          <a:bodyPr vert="horz" lIns="90774" tIns="45387" rIns="90774" bIns="45387"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918" y="5"/>
            <a:ext cx="2946674" cy="498579"/>
          </a:xfrm>
          <a:prstGeom prst="rect">
            <a:avLst/>
          </a:prstGeom>
        </p:spPr>
        <p:txBody>
          <a:bodyPr vert="horz" lIns="90774" tIns="45387" rIns="90774" bIns="45387" rtlCol="0"/>
          <a:lstStyle>
            <a:lvl1pPr algn="r" fontAlgn="auto">
              <a:spcBef>
                <a:spcPts val="0"/>
              </a:spcBef>
              <a:spcAft>
                <a:spcPts val="0"/>
              </a:spcAft>
              <a:defRPr kumimoji="0" sz="1200">
                <a:latin typeface="+mn-lt"/>
                <a:ea typeface="+mn-ea"/>
              </a:defRPr>
            </a:lvl1pPr>
          </a:lstStyle>
          <a:p>
            <a:pPr>
              <a:defRPr/>
            </a:pPr>
            <a:fld id="{DF12DB57-9996-42C1-B360-3E077DA16707}" type="datetimeFigureOut">
              <a:rPr lang="zh-TW" altLang="en-US"/>
              <a:pPr>
                <a:defRPr/>
              </a:pPr>
              <a:t>2022/12/26</a:t>
            </a:fld>
            <a:endParaRPr lang="zh-TW" altLang="en-US"/>
          </a:p>
        </p:txBody>
      </p:sp>
      <p:sp>
        <p:nvSpPr>
          <p:cNvPr id="4" name="投影片圖像版面配置區 3"/>
          <p:cNvSpPr>
            <a:spLocks noGrp="1" noRot="1" noChangeAspect="1"/>
          </p:cNvSpPr>
          <p:nvPr>
            <p:ph type="sldImg" idx="2"/>
          </p:nvPr>
        </p:nvSpPr>
        <p:spPr>
          <a:xfrm>
            <a:off x="914400" y="742950"/>
            <a:ext cx="4968875" cy="3727450"/>
          </a:xfrm>
          <a:prstGeom prst="rect">
            <a:avLst/>
          </a:prstGeom>
          <a:noFill/>
          <a:ln w="12700">
            <a:solidFill>
              <a:prstClr val="black"/>
            </a:solidFill>
          </a:ln>
        </p:spPr>
        <p:txBody>
          <a:bodyPr vert="horz" lIns="90774" tIns="45387" rIns="90774" bIns="45387" rtlCol="0" anchor="ctr"/>
          <a:lstStyle/>
          <a:p>
            <a:pPr lvl="0"/>
            <a:endParaRPr lang="zh-TW" altLang="en-US" noProof="0"/>
          </a:p>
        </p:txBody>
      </p:sp>
      <p:sp>
        <p:nvSpPr>
          <p:cNvPr id="5" name="備忘稿版面配置區 4"/>
          <p:cNvSpPr>
            <a:spLocks noGrp="1"/>
          </p:cNvSpPr>
          <p:nvPr>
            <p:ph type="body" sz="quarter" idx="3"/>
          </p:nvPr>
        </p:nvSpPr>
        <p:spPr>
          <a:xfrm>
            <a:off x="679337" y="4716786"/>
            <a:ext cx="5439009" cy="4468646"/>
          </a:xfrm>
          <a:prstGeom prst="rect">
            <a:avLst/>
          </a:prstGeom>
        </p:spPr>
        <p:txBody>
          <a:bodyPr vert="horz" lIns="90774" tIns="45387" rIns="90774" bIns="45387"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5" y="9431242"/>
            <a:ext cx="2945587" cy="496258"/>
          </a:xfrm>
          <a:prstGeom prst="rect">
            <a:avLst/>
          </a:prstGeom>
        </p:spPr>
        <p:txBody>
          <a:bodyPr vert="horz" lIns="90774" tIns="45387" rIns="90774" bIns="45387"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918" y="9431242"/>
            <a:ext cx="2946674" cy="496258"/>
          </a:xfrm>
          <a:prstGeom prst="rect">
            <a:avLst/>
          </a:prstGeom>
        </p:spPr>
        <p:txBody>
          <a:bodyPr vert="horz" lIns="90774" tIns="45387" rIns="90774" bIns="45387" rtlCol="0" anchor="b"/>
          <a:lstStyle>
            <a:lvl1pPr algn="r" fontAlgn="auto">
              <a:spcBef>
                <a:spcPts val="0"/>
              </a:spcBef>
              <a:spcAft>
                <a:spcPts val="0"/>
              </a:spcAft>
              <a:defRPr kumimoji="0" sz="1200">
                <a:latin typeface="+mn-lt"/>
                <a:ea typeface="+mn-ea"/>
              </a:defRPr>
            </a:lvl1pPr>
          </a:lstStyle>
          <a:p>
            <a:pPr>
              <a:defRPr/>
            </a:pPr>
            <a:fld id="{1C07D8BD-40C8-407E-B1F1-4F9251E2EECF}" type="slidenum">
              <a:rPr lang="zh-TW" altLang="en-US"/>
              <a:pPr>
                <a:defRPr/>
              </a:pPr>
              <a:t>‹#›</a:t>
            </a:fld>
            <a:endParaRPr lang="zh-TW" altLang="en-US"/>
          </a:p>
        </p:txBody>
      </p:sp>
    </p:spTree>
    <p:extLst>
      <p:ext uri="{BB962C8B-B14F-4D97-AF65-F5344CB8AC3E}">
        <p14:creationId xmlns:p14="http://schemas.microsoft.com/office/powerpoint/2010/main" val="2022133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14</a:t>
            </a:fld>
            <a:endParaRPr lang="zh-TW" altLang="en-US"/>
          </a:p>
        </p:txBody>
      </p:sp>
    </p:spTree>
    <p:extLst>
      <p:ext uri="{BB962C8B-B14F-4D97-AF65-F5344CB8AC3E}">
        <p14:creationId xmlns:p14="http://schemas.microsoft.com/office/powerpoint/2010/main" val="370617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15</a:t>
            </a:fld>
            <a:endParaRPr lang="zh-TW" altLang="en-US"/>
          </a:p>
        </p:txBody>
      </p:sp>
    </p:spTree>
    <p:extLst>
      <p:ext uri="{BB962C8B-B14F-4D97-AF65-F5344CB8AC3E}">
        <p14:creationId xmlns:p14="http://schemas.microsoft.com/office/powerpoint/2010/main" val="209721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16</a:t>
            </a:fld>
            <a:endParaRPr lang="zh-TW" altLang="en-US"/>
          </a:p>
        </p:txBody>
      </p:sp>
    </p:spTree>
    <p:extLst>
      <p:ext uri="{BB962C8B-B14F-4D97-AF65-F5344CB8AC3E}">
        <p14:creationId xmlns:p14="http://schemas.microsoft.com/office/powerpoint/2010/main" val="167731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17</a:t>
            </a:fld>
            <a:endParaRPr lang="zh-TW" altLang="en-US"/>
          </a:p>
        </p:txBody>
      </p:sp>
    </p:spTree>
    <p:extLst>
      <p:ext uri="{BB962C8B-B14F-4D97-AF65-F5344CB8AC3E}">
        <p14:creationId xmlns:p14="http://schemas.microsoft.com/office/powerpoint/2010/main" val="258822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18</a:t>
            </a:fld>
            <a:endParaRPr lang="zh-TW" altLang="en-US"/>
          </a:p>
        </p:txBody>
      </p:sp>
    </p:spTree>
    <p:extLst>
      <p:ext uri="{BB962C8B-B14F-4D97-AF65-F5344CB8AC3E}">
        <p14:creationId xmlns:p14="http://schemas.microsoft.com/office/powerpoint/2010/main" val="253378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19</a:t>
            </a:fld>
            <a:endParaRPr lang="zh-TW" altLang="en-US"/>
          </a:p>
        </p:txBody>
      </p:sp>
    </p:spTree>
    <p:extLst>
      <p:ext uri="{BB962C8B-B14F-4D97-AF65-F5344CB8AC3E}">
        <p14:creationId xmlns:p14="http://schemas.microsoft.com/office/powerpoint/2010/main" val="3071995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20</a:t>
            </a:fld>
            <a:endParaRPr lang="zh-TW" altLang="en-US"/>
          </a:p>
        </p:txBody>
      </p:sp>
    </p:spTree>
    <p:extLst>
      <p:ext uri="{BB962C8B-B14F-4D97-AF65-F5344CB8AC3E}">
        <p14:creationId xmlns:p14="http://schemas.microsoft.com/office/powerpoint/2010/main" val="264638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21</a:t>
            </a:fld>
            <a:endParaRPr lang="zh-TW" altLang="en-US"/>
          </a:p>
        </p:txBody>
      </p:sp>
    </p:spTree>
    <p:extLst>
      <p:ext uri="{BB962C8B-B14F-4D97-AF65-F5344CB8AC3E}">
        <p14:creationId xmlns:p14="http://schemas.microsoft.com/office/powerpoint/2010/main" val="170748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C07D8BD-40C8-407E-B1F1-4F9251E2EECF}" type="slidenum">
              <a:rPr lang="zh-TW" altLang="en-US" smtClean="0"/>
              <a:pPr>
                <a:defRPr/>
              </a:pPr>
              <a:t>22</a:t>
            </a:fld>
            <a:endParaRPr lang="zh-TW" altLang="en-US"/>
          </a:p>
        </p:txBody>
      </p:sp>
    </p:spTree>
    <p:extLst>
      <p:ext uri="{BB962C8B-B14F-4D97-AF65-F5344CB8AC3E}">
        <p14:creationId xmlns:p14="http://schemas.microsoft.com/office/powerpoint/2010/main" val="416877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1597828"/>
            <a:ext cx="58293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2914650"/>
            <a:ext cx="4800600" cy="131445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zh-TW" altLang="en-US" smtClean="0"/>
              <a:t>按一下以編輯母片副標題樣式</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11B1B6B0-293E-416A-BB76-41C1B30BE33F}"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9" y="204787"/>
            <a:ext cx="2256235"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89" y="204797"/>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9" y="1076328"/>
            <a:ext cx="2256235"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BFE14182-1125-4367-9460-15737404FCEF}" type="slidenum">
              <a:rPr lang="zh-TW" altLang="en-US"/>
              <a:pPr>
                <a:defRPr/>
              </a:pPr>
              <a:t>‹#›</a:t>
            </a:fld>
            <a:endParaRPr lang="zh-TW" altLang="en-US"/>
          </a:p>
        </p:txBody>
      </p:sp>
    </p:spTree>
  </p:cSld>
  <p:clrMapOvr>
    <a:masterClrMapping/>
  </p:clrMapOvr>
  <p:transition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3600451"/>
            <a:ext cx="41148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459581"/>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zh-TW" altLang="en-US" noProof="0"/>
          </a:p>
        </p:txBody>
      </p:sp>
      <p:sp>
        <p:nvSpPr>
          <p:cNvPr id="4" name="文字版面配置區 3"/>
          <p:cNvSpPr>
            <a:spLocks noGrp="1"/>
          </p:cNvSpPr>
          <p:nvPr>
            <p:ph type="body" sz="half" idx="2"/>
          </p:nvPr>
        </p:nvSpPr>
        <p:spPr>
          <a:xfrm>
            <a:off x="1344216" y="4025512"/>
            <a:ext cx="41148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287ADB34-8BF2-4C43-A057-CF8D590E7C6D}" type="slidenum">
              <a:rPr lang="zh-TW" altLang="en-US"/>
              <a:pPr>
                <a:defRPr/>
              </a:pPr>
              <a:t>‹#›</a:t>
            </a:fld>
            <a:endParaRPr lang="zh-TW" altLang="en-US"/>
          </a:p>
        </p:txBody>
      </p:sp>
    </p:spTree>
  </p:cSld>
  <p:clrMapOvr>
    <a:masterClrMapping/>
  </p:clrMapOvr>
  <p:transition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F26220EE-A731-42AA-97D7-A406507A01CB}" type="slidenum">
              <a:rPr lang="zh-TW" altLang="en-US"/>
              <a:pPr>
                <a:defRPr/>
              </a:pPr>
              <a:t>‹#›</a:t>
            </a:fld>
            <a:endParaRPr lang="zh-TW" altLang="en-US"/>
          </a:p>
        </p:txBody>
      </p:sp>
    </p:spTree>
  </p:cSld>
  <p:clrMapOvr>
    <a:masterClrMapping/>
  </p:clrMapOvr>
  <p:transition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205980"/>
            <a:ext cx="154305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42900" y="205980"/>
            <a:ext cx="451485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BE9A915A-5710-4007-A35C-328B988254E7}" type="slidenum">
              <a:rPr lang="zh-TW" altLang="en-US"/>
              <a:pPr>
                <a:defRPr/>
              </a:pPr>
              <a:t>‹#›</a:t>
            </a:fld>
            <a:endParaRPr lang="zh-TW" altLang="en-US"/>
          </a:p>
        </p:txBody>
      </p:sp>
    </p:spTree>
  </p:cSld>
  <p:clrMapOvr>
    <a:masterClrMapping/>
  </p:clrMapOvr>
  <p:transition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5_學生成就與職涯發展">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76429A73-7E2E-49ED-A8A4-EF494083BC13}"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58514" y="1143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學生成就與</a:t>
            </a:r>
            <a:endParaRPr lang="en-US" altLang="zh-TW"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defRPr/>
            </a:pPr>
            <a:r>
              <a:rPr lang="zh-TW" altLang="en-US" sz="1500" b="1" spc="450"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 職涯發展</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評鑑隔頁">
    <p:spTree>
      <p:nvGrpSpPr>
        <p:cNvPr id="1" name=""/>
        <p:cNvGrpSpPr/>
        <p:nvPr/>
      </p:nvGrpSpPr>
      <p:grpSpPr>
        <a:xfrm>
          <a:off x="0" y="0"/>
          <a:ext cx="0" cy="0"/>
          <a:chOff x="0" y="0"/>
          <a:chExt cx="0" cy="0"/>
        </a:xfrm>
      </p:grpSpPr>
      <p:pic>
        <p:nvPicPr>
          <p:cNvPr id="2" name="圖片 17" descr="DSC_1027.JPG"/>
          <p:cNvPicPr>
            <a:picLocks/>
          </p:cNvPicPr>
          <p:nvPr userDrawn="1"/>
        </p:nvPicPr>
        <p:blipFill>
          <a:blip r:embed="rId2" cstate="print">
            <a:lum bright="57000" contrast="-70000"/>
          </a:blip>
          <a:stretch>
            <a:fillRect/>
          </a:stretch>
        </p:blipFill>
        <p:spPr>
          <a:xfrm>
            <a:off x="2973066" y="1789032"/>
            <a:ext cx="3750300" cy="3321000"/>
          </a:xfrm>
          <a:prstGeom prst="ellipse">
            <a:avLst/>
          </a:prstGeom>
          <a:ln>
            <a:noFill/>
          </a:ln>
          <a:effectLst>
            <a:softEdge rad="112500"/>
          </a:effectLst>
        </p:spPr>
      </p:pic>
      <p:pic>
        <p:nvPicPr>
          <p:cNvPr id="3" name="Picture 2" descr="hk1114(透明)"/>
          <p:cNvPicPr>
            <a:picLocks noChangeAspect="1" noChangeArrowheads="1"/>
          </p:cNvPicPr>
          <p:nvPr/>
        </p:nvPicPr>
        <p:blipFill>
          <a:blip r:embed="rId3" cstate="print"/>
          <a:srcRect/>
          <a:stretch>
            <a:fillRect/>
          </a:stretch>
        </p:blipFill>
        <p:spPr bwMode="auto">
          <a:xfrm>
            <a:off x="9" y="4607728"/>
            <a:ext cx="1627585" cy="535781"/>
          </a:xfrm>
          <a:prstGeom prst="rect">
            <a:avLst/>
          </a:prstGeom>
          <a:noFill/>
          <a:ln w="9525">
            <a:noFill/>
            <a:miter lim="800000"/>
            <a:headEnd/>
            <a:tailEnd/>
          </a:ln>
        </p:spPr>
      </p:pic>
      <p:pic>
        <p:nvPicPr>
          <p:cNvPr id="4" name="圖片 10" descr="DSC08851.JPG"/>
          <p:cNvPicPr>
            <a:picLocks noChangeAspect="1"/>
          </p:cNvPicPr>
          <p:nvPr userDrawn="1"/>
        </p:nvPicPr>
        <p:blipFill>
          <a:blip r:embed="rId4" cstate="print">
            <a:lum bright="70000" contrast="-70000"/>
          </a:blip>
          <a:stretch>
            <a:fillRect/>
          </a:stretch>
        </p:blipFill>
        <p:spPr>
          <a:xfrm>
            <a:off x="0" y="7"/>
            <a:ext cx="3643314" cy="3494607"/>
          </a:xfrm>
          <a:prstGeom prst="ellipse">
            <a:avLst/>
          </a:prstGeom>
          <a:ln>
            <a:noFill/>
          </a:ln>
          <a:effectLst>
            <a:softEdge rad="112500"/>
          </a:effectLst>
        </p:spPr>
      </p:pic>
      <p:grpSp>
        <p:nvGrpSpPr>
          <p:cNvPr id="5" name="群組 22"/>
          <p:cNvGrpSpPr>
            <a:grpSpLocks/>
          </p:cNvGrpSpPr>
          <p:nvPr userDrawn="1"/>
        </p:nvGrpSpPr>
        <p:grpSpPr bwMode="auto">
          <a:xfrm>
            <a:off x="4968478" y="4612488"/>
            <a:ext cx="1889522" cy="468302"/>
            <a:chOff x="-167427" y="-12300"/>
            <a:chExt cx="2143140" cy="455183"/>
          </a:xfrm>
        </p:grpSpPr>
        <p:grpSp>
          <p:nvGrpSpPr>
            <p:cNvPr id="6" name="群組 14"/>
            <p:cNvGrpSpPr>
              <a:grpSpLocks/>
            </p:cNvGrpSpPr>
            <p:nvPr userDrawn="1"/>
          </p:nvGrpSpPr>
          <p:grpSpPr bwMode="auto">
            <a:xfrm>
              <a:off x="-167427" y="-12300"/>
              <a:ext cx="2143140" cy="455183"/>
              <a:chOff x="1696972" y="6195739"/>
              <a:chExt cx="2143140" cy="455183"/>
            </a:xfrm>
          </p:grpSpPr>
          <p:sp>
            <p:nvSpPr>
              <p:cNvPr id="8" name="矩形 16"/>
              <p:cNvSpPr/>
              <p:nvPr userDrawn="1"/>
            </p:nvSpPr>
            <p:spPr>
              <a:xfrm>
                <a:off x="2082062" y="6195739"/>
                <a:ext cx="1191261" cy="358986"/>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1050" dirty="0">
                    <a:ln w="12700">
                      <a:solidFill>
                        <a:schemeClr val="tx2">
                          <a:satMod val="155000"/>
                        </a:schemeClr>
                      </a:solidFill>
                      <a:prstDash val="solid"/>
                    </a:ln>
                    <a:latin typeface="華康仿宋體W2" pitchFamily="49" charset="-120"/>
                    <a:ea typeface="華康仿宋體W2" pitchFamily="49" charset="-120"/>
                  </a:rPr>
                  <a:t>管理系</a:t>
                </a:r>
              </a:p>
            </p:txBody>
          </p:sp>
          <p:sp>
            <p:nvSpPr>
              <p:cNvPr id="9" name="矩形 15"/>
              <p:cNvSpPr/>
              <p:nvPr userDrawn="1"/>
            </p:nvSpPr>
            <p:spPr>
              <a:xfrm>
                <a:off x="1696972" y="6404119"/>
                <a:ext cx="2143140" cy="246803"/>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grpSp>
        <p:cxnSp>
          <p:nvCxnSpPr>
            <p:cNvPr id="7" name="直線接點 21"/>
            <p:cNvCxnSpPr/>
            <p:nvPr userDrawn="1"/>
          </p:nvCxnSpPr>
          <p:spPr>
            <a:xfrm>
              <a:off x="58095" y="384646"/>
              <a:ext cx="1856849" cy="115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文字方塊 11"/>
          <p:cNvSpPr txBox="1"/>
          <p:nvPr userDrawn="1"/>
        </p:nvSpPr>
        <p:spPr>
          <a:xfrm>
            <a:off x="2786072" y="4768454"/>
            <a:ext cx="1178719" cy="369332"/>
          </a:xfrm>
          <a:prstGeom prst="rect">
            <a:avLst/>
          </a:prstGeom>
          <a:noFill/>
        </p:spPr>
        <p:txBody>
          <a:bodyPr>
            <a:spAutoFit/>
          </a:bodyPr>
          <a:lstStyle/>
          <a:p>
            <a:pPr algn="ctr">
              <a:defRPr/>
            </a:pPr>
            <a:fld id="{B3E3B23C-395E-4624-A5D4-3B632A321389}"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pic>
        <p:nvPicPr>
          <p:cNvPr id="11" name="Picture 5" descr="title_04"/>
          <p:cNvPicPr>
            <a:picLocks noChangeAspect="1" noChangeArrowheads="1"/>
          </p:cNvPicPr>
          <p:nvPr userDrawn="1"/>
        </p:nvPicPr>
        <p:blipFill>
          <a:blip r:embed="rId5" cstate="print"/>
          <a:srcRect/>
          <a:stretch>
            <a:fillRect/>
          </a:stretch>
        </p:blipFill>
        <p:spPr bwMode="auto">
          <a:xfrm>
            <a:off x="0" y="7"/>
            <a:ext cx="6858000" cy="1000125"/>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2_課程規劃">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9438E87D-DCA8-4AAC-93C7-522A6DAE5DFB}"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58514" y="1143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課程規劃、師資</a:t>
            </a:r>
            <a:endParaRPr lang="en-US" altLang="zh-TW"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結構與教師教學</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3_教學品保與學生輔導">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5C64D677-5A22-4DEE-B846-9BD16E1F4C27}"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58514" y="1143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教學品保與</a:t>
            </a:r>
            <a:endParaRPr lang="en-US" altLang="zh-TW"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defRPr/>
            </a:pPr>
            <a:r>
              <a:rPr lang="zh-TW" altLang="en-US" sz="1500" b="1" spc="450"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 學生輔導</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專業發展與產學合作">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err="1">
                    <a:ln w="12700">
                      <a:solidFill>
                        <a:schemeClr val="tx2">
                          <a:satMod val="155000"/>
                        </a:schemeClr>
                      </a:solidFill>
                      <a:prstDash val="solid"/>
                    </a:ln>
                    <a:latin typeface="+mj-lt"/>
                    <a:ea typeface="新細明體" pitchFamily="18" charset="-120"/>
                  </a:rPr>
                  <a:t>HospitalityManagement</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0F00DBE5-486E-4D3D-9855-757F3CFAB587}"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58514" y="1143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專業發展與</a:t>
            </a:r>
            <a:endParaRPr lang="en-US" altLang="zh-TW"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defRPr/>
            </a:pPr>
            <a:r>
              <a:rPr lang="zh-TW" altLang="en-US" sz="1500" b="1" spc="450"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產學合作</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1_目標、 特色與系務發展">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16CDBB35-012A-4697-A185-06EC9F9E01C5}"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76634" y="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650"/>
              </a:lnSpc>
              <a:spcBef>
                <a:spcPts val="0"/>
              </a:spcBef>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目標、 特色</a:t>
            </a:r>
            <a:endParaRPr lang="en-US" altLang="zh-TW"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a:p>
            <a:pPr algn="ctr">
              <a:lnSpc>
                <a:spcPts val="1650"/>
              </a:lnSpc>
              <a:spcBef>
                <a:spcPts val="0"/>
              </a:spcBef>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與系務發展</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8B1F3A51-8E27-4F03-BC92-C8AE1216A44A}"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系之歷史沿革">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grpSp>
        <p:nvGrpSpPr>
          <p:cNvPr id="3" name="群組 22"/>
          <p:cNvGrpSpPr>
            <a:grpSpLocks/>
          </p:cNvGrpSpPr>
          <p:nvPr userDrawn="1"/>
        </p:nvGrpSpPr>
        <p:grpSpPr bwMode="auto">
          <a:xfrm>
            <a:off x="5250663" y="4554147"/>
            <a:ext cx="1607344" cy="492058"/>
            <a:chOff x="-167427" y="-64395"/>
            <a:chExt cx="2143140" cy="655710"/>
          </a:xfrm>
        </p:grpSpPr>
        <p:grpSp>
          <p:nvGrpSpPr>
            <p:cNvPr id="4" name="群組 14"/>
            <p:cNvGrpSpPr>
              <a:grpSpLocks/>
            </p:cNvGrpSpPr>
            <p:nvPr userDrawn="1"/>
          </p:nvGrpSpPr>
          <p:grpSpPr bwMode="auto">
            <a:xfrm>
              <a:off x="-167427" y="-64395"/>
              <a:ext cx="2143140" cy="655710"/>
              <a:chOff x="1696972" y="6143644"/>
              <a:chExt cx="2143140" cy="655710"/>
            </a:xfrm>
          </p:grpSpPr>
          <p:sp>
            <p:nvSpPr>
              <p:cNvPr id="6" name="矩形 15"/>
              <p:cNvSpPr/>
              <p:nvPr userDrawn="1"/>
            </p:nvSpPr>
            <p:spPr>
              <a:xfrm>
                <a:off x="1696972" y="6460989"/>
                <a:ext cx="2143140" cy="338365"/>
              </a:xfrm>
              <a:prstGeom prst="rect">
                <a:avLst/>
              </a:prstGeom>
              <a:noFill/>
            </p:spPr>
            <p:txBody>
              <a:bodyPr>
                <a:spAutoFit/>
              </a:bodyPr>
              <a:lstStyle/>
              <a:p>
                <a:pPr algn="ctr">
                  <a:defRPr/>
                </a:pPr>
                <a:r>
                  <a:rPr lang="en-US" sz="1050" dirty="0">
                    <a:ln w="12700">
                      <a:solidFill>
                        <a:schemeClr val="tx2">
                          <a:satMod val="155000"/>
                        </a:schemeClr>
                      </a:solidFill>
                      <a:prstDash val="solid"/>
                    </a:ln>
                    <a:latin typeface="+mj-lt"/>
                    <a:ea typeface="新細明體" pitchFamily="18" charset="-120"/>
                  </a:rPr>
                  <a:t>Hospitality Management </a:t>
                </a:r>
                <a:endParaRPr lang="zh-TW" altLang="en-US" sz="1050" dirty="0">
                  <a:ln w="12700">
                    <a:solidFill>
                      <a:schemeClr val="tx2">
                        <a:satMod val="155000"/>
                      </a:schemeClr>
                    </a:solidFill>
                    <a:prstDash val="solid"/>
                  </a:ln>
                  <a:latin typeface="+mj-lt"/>
                  <a:ea typeface="新細明體" pitchFamily="18" charset="-120"/>
                </a:endParaRPr>
              </a:p>
            </p:txBody>
          </p:sp>
          <p:sp>
            <p:nvSpPr>
              <p:cNvPr id="7" name="矩形 16"/>
              <p:cNvSpPr/>
              <p:nvPr userDrawn="1"/>
            </p:nvSpPr>
            <p:spPr>
              <a:xfrm>
                <a:off x="1977838" y="6143644"/>
                <a:ext cx="1246505" cy="492167"/>
              </a:xfrm>
              <a:prstGeom prst="rect">
                <a:avLst/>
              </a:prstGeom>
              <a:noFill/>
            </p:spPr>
            <p:txBody>
              <a:bodyPr wrap="none">
                <a:spAutoFit/>
              </a:bodyPr>
              <a:lstStyle/>
              <a:p>
                <a:pPr algn="ctr">
                  <a:defRPr/>
                </a:pPr>
                <a:r>
                  <a:rPr lang="zh-TW" altLang="en-US" sz="1800" dirty="0">
                    <a:ln w="12700">
                      <a:solidFill>
                        <a:schemeClr val="tx2">
                          <a:satMod val="155000"/>
                        </a:schemeClr>
                      </a:solidFill>
                      <a:prstDash val="solid"/>
                    </a:ln>
                    <a:latin typeface="華康仿宋體W2" pitchFamily="49" charset="-120"/>
                    <a:ea typeface="華康仿宋體W2" pitchFamily="49" charset="-120"/>
                  </a:rPr>
                  <a:t>餐旅</a:t>
                </a:r>
                <a:r>
                  <a:rPr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21"/>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12"/>
          <p:cNvSpPr txBox="1"/>
          <p:nvPr userDrawn="1"/>
        </p:nvSpPr>
        <p:spPr>
          <a:xfrm>
            <a:off x="2786072" y="4768454"/>
            <a:ext cx="1178719" cy="369332"/>
          </a:xfrm>
          <a:prstGeom prst="rect">
            <a:avLst/>
          </a:prstGeom>
          <a:noFill/>
        </p:spPr>
        <p:txBody>
          <a:bodyPr>
            <a:spAutoFit/>
          </a:bodyPr>
          <a:lstStyle/>
          <a:p>
            <a:pPr algn="ctr">
              <a:defRPr/>
            </a:pPr>
            <a:fld id="{D9C1C36E-5C4F-4C23-92B2-098240A247EC}" type="slidenum">
              <a:rPr lang="zh-TW" altLang="en-US">
                <a:latin typeface="Arial" pitchFamily="34" charset="0"/>
                <a:ea typeface="新細明體" pitchFamily="18" charset="-120"/>
              </a:rPr>
              <a:pPr algn="ctr">
                <a:defRPr/>
              </a:pPr>
              <a:t>‹#›</a:t>
            </a:fld>
            <a:endParaRPr lang="zh-TW" altLang="en-US" dirty="0">
              <a:latin typeface="Arial" pitchFamily="34" charset="0"/>
              <a:ea typeface="新細明體" pitchFamily="18" charset="-120"/>
            </a:endParaRPr>
          </a:p>
        </p:txBody>
      </p:sp>
      <p:sp>
        <p:nvSpPr>
          <p:cNvPr id="9" name="Rectangle 5"/>
          <p:cNvSpPr>
            <a:spLocks noChangeArrowheads="1"/>
          </p:cNvSpPr>
          <p:nvPr userDrawn="1"/>
        </p:nvSpPr>
        <p:spPr bwMode="auto">
          <a:xfrm>
            <a:off x="5276634" y="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1650"/>
              </a:lnSpc>
              <a:spcBef>
                <a:spcPts val="0"/>
              </a:spcBef>
              <a:defRPr/>
            </a:pPr>
            <a:r>
              <a:rPr lang="zh-TW" altLang="en-US" sz="1500" b="1" spc="38" dirty="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系歷史沿革</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a:xfrm>
            <a:off x="0" y="4869657"/>
            <a:ext cx="2171700" cy="273844"/>
          </a:xfrm>
        </p:spPr>
        <p:txBody>
          <a:bodyPr/>
          <a:lstStyle>
            <a:lvl1pPr>
              <a:defRPr/>
            </a:lvl1pPr>
          </a:lstStyle>
          <a:p>
            <a:pPr>
              <a:defRPr/>
            </a:pPr>
            <a:endParaRPr lang="en-US" altLang="zh-TW"/>
          </a:p>
        </p:txBody>
      </p:sp>
      <p:sp>
        <p:nvSpPr>
          <p:cNvPr id="3" name="投影片編號版面配置區 2"/>
          <p:cNvSpPr>
            <a:spLocks noGrp="1"/>
          </p:cNvSpPr>
          <p:nvPr>
            <p:ph type="sldNum" sz="quarter" idx="11"/>
          </p:nvPr>
        </p:nvSpPr>
        <p:spPr>
          <a:xfrm>
            <a:off x="5049441" y="4839891"/>
            <a:ext cx="1600200" cy="273844"/>
          </a:xfrm>
        </p:spPr>
        <p:txBody>
          <a:bodyPr/>
          <a:lstStyle>
            <a:lvl1pPr>
              <a:defRPr/>
            </a:lvl1pPr>
          </a:lstStyle>
          <a:p>
            <a:pPr>
              <a:defRPr/>
            </a:pPr>
            <a:fld id="{6ADB4587-DD75-4607-B56B-F04454E477E9}"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9"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5"/>
            <a:ext cx="1607344" cy="653640"/>
            <a:chOff x="-167427" y="-64395"/>
            <a:chExt cx="2143140" cy="871032"/>
          </a:xfrm>
        </p:grpSpPr>
        <p:grpSp>
          <p:nvGrpSpPr>
            <p:cNvPr id="6" name="群組 14"/>
            <p:cNvGrpSpPr>
              <a:grpSpLocks/>
            </p:cNvGrpSpPr>
            <p:nvPr userDrawn="1"/>
          </p:nvGrpSpPr>
          <p:grpSpPr bwMode="auto">
            <a:xfrm>
              <a:off x="-167427" y="-64395"/>
              <a:ext cx="2143140" cy="871032"/>
              <a:chOff x="1696972" y="6143644"/>
              <a:chExt cx="2143140" cy="871032"/>
            </a:xfrm>
          </p:grpSpPr>
          <p:sp>
            <p:nvSpPr>
              <p:cNvPr id="8" name="矩形 7"/>
              <p:cNvSpPr/>
              <p:nvPr userDrawn="1"/>
            </p:nvSpPr>
            <p:spPr>
              <a:xfrm>
                <a:off x="1696972" y="6460989"/>
                <a:ext cx="2143140" cy="553687"/>
              </a:xfrm>
              <a:prstGeom prst="rect">
                <a:avLst/>
              </a:prstGeom>
              <a:noFill/>
            </p:spPr>
            <p:txBody>
              <a:bodyPr>
                <a:spAutoFit/>
              </a:bodyPr>
              <a:lstStyle/>
              <a:p>
                <a:pPr algn="ctr" fontAlgn="auto">
                  <a:spcBef>
                    <a:spcPts val="0"/>
                  </a:spcBef>
                  <a:spcAft>
                    <a:spcPts val="0"/>
                  </a:spcAft>
                  <a:defRPr/>
                </a:pPr>
                <a:r>
                  <a:rPr kumimoji="0" lang="en-US" sz="1050" dirty="0">
                    <a:ln w="12700">
                      <a:solidFill>
                        <a:schemeClr val="tx2">
                          <a:satMod val="155000"/>
                        </a:schemeClr>
                      </a:solidFill>
                      <a:prstDash val="solid"/>
                    </a:ln>
                    <a:latin typeface="Fancy" pitchFamily="2" charset="2"/>
                    <a:ea typeface="+mn-ea"/>
                  </a:rPr>
                  <a:t>Hospitality Management </a:t>
                </a:r>
                <a:endParaRPr kumimoji="0" lang="zh-TW" altLang="en-US" sz="1050" dirty="0">
                  <a:ln w="12700">
                    <a:solidFill>
                      <a:schemeClr val="tx2">
                        <a:satMod val="155000"/>
                      </a:schemeClr>
                    </a:solidFill>
                    <a:prstDash val="solid"/>
                  </a:ln>
                  <a:latin typeface="Fancy" pitchFamily="2" charset="2"/>
                  <a:ea typeface="+mn-ea"/>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smtClean="0"/>
            </a:lvl1pPr>
          </a:lstStyle>
          <a:p>
            <a:pPr>
              <a:defRPr/>
            </a:pPr>
            <a:fld id="{13A42B40-5D95-4748-B188-E7ABAC83FAA8}"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4B9FC4B3-CFFE-430A-B2A2-C5A22BE83D04}"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6_自我改善">
    <p:spTree>
      <p:nvGrpSpPr>
        <p:cNvPr id="1" name=""/>
        <p:cNvGrpSpPr/>
        <p:nvPr/>
      </p:nvGrpSpPr>
      <p:grpSpPr>
        <a:xfrm>
          <a:off x="0" y="0"/>
          <a:ext cx="0" cy="0"/>
          <a:chOff x="0" y="0"/>
          <a:chExt cx="0" cy="0"/>
        </a:xfrm>
      </p:grpSpPr>
      <p:pic>
        <p:nvPicPr>
          <p:cNvPr id="8" name="Picture 2" descr="hk1114(透明)"/>
          <p:cNvPicPr>
            <a:picLocks noChangeAspect="1" noChangeArrowheads="1"/>
          </p:cNvPicPr>
          <p:nvPr/>
        </p:nvPicPr>
        <p:blipFill>
          <a:blip r:embed="rId2" cstate="print"/>
          <a:srcRect/>
          <a:stretch>
            <a:fillRect/>
          </a:stretch>
        </p:blipFill>
        <p:spPr bwMode="auto">
          <a:xfrm>
            <a:off x="4" y="4714890"/>
            <a:ext cx="1301753" cy="428610"/>
          </a:xfrm>
          <a:prstGeom prst="rect">
            <a:avLst/>
          </a:prstGeom>
          <a:noFill/>
        </p:spPr>
      </p:pic>
      <p:grpSp>
        <p:nvGrpSpPr>
          <p:cNvPr id="2" name="群組 22"/>
          <p:cNvGrpSpPr/>
          <p:nvPr userDrawn="1"/>
        </p:nvGrpSpPr>
        <p:grpSpPr>
          <a:xfrm>
            <a:off x="5250647" y="4554161"/>
            <a:ext cx="1607355" cy="491926"/>
            <a:chOff x="-167427" y="-64395"/>
            <a:chExt cx="2143140" cy="655900"/>
          </a:xfrm>
        </p:grpSpPr>
        <p:grpSp>
          <p:nvGrpSpPr>
            <p:cNvPr id="3" name="群組 14"/>
            <p:cNvGrpSpPr/>
            <p:nvPr userDrawn="1"/>
          </p:nvGrpSpPr>
          <p:grpSpPr>
            <a:xfrm>
              <a:off x="-167427" y="-64395"/>
              <a:ext cx="2143140" cy="655900"/>
              <a:chOff x="1696972" y="6143644"/>
              <a:chExt cx="2143140" cy="655900"/>
            </a:xfrm>
          </p:grpSpPr>
          <p:sp>
            <p:nvSpPr>
              <p:cNvPr id="16" name="矩形 15"/>
              <p:cNvSpPr/>
              <p:nvPr userDrawn="1"/>
            </p:nvSpPr>
            <p:spPr>
              <a:xfrm>
                <a:off x="1696972" y="6460990"/>
                <a:ext cx="2143140" cy="338554"/>
              </a:xfrm>
              <a:prstGeom prst="rect">
                <a:avLst/>
              </a:prstGeom>
              <a:noFill/>
            </p:spPr>
            <p:txBody>
              <a:bodyPr wrap="square" lIns="91440" tIns="45720" rIns="91440" bIns="45720">
                <a:spAutoFit/>
              </a:bodyPr>
              <a:lstStyle/>
              <a:p>
                <a:pPr algn="ctr"/>
                <a:r>
                  <a:rPr lang="en-US" sz="1050" b="0" cap="none" spc="0" dirty="0" smtClean="0">
                    <a:ln w="12700">
                      <a:solidFill>
                        <a:schemeClr val="tx2">
                          <a:satMod val="155000"/>
                        </a:schemeClr>
                      </a:solidFill>
                      <a:prstDash val="solid"/>
                    </a:ln>
                    <a:solidFill>
                      <a:schemeClr val="tx1"/>
                    </a:solidFill>
                    <a:effectLst/>
                    <a:latin typeface="+mj-lt"/>
                  </a:rPr>
                  <a:t>Hospitality Management </a:t>
                </a:r>
                <a:endParaRPr lang="zh-TW" altLang="en-US" sz="1050" b="0" cap="none" spc="0" dirty="0">
                  <a:ln w="12700">
                    <a:solidFill>
                      <a:schemeClr val="tx2">
                        <a:satMod val="155000"/>
                      </a:schemeClr>
                    </a:solidFill>
                    <a:prstDash val="solid"/>
                  </a:ln>
                  <a:solidFill>
                    <a:schemeClr val="tx1"/>
                  </a:solidFill>
                  <a:effectLst/>
                  <a:latin typeface="+mj-lt"/>
                </a:endParaRPr>
              </a:p>
            </p:txBody>
          </p:sp>
          <p:sp>
            <p:nvSpPr>
              <p:cNvPr id="17" name="矩形 16"/>
              <p:cNvSpPr/>
              <p:nvPr userDrawn="1"/>
            </p:nvSpPr>
            <p:spPr>
              <a:xfrm>
                <a:off x="1977844" y="6143644"/>
                <a:ext cx="1246496" cy="492442"/>
              </a:xfrm>
              <a:prstGeom prst="rect">
                <a:avLst/>
              </a:prstGeom>
              <a:noFill/>
            </p:spPr>
            <p:txBody>
              <a:bodyPr wrap="none" lIns="91440" tIns="45720" rIns="91440" bIns="45720">
                <a:spAutoFit/>
              </a:bodyPr>
              <a:lstStyle/>
              <a:p>
                <a:pPr algn="ctr"/>
                <a:r>
                  <a:rPr lang="zh-TW" altLang="en-US" sz="1800" b="0" cap="none" spc="0" dirty="0" smtClean="0">
                    <a:ln w="12700">
                      <a:solidFill>
                        <a:schemeClr val="tx2">
                          <a:satMod val="155000"/>
                        </a:schemeClr>
                      </a:solidFill>
                      <a:prstDash val="solid"/>
                    </a:ln>
                    <a:solidFill>
                      <a:schemeClr val="tx1"/>
                    </a:solidFill>
                    <a:effectLst/>
                    <a:latin typeface="華康仿宋體W2" pitchFamily="49" charset="-120"/>
                    <a:ea typeface="華康仿宋體W2" pitchFamily="49" charset="-120"/>
                  </a:rPr>
                  <a:t>餐旅</a:t>
                </a:r>
                <a:r>
                  <a:rPr lang="zh-TW" altLang="en-US" sz="750" b="0" cap="none" spc="0" dirty="0" smtClean="0">
                    <a:ln w="12700">
                      <a:solidFill>
                        <a:schemeClr val="tx2">
                          <a:satMod val="155000"/>
                        </a:schemeClr>
                      </a:solidFill>
                      <a:prstDash val="solid"/>
                    </a:ln>
                    <a:solidFill>
                      <a:schemeClr val="tx1"/>
                    </a:solidFill>
                    <a:effectLst/>
                    <a:latin typeface="華康仿宋體W2" pitchFamily="49" charset="-120"/>
                    <a:ea typeface="華康仿宋體W2" pitchFamily="49" charset="-120"/>
                  </a:rPr>
                  <a:t>管理系</a:t>
                </a:r>
                <a:endParaRPr lang="zh-TW" altLang="en-US" sz="750" b="0" cap="none" spc="0" dirty="0">
                  <a:ln w="12700">
                    <a:solidFill>
                      <a:schemeClr val="tx2">
                        <a:satMod val="155000"/>
                      </a:schemeClr>
                    </a:solidFill>
                    <a:prstDash val="solid"/>
                  </a:ln>
                  <a:solidFill>
                    <a:schemeClr val="tx1"/>
                  </a:solidFill>
                  <a:effectLst/>
                  <a:latin typeface="華康仿宋體W2" pitchFamily="49" charset="-120"/>
                  <a:ea typeface="華康仿宋體W2" pitchFamily="49" charset="-120"/>
                </a:endParaRPr>
              </a:p>
            </p:txBody>
          </p:sp>
        </p:grpSp>
        <p:cxnSp>
          <p:nvCxnSpPr>
            <p:cNvPr id="22" name="直線接點 21"/>
            <p:cNvCxnSpPr/>
            <p:nvPr userDrawn="1"/>
          </p:nvCxnSpPr>
          <p:spPr>
            <a:xfrm>
              <a:off x="0" y="500042"/>
              <a:ext cx="1857388"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文字方塊 12"/>
          <p:cNvSpPr txBox="1"/>
          <p:nvPr userDrawn="1"/>
        </p:nvSpPr>
        <p:spPr>
          <a:xfrm>
            <a:off x="2786060" y="4768469"/>
            <a:ext cx="1178727" cy="369332"/>
          </a:xfrm>
          <a:prstGeom prst="rect">
            <a:avLst/>
          </a:prstGeom>
          <a:noFill/>
        </p:spPr>
        <p:txBody>
          <a:bodyPr wrap="square" rtlCol="0">
            <a:spAutoFit/>
          </a:bodyPr>
          <a:lstStyle/>
          <a:p>
            <a:pPr algn="ctr"/>
            <a:fld id="{16147B35-C0F8-4686-A4A7-C146D1DE59F4}" type="slidenum">
              <a:rPr lang="zh-TW" altLang="en-US" smtClean="0"/>
              <a:pPr algn="ctr"/>
              <a:t>‹#›</a:t>
            </a:fld>
            <a:endParaRPr lang="zh-TW" altLang="en-US" dirty="0"/>
          </a:p>
        </p:txBody>
      </p:sp>
      <p:sp>
        <p:nvSpPr>
          <p:cNvPr id="10" name="Rectangle 5"/>
          <p:cNvSpPr>
            <a:spLocks noChangeArrowheads="1"/>
          </p:cNvSpPr>
          <p:nvPr userDrawn="1"/>
        </p:nvSpPr>
        <p:spPr bwMode="auto">
          <a:xfrm>
            <a:off x="5258514" y="11430"/>
            <a:ext cx="1566000" cy="513000"/>
          </a:xfrm>
          <a:prstGeom prst="rect">
            <a:avLst/>
          </a:prstGeom>
          <a:solidFill>
            <a:schemeClr val="accent6">
              <a:lumMod val="40000"/>
              <a:lumOff val="60000"/>
            </a:schemeClr>
          </a:solidFill>
          <a:ln>
            <a:solidFill>
              <a:schemeClr val="bg1"/>
            </a:solidFill>
            <a:headEnd/>
            <a:tailEnd/>
          </a:ln>
        </p:spPr>
        <p:style>
          <a:lnRef idx="1">
            <a:schemeClr val="dk1"/>
          </a:lnRef>
          <a:fillRef idx="2">
            <a:schemeClr val="dk1"/>
          </a:fillRef>
          <a:effectRef idx="1">
            <a:schemeClr val="dk1"/>
          </a:effectRef>
          <a:fontRef idx="minor">
            <a:schemeClr val="dk1"/>
          </a:fontRef>
        </p:style>
        <p:txBody>
          <a:bodyPr lIns="0" r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1500" b="1" spc="38" dirty="0" smtClean="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rPr>
              <a:t>自我改善</a:t>
            </a:r>
            <a:endParaRPr lang="zh-TW" altLang="en-US" sz="1500" b="1" spc="450" dirty="0" smtClean="0">
              <a:ln w="11430"/>
              <a:solidFill>
                <a:schemeClr val="accent5">
                  <a:lumMod val="75000"/>
                </a:schemeClr>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2">
    <p:spTree>
      <p:nvGrpSpPr>
        <p:cNvPr id="1" name=""/>
        <p:cNvGrpSpPr/>
        <p:nvPr/>
      </p:nvGrpSpPr>
      <p:grpSpPr>
        <a:xfrm>
          <a:off x="0" y="0"/>
          <a:ext cx="0" cy="0"/>
          <a:chOff x="0" y="0"/>
          <a:chExt cx="0" cy="0"/>
        </a:xfrm>
      </p:grpSpPr>
      <p:pic>
        <p:nvPicPr>
          <p:cNvPr id="8" name="Picture 2" descr="hk1114(透明)"/>
          <p:cNvPicPr>
            <a:picLocks noChangeAspect="1" noChangeArrowheads="1"/>
          </p:cNvPicPr>
          <p:nvPr/>
        </p:nvPicPr>
        <p:blipFill>
          <a:blip r:embed="rId2" cstate="print"/>
          <a:srcRect/>
          <a:stretch>
            <a:fillRect/>
          </a:stretch>
        </p:blipFill>
        <p:spPr bwMode="auto">
          <a:xfrm>
            <a:off x="4" y="4714890"/>
            <a:ext cx="1301753" cy="428610"/>
          </a:xfrm>
          <a:prstGeom prst="rect">
            <a:avLst/>
          </a:prstGeom>
          <a:noFill/>
        </p:spPr>
      </p:pic>
      <p:grpSp>
        <p:nvGrpSpPr>
          <p:cNvPr id="2" name="群組 22"/>
          <p:cNvGrpSpPr/>
          <p:nvPr userDrawn="1"/>
        </p:nvGrpSpPr>
        <p:grpSpPr>
          <a:xfrm>
            <a:off x="5250647" y="4554161"/>
            <a:ext cx="1607355" cy="491926"/>
            <a:chOff x="-167427" y="-64395"/>
            <a:chExt cx="2143140" cy="655900"/>
          </a:xfrm>
        </p:grpSpPr>
        <p:grpSp>
          <p:nvGrpSpPr>
            <p:cNvPr id="3" name="群組 14"/>
            <p:cNvGrpSpPr/>
            <p:nvPr userDrawn="1"/>
          </p:nvGrpSpPr>
          <p:grpSpPr>
            <a:xfrm>
              <a:off x="-167427" y="-64395"/>
              <a:ext cx="2143140" cy="655900"/>
              <a:chOff x="1696972" y="6143644"/>
              <a:chExt cx="2143140" cy="655900"/>
            </a:xfrm>
          </p:grpSpPr>
          <p:sp>
            <p:nvSpPr>
              <p:cNvPr id="16" name="矩形 15"/>
              <p:cNvSpPr/>
              <p:nvPr userDrawn="1"/>
            </p:nvSpPr>
            <p:spPr>
              <a:xfrm>
                <a:off x="1696972" y="6460990"/>
                <a:ext cx="2143140" cy="338554"/>
              </a:xfrm>
              <a:prstGeom prst="rect">
                <a:avLst/>
              </a:prstGeom>
              <a:noFill/>
            </p:spPr>
            <p:txBody>
              <a:bodyPr wrap="square" lIns="91440" tIns="45720" rIns="91440" bIns="45720">
                <a:spAutoFit/>
              </a:bodyPr>
              <a:lstStyle/>
              <a:p>
                <a:pPr algn="ctr"/>
                <a:r>
                  <a:rPr lang="en-US" sz="1050" b="0" cap="none" spc="0" dirty="0" smtClean="0">
                    <a:ln w="12700">
                      <a:solidFill>
                        <a:schemeClr val="tx2">
                          <a:satMod val="155000"/>
                        </a:schemeClr>
                      </a:solidFill>
                      <a:prstDash val="solid"/>
                    </a:ln>
                    <a:solidFill>
                      <a:schemeClr val="tx1"/>
                    </a:solidFill>
                    <a:effectLst/>
                    <a:latin typeface="+mj-lt"/>
                  </a:rPr>
                  <a:t>Hospitality Management </a:t>
                </a:r>
                <a:endParaRPr lang="zh-TW" altLang="en-US" sz="1050" b="0" cap="none" spc="0" dirty="0">
                  <a:ln w="12700">
                    <a:solidFill>
                      <a:schemeClr val="tx2">
                        <a:satMod val="155000"/>
                      </a:schemeClr>
                    </a:solidFill>
                    <a:prstDash val="solid"/>
                  </a:ln>
                  <a:solidFill>
                    <a:schemeClr val="tx1"/>
                  </a:solidFill>
                  <a:effectLst/>
                  <a:latin typeface="+mj-lt"/>
                </a:endParaRPr>
              </a:p>
            </p:txBody>
          </p:sp>
          <p:sp>
            <p:nvSpPr>
              <p:cNvPr id="17" name="矩形 16"/>
              <p:cNvSpPr/>
              <p:nvPr userDrawn="1"/>
            </p:nvSpPr>
            <p:spPr>
              <a:xfrm>
                <a:off x="1977844" y="6143644"/>
                <a:ext cx="1246496" cy="492442"/>
              </a:xfrm>
              <a:prstGeom prst="rect">
                <a:avLst/>
              </a:prstGeom>
              <a:noFill/>
            </p:spPr>
            <p:txBody>
              <a:bodyPr wrap="none" lIns="91440" tIns="45720" rIns="91440" bIns="45720">
                <a:spAutoFit/>
              </a:bodyPr>
              <a:lstStyle/>
              <a:p>
                <a:pPr algn="ctr"/>
                <a:r>
                  <a:rPr lang="zh-TW" altLang="en-US" sz="1800" b="0" cap="none" spc="0" dirty="0" smtClean="0">
                    <a:ln w="12700">
                      <a:solidFill>
                        <a:schemeClr val="tx2">
                          <a:satMod val="155000"/>
                        </a:schemeClr>
                      </a:solidFill>
                      <a:prstDash val="solid"/>
                    </a:ln>
                    <a:solidFill>
                      <a:schemeClr val="tx1"/>
                    </a:solidFill>
                    <a:effectLst/>
                    <a:latin typeface="華康仿宋體W2" pitchFamily="49" charset="-120"/>
                    <a:ea typeface="華康仿宋體W2" pitchFamily="49" charset="-120"/>
                  </a:rPr>
                  <a:t>餐旅</a:t>
                </a:r>
                <a:r>
                  <a:rPr lang="zh-TW" altLang="en-US" sz="750" b="0" cap="none" spc="0" dirty="0" smtClean="0">
                    <a:ln w="12700">
                      <a:solidFill>
                        <a:schemeClr val="tx2">
                          <a:satMod val="155000"/>
                        </a:schemeClr>
                      </a:solidFill>
                      <a:prstDash val="solid"/>
                    </a:ln>
                    <a:solidFill>
                      <a:schemeClr val="tx1"/>
                    </a:solidFill>
                    <a:effectLst/>
                    <a:latin typeface="華康仿宋體W2" pitchFamily="49" charset="-120"/>
                    <a:ea typeface="華康仿宋體W2" pitchFamily="49" charset="-120"/>
                  </a:rPr>
                  <a:t>管理系</a:t>
                </a:r>
                <a:endParaRPr lang="zh-TW" altLang="en-US" sz="750" b="0" cap="none" spc="0" dirty="0">
                  <a:ln w="12700">
                    <a:solidFill>
                      <a:schemeClr val="tx2">
                        <a:satMod val="155000"/>
                      </a:schemeClr>
                    </a:solidFill>
                    <a:prstDash val="solid"/>
                  </a:ln>
                  <a:solidFill>
                    <a:schemeClr val="tx1"/>
                  </a:solidFill>
                  <a:effectLst/>
                  <a:latin typeface="華康仿宋體W2" pitchFamily="49" charset="-120"/>
                  <a:ea typeface="華康仿宋體W2" pitchFamily="49" charset="-120"/>
                </a:endParaRPr>
              </a:p>
            </p:txBody>
          </p:sp>
        </p:grpSp>
        <p:cxnSp>
          <p:nvCxnSpPr>
            <p:cNvPr id="22" name="直線接點 21"/>
            <p:cNvCxnSpPr/>
            <p:nvPr userDrawn="1"/>
          </p:nvCxnSpPr>
          <p:spPr>
            <a:xfrm>
              <a:off x="0" y="500042"/>
              <a:ext cx="1857388"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文字方塊 12"/>
          <p:cNvSpPr txBox="1"/>
          <p:nvPr userDrawn="1"/>
        </p:nvSpPr>
        <p:spPr>
          <a:xfrm>
            <a:off x="2786060" y="4768469"/>
            <a:ext cx="1178727" cy="369332"/>
          </a:xfrm>
          <a:prstGeom prst="rect">
            <a:avLst/>
          </a:prstGeom>
          <a:noFill/>
        </p:spPr>
        <p:txBody>
          <a:bodyPr wrap="square" rtlCol="0">
            <a:spAutoFit/>
          </a:bodyPr>
          <a:lstStyle/>
          <a:p>
            <a:pPr algn="ctr"/>
            <a:fld id="{16147B35-C0F8-4686-A4A7-C146D1DE59F4}" type="slidenum">
              <a:rPr lang="zh-TW" altLang="en-US" smtClean="0"/>
              <a:pPr algn="ctr"/>
              <a:t>‹#›</a:t>
            </a:fld>
            <a:endParaRPr lang="zh-TW" altLang="en-US" dirty="0"/>
          </a:p>
        </p:txBody>
      </p:sp>
      <p:sp>
        <p:nvSpPr>
          <p:cNvPr id="9" name="文字方塊 8"/>
          <p:cNvSpPr txBox="1"/>
          <p:nvPr userDrawn="1"/>
        </p:nvSpPr>
        <p:spPr>
          <a:xfrm>
            <a:off x="0" y="0"/>
            <a:ext cx="6858000" cy="41549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algn="l" defTabSz="685783" rtl="0" eaLnBrk="1" latinLnBrk="0" hangingPunct="1"/>
            <a:r>
              <a:rPr lang="en-US" altLang="zh-TW" sz="2100" b="1" kern="1200"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cs typeface="+mn-cs"/>
              </a:rPr>
              <a:t>6-2</a:t>
            </a:r>
            <a:r>
              <a:rPr lang="zh-TW" altLang="en-US" sz="2100" b="1" kern="1200"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cs typeface="+mn-cs"/>
              </a:rPr>
              <a:t> </a:t>
            </a:r>
            <a:r>
              <a:rPr lang="zh-TW" altLang="zh-TW" sz="2100" b="1" kern="1200"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cs typeface="+mn-cs"/>
              </a:rPr>
              <a:t>系持續改善及提升品質之作法</a:t>
            </a:r>
            <a:endParaRPr lang="zh-TW" altLang="en-US" sz="2100" b="1" kern="1200"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19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1">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4714882"/>
            <a:ext cx="130135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2"/>
          <p:cNvGrpSpPr>
            <a:grpSpLocks/>
          </p:cNvGrpSpPr>
          <p:nvPr userDrawn="1"/>
        </p:nvGrpSpPr>
        <p:grpSpPr bwMode="auto">
          <a:xfrm>
            <a:off x="5250663" y="4554146"/>
            <a:ext cx="1607344" cy="492060"/>
            <a:chOff x="-167427" y="-64395"/>
            <a:chExt cx="2143140" cy="655709"/>
          </a:xfrm>
        </p:grpSpPr>
        <p:grpSp>
          <p:nvGrpSpPr>
            <p:cNvPr id="4" name="群組 14"/>
            <p:cNvGrpSpPr>
              <a:grpSpLocks/>
            </p:cNvGrpSpPr>
            <p:nvPr userDrawn="1"/>
          </p:nvGrpSpPr>
          <p:grpSpPr bwMode="auto">
            <a:xfrm>
              <a:off x="-167427" y="-64395"/>
              <a:ext cx="2143140" cy="655709"/>
              <a:chOff x="1696972" y="6143644"/>
              <a:chExt cx="2143140" cy="655709"/>
            </a:xfrm>
          </p:grpSpPr>
          <p:sp>
            <p:nvSpPr>
              <p:cNvPr id="6" name="矩形 5"/>
              <p:cNvSpPr/>
              <p:nvPr userDrawn="1"/>
            </p:nvSpPr>
            <p:spPr>
              <a:xfrm>
                <a:off x="1696972" y="6460990"/>
                <a:ext cx="2143140" cy="338363"/>
              </a:xfrm>
              <a:prstGeom prst="rect">
                <a:avLst/>
              </a:prstGeom>
              <a:noFill/>
            </p:spPr>
            <p:txBody>
              <a:bodyPr>
                <a:spAutoFit/>
              </a:bodyPr>
              <a:lstStyle/>
              <a:p>
                <a:pPr algn="ctr" fontAlgn="auto">
                  <a:spcBef>
                    <a:spcPts val="0"/>
                  </a:spcBef>
                  <a:spcAft>
                    <a:spcPts val="0"/>
                  </a:spcAft>
                  <a:defRPr/>
                </a:pPr>
                <a:r>
                  <a:rPr kumimoji="0" lang="en-US" sz="1050" dirty="0">
                    <a:ln w="12700">
                      <a:solidFill>
                        <a:schemeClr val="tx2">
                          <a:satMod val="155000"/>
                        </a:schemeClr>
                      </a:solidFill>
                      <a:prstDash val="solid"/>
                    </a:ln>
                    <a:latin typeface="+mj-lt"/>
                    <a:ea typeface="+mn-ea"/>
                  </a:rPr>
                  <a:t>Hospitality Management </a:t>
                </a:r>
                <a:endParaRPr kumimoji="0" lang="zh-TW" altLang="en-US" sz="1050" dirty="0">
                  <a:ln w="12700">
                    <a:solidFill>
                      <a:schemeClr val="tx2">
                        <a:satMod val="155000"/>
                      </a:schemeClr>
                    </a:solidFill>
                    <a:prstDash val="solid"/>
                  </a:ln>
                  <a:latin typeface="+mj-lt"/>
                  <a:ea typeface="+mn-ea"/>
                </a:endParaRPr>
              </a:p>
            </p:txBody>
          </p:sp>
          <p:sp>
            <p:nvSpPr>
              <p:cNvPr id="7" name="矩形 6"/>
              <p:cNvSpPr/>
              <p:nvPr userDrawn="1"/>
            </p:nvSpPr>
            <p:spPr>
              <a:xfrm>
                <a:off x="1977838" y="6143644"/>
                <a:ext cx="1246505" cy="492164"/>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4"/>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7"/>
          <p:cNvSpPr txBox="1">
            <a:spLocks noChangeArrowheads="1"/>
          </p:cNvSpPr>
          <p:nvPr userDrawn="1"/>
        </p:nvSpPr>
        <p:spPr bwMode="auto">
          <a:xfrm>
            <a:off x="2786073" y="4768454"/>
            <a:ext cx="1178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fld id="{40BC7F11-BEE7-432B-8C03-2451E5D14B65}" type="slidenum">
              <a:rPr kumimoji="0" lang="zh-TW" altLang="en-US" smtClean="0">
                <a:latin typeface="Times New Roman" pitchFamily="18" charset="0"/>
                <a:ea typeface="標楷體" pitchFamily="65" charset="-120"/>
              </a:rPr>
              <a:pPr algn="ctr" eaLnBrk="1" hangingPunct="1">
                <a:defRPr/>
              </a:pPr>
              <a:t>‹#›</a:t>
            </a:fld>
            <a:endParaRPr kumimoji="0" lang="zh-TW" altLang="en-US" smtClean="0">
              <a:latin typeface="Times New Roman" pitchFamily="18" charset="0"/>
              <a:ea typeface="標楷體" pitchFamily="65" charset="-120"/>
            </a:endParaRPr>
          </a:p>
        </p:txBody>
      </p:sp>
      <p:sp>
        <p:nvSpPr>
          <p:cNvPr id="9" name="文字方塊 8"/>
          <p:cNvSpPr txBox="1">
            <a:spLocks noChangeArrowheads="1"/>
          </p:cNvSpPr>
          <p:nvPr userDrawn="1"/>
        </p:nvSpPr>
        <p:spPr bwMode="auto">
          <a:xfrm>
            <a:off x="0" y="2"/>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rPr>
              <a:t>5-1</a:t>
            </a:r>
            <a:r>
              <a:rPr kumimoji="0" lang="zh-TW" altLang="zh-TW"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rPr>
              <a:t>學生學習成效與發展符合系所教育目標與特色</a:t>
            </a:r>
            <a:endParaRPr kumimoji="0" lang="zh-TW" altLang="en-US"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71580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2">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4714882"/>
            <a:ext cx="130135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2"/>
          <p:cNvGrpSpPr>
            <a:grpSpLocks/>
          </p:cNvGrpSpPr>
          <p:nvPr userDrawn="1"/>
        </p:nvGrpSpPr>
        <p:grpSpPr bwMode="auto">
          <a:xfrm>
            <a:off x="5250663" y="4554146"/>
            <a:ext cx="1607344" cy="492060"/>
            <a:chOff x="-167427" y="-64395"/>
            <a:chExt cx="2143140" cy="655709"/>
          </a:xfrm>
        </p:grpSpPr>
        <p:grpSp>
          <p:nvGrpSpPr>
            <p:cNvPr id="4" name="群組 14"/>
            <p:cNvGrpSpPr>
              <a:grpSpLocks/>
            </p:cNvGrpSpPr>
            <p:nvPr userDrawn="1"/>
          </p:nvGrpSpPr>
          <p:grpSpPr bwMode="auto">
            <a:xfrm>
              <a:off x="-167427" y="-64395"/>
              <a:ext cx="2143140" cy="655709"/>
              <a:chOff x="1696972" y="6143644"/>
              <a:chExt cx="2143140" cy="655709"/>
            </a:xfrm>
          </p:grpSpPr>
          <p:sp>
            <p:nvSpPr>
              <p:cNvPr id="6" name="矩形 5"/>
              <p:cNvSpPr/>
              <p:nvPr userDrawn="1"/>
            </p:nvSpPr>
            <p:spPr>
              <a:xfrm>
                <a:off x="1696972" y="6460990"/>
                <a:ext cx="2143140" cy="338363"/>
              </a:xfrm>
              <a:prstGeom prst="rect">
                <a:avLst/>
              </a:prstGeom>
              <a:noFill/>
            </p:spPr>
            <p:txBody>
              <a:bodyPr>
                <a:spAutoFit/>
              </a:bodyPr>
              <a:lstStyle/>
              <a:p>
                <a:pPr algn="ctr" fontAlgn="auto">
                  <a:spcBef>
                    <a:spcPts val="0"/>
                  </a:spcBef>
                  <a:spcAft>
                    <a:spcPts val="0"/>
                  </a:spcAft>
                  <a:defRPr/>
                </a:pPr>
                <a:r>
                  <a:rPr kumimoji="0" lang="en-US" sz="1050" dirty="0">
                    <a:ln w="12700">
                      <a:solidFill>
                        <a:schemeClr val="tx2">
                          <a:satMod val="155000"/>
                        </a:schemeClr>
                      </a:solidFill>
                      <a:prstDash val="solid"/>
                    </a:ln>
                    <a:latin typeface="+mj-lt"/>
                    <a:ea typeface="+mn-ea"/>
                  </a:rPr>
                  <a:t>Hospitality Management </a:t>
                </a:r>
                <a:endParaRPr kumimoji="0" lang="zh-TW" altLang="en-US" sz="1050" dirty="0">
                  <a:ln w="12700">
                    <a:solidFill>
                      <a:schemeClr val="tx2">
                        <a:satMod val="155000"/>
                      </a:schemeClr>
                    </a:solidFill>
                    <a:prstDash val="solid"/>
                  </a:ln>
                  <a:latin typeface="+mj-lt"/>
                  <a:ea typeface="+mn-ea"/>
                </a:endParaRPr>
              </a:p>
            </p:txBody>
          </p:sp>
          <p:sp>
            <p:nvSpPr>
              <p:cNvPr id="7" name="矩形 6"/>
              <p:cNvSpPr/>
              <p:nvPr userDrawn="1"/>
            </p:nvSpPr>
            <p:spPr>
              <a:xfrm>
                <a:off x="1977838" y="6143644"/>
                <a:ext cx="1246505" cy="492164"/>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5" name="直線接點 4"/>
            <p:cNvCxnSpPr/>
            <p:nvPr userDrawn="1"/>
          </p:nvCxnSpPr>
          <p:spPr>
            <a:xfrm>
              <a:off x="-738" y="500437"/>
              <a:ext cx="1857388"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文字方塊 7"/>
          <p:cNvSpPr txBox="1">
            <a:spLocks noChangeArrowheads="1"/>
          </p:cNvSpPr>
          <p:nvPr userDrawn="1"/>
        </p:nvSpPr>
        <p:spPr bwMode="auto">
          <a:xfrm>
            <a:off x="2786073" y="4768454"/>
            <a:ext cx="1178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fld id="{D2D7F595-D5E8-4482-863E-758530EF20C9}" type="slidenum">
              <a:rPr kumimoji="0" lang="zh-TW" altLang="en-US" smtClean="0">
                <a:latin typeface="Times New Roman" pitchFamily="18" charset="0"/>
                <a:ea typeface="標楷體" pitchFamily="65" charset="-120"/>
              </a:rPr>
              <a:pPr algn="ctr" eaLnBrk="1" hangingPunct="1">
                <a:defRPr/>
              </a:pPr>
              <a:t>‹#›</a:t>
            </a:fld>
            <a:endParaRPr kumimoji="0" lang="zh-TW" altLang="en-US" smtClean="0">
              <a:latin typeface="Times New Roman" pitchFamily="18" charset="0"/>
              <a:ea typeface="標楷體" pitchFamily="65" charset="-120"/>
            </a:endParaRPr>
          </a:p>
        </p:txBody>
      </p:sp>
      <p:sp>
        <p:nvSpPr>
          <p:cNvPr id="9" name="文字方塊 8"/>
          <p:cNvSpPr txBox="1">
            <a:spLocks noChangeArrowheads="1"/>
          </p:cNvSpPr>
          <p:nvPr userDrawn="1"/>
        </p:nvSpPr>
        <p:spPr bwMode="auto">
          <a:xfrm>
            <a:off x="0" y="1"/>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rPr>
              <a:t>5-2</a:t>
            </a:r>
            <a:r>
              <a:rPr kumimoji="0" lang="zh-TW" altLang="zh-TW"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rPr>
              <a:t>提升學生就業力之規劃措施</a:t>
            </a:r>
            <a:endParaRPr kumimoji="0" lang="zh-TW" altLang="en-US" sz="2100" b="1" cap="none" spc="38" dirty="0" smtClean="0">
              <a:ln w="11430"/>
              <a:solidFill>
                <a:srgbClr val="1115AF"/>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267141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en-US" altLang="zh-TW"/>
          </a:p>
        </p:txBody>
      </p:sp>
      <p:sp>
        <p:nvSpPr>
          <p:cNvPr id="3" name="投影片編號版面配置區 5"/>
          <p:cNvSpPr>
            <a:spLocks noGrp="1"/>
          </p:cNvSpPr>
          <p:nvPr>
            <p:ph type="sldNum" sz="quarter" idx="11"/>
          </p:nvPr>
        </p:nvSpPr>
        <p:spPr/>
        <p:txBody>
          <a:bodyPr/>
          <a:lstStyle>
            <a:lvl1pPr>
              <a:defRPr/>
            </a:lvl1pPr>
          </a:lstStyle>
          <a:p>
            <a:pPr>
              <a:defRPr/>
            </a:pPr>
            <a:fld id="{D3ADDF36-AF3F-4EE9-B724-0183BDF22590}" type="slidenum">
              <a:rPr lang="zh-TW" altLang="en-US"/>
              <a:pPr>
                <a:defRPr/>
              </a:pPr>
              <a:t>‹#›</a:t>
            </a:fld>
            <a:endParaRPr lang="zh-TW" altLang="en-US"/>
          </a:p>
        </p:txBody>
      </p:sp>
    </p:spTree>
    <p:extLst>
      <p:ext uri="{BB962C8B-B14F-4D97-AF65-F5344CB8AC3E}">
        <p14:creationId xmlns:p14="http://schemas.microsoft.com/office/powerpoint/2010/main" val="738596748"/>
      </p:ext>
    </p:extLst>
  </p:cSld>
  <p:clrMapOvr>
    <a:masterClrMapping/>
  </p:clrMapOvr>
  <p:transition advClick="0" advTm="1000"/>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6"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5"/>
            <a:ext cx="1607344" cy="653640"/>
            <a:chOff x="-167427" y="-64395"/>
            <a:chExt cx="2143140" cy="871032"/>
          </a:xfrm>
        </p:grpSpPr>
        <p:grpSp>
          <p:nvGrpSpPr>
            <p:cNvPr id="6" name="群組 14"/>
            <p:cNvGrpSpPr>
              <a:grpSpLocks/>
            </p:cNvGrpSpPr>
            <p:nvPr userDrawn="1"/>
          </p:nvGrpSpPr>
          <p:grpSpPr bwMode="auto">
            <a:xfrm>
              <a:off x="-167427" y="-64395"/>
              <a:ext cx="2143140" cy="871032"/>
              <a:chOff x="1696972" y="6143644"/>
              <a:chExt cx="2143140" cy="871032"/>
            </a:xfrm>
          </p:grpSpPr>
          <p:sp>
            <p:nvSpPr>
              <p:cNvPr id="8" name="矩形 7"/>
              <p:cNvSpPr/>
              <p:nvPr userDrawn="1"/>
            </p:nvSpPr>
            <p:spPr>
              <a:xfrm>
                <a:off x="1696972" y="6460989"/>
                <a:ext cx="2143140" cy="553687"/>
              </a:xfrm>
              <a:prstGeom prst="rect">
                <a:avLst/>
              </a:prstGeom>
              <a:noFill/>
            </p:spPr>
            <p:txBody>
              <a:bodyPr>
                <a:spAutoFit/>
              </a:bodyPr>
              <a:lstStyle/>
              <a:p>
                <a:pPr algn="ctr" fontAlgn="auto">
                  <a:spcBef>
                    <a:spcPts val="0"/>
                  </a:spcBef>
                  <a:spcAft>
                    <a:spcPts val="0"/>
                  </a:spcAft>
                  <a:defRPr/>
                </a:pPr>
                <a:r>
                  <a:rPr kumimoji="0" lang="en-US" sz="1050" b="1" dirty="0">
                    <a:ln w="12700">
                      <a:solidFill>
                        <a:srgbClr val="B13F9A">
                          <a:satMod val="155000"/>
                        </a:srgbClr>
                      </a:solidFill>
                      <a:prstDash val="solid"/>
                    </a:ln>
                    <a:solidFill>
                      <a:prstClr val="black"/>
                    </a:solidFill>
                    <a:latin typeface="Fancy" pitchFamily="2" charset="2"/>
                    <a:ea typeface="標楷體"/>
                  </a:rPr>
                  <a:t>Hospitality Management </a:t>
                </a:r>
                <a:endParaRPr kumimoji="0" lang="zh-TW" altLang="en-US" sz="1050" b="1" dirty="0">
                  <a:ln w="12700">
                    <a:solidFill>
                      <a:srgbClr val="B13F9A">
                        <a:satMod val="155000"/>
                      </a:srgbClr>
                    </a:solidFill>
                    <a:prstDash val="solid"/>
                  </a:ln>
                  <a:solidFill>
                    <a:prstClr val="black"/>
                  </a:solidFill>
                  <a:latin typeface="Fancy" pitchFamily="2" charset="2"/>
                  <a:ea typeface="標楷體"/>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b="1" dirty="0">
                    <a:ln w="12700">
                      <a:solidFill>
                        <a:srgbClr val="B13F9A">
                          <a:satMod val="155000"/>
                        </a:srgbClr>
                      </a:solidFill>
                      <a:prstDash val="solid"/>
                    </a:ln>
                    <a:solidFill>
                      <a:prstClr val="black"/>
                    </a:solidFill>
                    <a:latin typeface="華康仿宋體W2" pitchFamily="49" charset="-120"/>
                    <a:ea typeface="華康仿宋體W2" pitchFamily="49" charset="-120"/>
                  </a:rPr>
                  <a:t>餐旅</a:t>
                </a:r>
                <a:r>
                  <a:rPr kumimoji="0" lang="zh-TW" altLang="en-US" sz="750" b="1" dirty="0">
                    <a:ln w="12700">
                      <a:solidFill>
                        <a:srgbClr val="B13F9A">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4"/>
            <a:ext cx="2171700" cy="273844"/>
          </a:xfrm>
          <a:prstGeom prst="rect">
            <a:avLst/>
          </a:prstGeom>
        </p:spPr>
        <p:txBody>
          <a:bodyPr/>
          <a:lstStyle>
            <a:lvl1pPr>
              <a:defRPr/>
            </a:lvl1pPr>
          </a:lstStyle>
          <a:p>
            <a:pPr>
              <a:defRPr/>
            </a:pPr>
            <a:fld id="{F3B2BCD3-6BA0-4429-81B0-796205F79F1F}" type="slidenum">
              <a:rPr lang="zh-TW" altLang="en-US" sz="3300" b="1">
                <a:solidFill>
                  <a:prstClr val="black"/>
                </a:solidFill>
                <a:latin typeface="Times New Roman" pitchFamily="18" charset="0"/>
                <a:ea typeface="新細明體" pitchFamily="18" charset="-120"/>
              </a:rPr>
              <a:pPr>
                <a:defRPr/>
              </a:pPr>
              <a:t>‹#›</a:t>
            </a:fld>
            <a:endParaRPr lang="zh-TW" altLang="en-US" sz="3300" b="1" dirty="0">
              <a:solidFill>
                <a:prstClr val="black"/>
              </a:solidFill>
              <a:latin typeface="Times New Roman" pitchFamily="18" charset="0"/>
              <a:ea typeface="新細明體" pitchFamily="18" charset="-120"/>
            </a:endParaRPr>
          </a:p>
        </p:txBody>
      </p:sp>
      <p:sp>
        <p:nvSpPr>
          <p:cNvPr id="11" name="投影片編號版面配置區 5"/>
          <p:cNvSpPr>
            <a:spLocks noGrp="1"/>
          </p:cNvSpPr>
          <p:nvPr>
            <p:ph type="sldNum" sz="quarter" idx="11"/>
          </p:nvPr>
        </p:nvSpPr>
        <p:spPr>
          <a:xfrm>
            <a:off x="4914900" y="4767264"/>
            <a:ext cx="1600200" cy="273844"/>
          </a:xfrm>
          <a:prstGeom prst="rect">
            <a:avLst/>
          </a:prstGeom>
        </p:spPr>
        <p:txBody>
          <a:bodyPr/>
          <a:lstStyle>
            <a:lvl1pPr>
              <a:defRPr/>
            </a:lvl1pPr>
          </a:lstStyle>
          <a:p>
            <a:pPr>
              <a:defRPr/>
            </a:pPr>
            <a:fld id="{DDEC6B99-D5C8-4823-AEA7-25AF0C6D7557}" type="slidenum">
              <a:rPr lang="zh-TW" altLang="en-US" sz="3300" b="1">
                <a:solidFill>
                  <a:prstClr val="black"/>
                </a:solidFill>
                <a:latin typeface="Times New Roman" pitchFamily="18" charset="0"/>
                <a:ea typeface="新細明體" pitchFamily="18" charset="-120"/>
              </a:rPr>
              <a:pPr>
                <a:defRPr/>
              </a:pPr>
              <a:t>‹#›</a:t>
            </a:fld>
            <a:endParaRPr lang="zh-TW" altLang="en-US" sz="3300" b="1">
              <a:solidFill>
                <a:prstClr val="black"/>
              </a:solidFill>
              <a:latin typeface="Times New Roman" pitchFamily="18" charset="0"/>
              <a:ea typeface="新細明體" pitchFamily="18" charset="-120"/>
            </a:endParaRPr>
          </a:p>
        </p:txBody>
      </p:sp>
    </p:spTree>
    <p:extLst>
      <p:ext uri="{BB962C8B-B14F-4D97-AF65-F5344CB8AC3E}">
        <p14:creationId xmlns:p14="http://schemas.microsoft.com/office/powerpoint/2010/main" val="2519745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6"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7"/>
            <a:ext cx="1607344" cy="492058"/>
            <a:chOff x="-167427" y="-64395"/>
            <a:chExt cx="2143140" cy="655710"/>
          </a:xfrm>
        </p:grpSpPr>
        <p:grpSp>
          <p:nvGrpSpPr>
            <p:cNvPr id="6" name="群組 14"/>
            <p:cNvGrpSpPr>
              <a:grpSpLocks/>
            </p:cNvGrpSpPr>
            <p:nvPr userDrawn="1"/>
          </p:nvGrpSpPr>
          <p:grpSpPr bwMode="auto">
            <a:xfrm>
              <a:off x="-167427" y="-64395"/>
              <a:ext cx="2143140" cy="655710"/>
              <a:chOff x="1696972" y="6143644"/>
              <a:chExt cx="2143140" cy="655710"/>
            </a:xfrm>
          </p:grpSpPr>
          <p:sp>
            <p:nvSpPr>
              <p:cNvPr id="8" name="矩形 7"/>
              <p:cNvSpPr/>
              <p:nvPr userDrawn="1"/>
            </p:nvSpPr>
            <p:spPr>
              <a:xfrm>
                <a:off x="1696972" y="6460989"/>
                <a:ext cx="2143140" cy="338365"/>
              </a:xfrm>
              <a:prstGeom prst="rect">
                <a:avLst/>
              </a:prstGeom>
              <a:noFill/>
            </p:spPr>
            <p:txBody>
              <a:bodyPr>
                <a:spAutoFit/>
              </a:bodyPr>
              <a:lstStyle/>
              <a:p>
                <a:pPr algn="ctr" fontAlgn="auto">
                  <a:spcBef>
                    <a:spcPts val="0"/>
                  </a:spcBef>
                  <a:spcAft>
                    <a:spcPts val="0"/>
                  </a:spcAft>
                  <a:defRPr/>
                </a:pPr>
                <a:r>
                  <a:rPr kumimoji="0" lang="en-US" sz="1050" b="1" dirty="0">
                    <a:ln w="12700">
                      <a:solidFill>
                        <a:srgbClr val="B13F9A">
                          <a:satMod val="155000"/>
                        </a:srgbClr>
                      </a:solidFill>
                      <a:prstDash val="solid"/>
                    </a:ln>
                    <a:solidFill>
                      <a:prstClr val="black"/>
                    </a:solidFill>
                    <a:latin typeface="DilleniaUPC" panose="02020603050405020304" pitchFamily="18" charset="-34"/>
                    <a:ea typeface="標楷體"/>
                  </a:rPr>
                  <a:t>Hospitality Management </a:t>
                </a:r>
                <a:endParaRPr kumimoji="0" lang="zh-TW" altLang="en-US" sz="1050" b="1" dirty="0">
                  <a:ln w="12700">
                    <a:solidFill>
                      <a:srgbClr val="B13F9A">
                        <a:satMod val="155000"/>
                      </a:srgbClr>
                    </a:solidFill>
                    <a:prstDash val="solid"/>
                  </a:ln>
                  <a:solidFill>
                    <a:prstClr val="black"/>
                  </a:solidFill>
                  <a:latin typeface="DilleniaUPC" panose="02020603050405020304" pitchFamily="18" charset="-34"/>
                  <a:ea typeface="標楷體"/>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b="1" dirty="0">
                    <a:ln w="12700">
                      <a:solidFill>
                        <a:srgbClr val="B13F9A">
                          <a:satMod val="155000"/>
                        </a:srgbClr>
                      </a:solidFill>
                      <a:prstDash val="solid"/>
                    </a:ln>
                    <a:solidFill>
                      <a:prstClr val="black"/>
                    </a:solidFill>
                    <a:latin typeface="華康仿宋體W2" pitchFamily="49" charset="-120"/>
                    <a:ea typeface="華康仿宋體W2" pitchFamily="49" charset="-120"/>
                  </a:rPr>
                  <a:t>餐旅</a:t>
                </a:r>
                <a:r>
                  <a:rPr kumimoji="0" lang="zh-TW" altLang="en-US" sz="750" b="1" dirty="0">
                    <a:ln w="12700">
                      <a:solidFill>
                        <a:srgbClr val="B13F9A">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4"/>
            <a:ext cx="2171700" cy="273844"/>
          </a:xfrm>
          <a:prstGeom prst="rect">
            <a:avLst/>
          </a:prstGeom>
        </p:spPr>
        <p:txBody>
          <a:bodyPr/>
          <a:lstStyle>
            <a:lvl1pPr>
              <a:defRPr/>
            </a:lvl1pPr>
          </a:lstStyle>
          <a:p>
            <a:pPr>
              <a:defRPr/>
            </a:pPr>
            <a:fld id="{F3B2BCD3-6BA0-4429-81B0-796205F79F1F}" type="slidenum">
              <a:rPr lang="zh-TW" altLang="en-US" sz="3300" b="1">
                <a:solidFill>
                  <a:prstClr val="black"/>
                </a:solidFill>
                <a:latin typeface="Times New Roman" pitchFamily="18" charset="0"/>
                <a:ea typeface="新細明體" pitchFamily="18" charset="-120"/>
              </a:rPr>
              <a:pPr>
                <a:defRPr/>
              </a:pPr>
              <a:t>‹#›</a:t>
            </a:fld>
            <a:endParaRPr lang="zh-TW" altLang="en-US" sz="3300" b="1" dirty="0">
              <a:solidFill>
                <a:prstClr val="black"/>
              </a:solidFill>
              <a:latin typeface="Times New Roman" pitchFamily="18" charset="0"/>
              <a:ea typeface="新細明體" pitchFamily="18" charset="-120"/>
            </a:endParaRPr>
          </a:p>
        </p:txBody>
      </p:sp>
      <p:sp>
        <p:nvSpPr>
          <p:cNvPr id="11" name="投影片編號版面配置區 5"/>
          <p:cNvSpPr>
            <a:spLocks noGrp="1"/>
          </p:cNvSpPr>
          <p:nvPr>
            <p:ph type="sldNum" sz="quarter" idx="11"/>
          </p:nvPr>
        </p:nvSpPr>
        <p:spPr>
          <a:xfrm>
            <a:off x="4914900" y="4767264"/>
            <a:ext cx="1600200" cy="273844"/>
          </a:xfrm>
          <a:prstGeom prst="rect">
            <a:avLst/>
          </a:prstGeom>
        </p:spPr>
        <p:txBody>
          <a:bodyPr/>
          <a:lstStyle>
            <a:lvl1pPr>
              <a:defRPr/>
            </a:lvl1pPr>
          </a:lstStyle>
          <a:p>
            <a:pPr>
              <a:defRPr/>
            </a:pPr>
            <a:fld id="{DDEC6B99-D5C8-4823-AEA7-25AF0C6D7557}" type="slidenum">
              <a:rPr lang="zh-TW" altLang="en-US" sz="3300" b="1">
                <a:solidFill>
                  <a:prstClr val="black"/>
                </a:solidFill>
                <a:latin typeface="Times New Roman" pitchFamily="18" charset="0"/>
                <a:ea typeface="新細明體" pitchFamily="18" charset="-120"/>
              </a:rPr>
              <a:pPr>
                <a:defRPr/>
              </a:pPr>
              <a:t>‹#›</a:t>
            </a:fld>
            <a:endParaRPr lang="zh-TW" altLang="en-US" sz="3300" b="1">
              <a:solidFill>
                <a:prstClr val="black"/>
              </a:solidFill>
              <a:latin typeface="Times New Roman" pitchFamily="18" charset="0"/>
              <a:ea typeface="新細明體" pitchFamily="18" charset="-120"/>
            </a:endParaRPr>
          </a:p>
        </p:txBody>
      </p:sp>
    </p:spTree>
    <p:extLst>
      <p:ext uri="{BB962C8B-B14F-4D97-AF65-F5344CB8AC3E}">
        <p14:creationId xmlns:p14="http://schemas.microsoft.com/office/powerpoint/2010/main" val="3101428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3305176"/>
            <a:ext cx="58293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2180035"/>
            <a:ext cx="5829300" cy="1125140"/>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zh-TW" altLang="en-US" smtClean="0"/>
              <a:t>按一下以編輯母片文字樣式</a:t>
            </a:r>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8E7BE467-0FD1-4093-A344-9F64F17432CA}"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6"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7"/>
            <a:ext cx="1607344" cy="492058"/>
            <a:chOff x="-167427" y="-64395"/>
            <a:chExt cx="2143140" cy="655710"/>
          </a:xfrm>
        </p:grpSpPr>
        <p:grpSp>
          <p:nvGrpSpPr>
            <p:cNvPr id="6" name="群組 14"/>
            <p:cNvGrpSpPr>
              <a:grpSpLocks/>
            </p:cNvGrpSpPr>
            <p:nvPr userDrawn="1"/>
          </p:nvGrpSpPr>
          <p:grpSpPr bwMode="auto">
            <a:xfrm>
              <a:off x="-167427" y="-64395"/>
              <a:ext cx="2143140" cy="655710"/>
              <a:chOff x="1696972" y="6143644"/>
              <a:chExt cx="2143140" cy="655710"/>
            </a:xfrm>
          </p:grpSpPr>
          <p:sp>
            <p:nvSpPr>
              <p:cNvPr id="8" name="矩形 7"/>
              <p:cNvSpPr/>
              <p:nvPr userDrawn="1"/>
            </p:nvSpPr>
            <p:spPr>
              <a:xfrm>
                <a:off x="1696972" y="6460989"/>
                <a:ext cx="2143140" cy="338365"/>
              </a:xfrm>
              <a:prstGeom prst="rect">
                <a:avLst/>
              </a:prstGeom>
              <a:noFill/>
            </p:spPr>
            <p:txBody>
              <a:bodyPr>
                <a:spAutoFit/>
              </a:bodyPr>
              <a:lstStyle/>
              <a:p>
                <a:pPr algn="ctr" fontAlgn="auto">
                  <a:spcBef>
                    <a:spcPts val="0"/>
                  </a:spcBef>
                  <a:spcAft>
                    <a:spcPts val="0"/>
                  </a:spcAft>
                  <a:defRPr/>
                </a:pPr>
                <a:r>
                  <a:rPr kumimoji="0" lang="en-US" sz="1050" b="1" dirty="0">
                    <a:ln w="12700">
                      <a:solidFill>
                        <a:srgbClr val="B13F9A">
                          <a:satMod val="155000"/>
                        </a:srgbClr>
                      </a:solidFill>
                      <a:prstDash val="solid"/>
                    </a:ln>
                    <a:solidFill>
                      <a:prstClr val="black"/>
                    </a:solidFill>
                    <a:latin typeface="DilleniaUPC" panose="02020603050405020304" pitchFamily="18" charset="-34"/>
                    <a:ea typeface="標楷體"/>
                  </a:rPr>
                  <a:t>Hospitality Management </a:t>
                </a:r>
                <a:endParaRPr kumimoji="0" lang="zh-TW" altLang="en-US" sz="1050" b="1" dirty="0">
                  <a:ln w="12700">
                    <a:solidFill>
                      <a:srgbClr val="B13F9A">
                        <a:satMod val="155000"/>
                      </a:srgbClr>
                    </a:solidFill>
                    <a:prstDash val="solid"/>
                  </a:ln>
                  <a:solidFill>
                    <a:prstClr val="black"/>
                  </a:solidFill>
                  <a:latin typeface="DilleniaUPC" panose="02020603050405020304" pitchFamily="18" charset="-34"/>
                  <a:ea typeface="標楷體"/>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b="1" dirty="0">
                    <a:ln w="12700">
                      <a:solidFill>
                        <a:srgbClr val="B13F9A">
                          <a:satMod val="155000"/>
                        </a:srgbClr>
                      </a:solidFill>
                      <a:prstDash val="solid"/>
                    </a:ln>
                    <a:solidFill>
                      <a:prstClr val="black"/>
                    </a:solidFill>
                    <a:latin typeface="華康仿宋體W2" pitchFamily="49" charset="-120"/>
                    <a:ea typeface="華康仿宋體W2" pitchFamily="49" charset="-120"/>
                  </a:rPr>
                  <a:t>餐旅</a:t>
                </a:r>
                <a:r>
                  <a:rPr kumimoji="0" lang="zh-TW" altLang="en-US" sz="750" b="1" dirty="0">
                    <a:ln w="12700">
                      <a:solidFill>
                        <a:srgbClr val="B13F9A">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4"/>
            <a:ext cx="2171700" cy="273844"/>
          </a:xfrm>
          <a:prstGeom prst="rect">
            <a:avLst/>
          </a:prstGeom>
        </p:spPr>
        <p:txBody>
          <a:bodyPr/>
          <a:lstStyle>
            <a:lvl1pPr>
              <a:defRPr/>
            </a:lvl1pPr>
          </a:lstStyle>
          <a:p>
            <a:pPr>
              <a:defRPr/>
            </a:pPr>
            <a:fld id="{F3B2BCD3-6BA0-4429-81B0-796205F79F1F}" type="slidenum">
              <a:rPr lang="zh-TW" altLang="en-US" sz="3300" b="1">
                <a:solidFill>
                  <a:prstClr val="black"/>
                </a:solidFill>
                <a:latin typeface="Times New Roman" pitchFamily="18" charset="0"/>
                <a:ea typeface="新細明體" pitchFamily="18" charset="-120"/>
              </a:rPr>
              <a:pPr>
                <a:defRPr/>
              </a:pPr>
              <a:t>‹#›</a:t>
            </a:fld>
            <a:endParaRPr lang="zh-TW" altLang="en-US" sz="3300" b="1" dirty="0">
              <a:solidFill>
                <a:prstClr val="black"/>
              </a:solidFill>
              <a:latin typeface="Times New Roman" pitchFamily="18" charset="0"/>
              <a:ea typeface="新細明體" pitchFamily="18" charset="-120"/>
            </a:endParaRPr>
          </a:p>
        </p:txBody>
      </p:sp>
      <p:sp>
        <p:nvSpPr>
          <p:cNvPr id="11" name="投影片編號版面配置區 5"/>
          <p:cNvSpPr>
            <a:spLocks noGrp="1"/>
          </p:cNvSpPr>
          <p:nvPr>
            <p:ph type="sldNum" sz="quarter" idx="11"/>
          </p:nvPr>
        </p:nvSpPr>
        <p:spPr>
          <a:xfrm>
            <a:off x="4914900" y="4767264"/>
            <a:ext cx="1600200" cy="273844"/>
          </a:xfrm>
          <a:prstGeom prst="rect">
            <a:avLst/>
          </a:prstGeom>
        </p:spPr>
        <p:txBody>
          <a:bodyPr/>
          <a:lstStyle>
            <a:lvl1pPr>
              <a:defRPr/>
            </a:lvl1pPr>
          </a:lstStyle>
          <a:p>
            <a:pPr>
              <a:defRPr/>
            </a:pPr>
            <a:fld id="{DDEC6B99-D5C8-4823-AEA7-25AF0C6D7557}" type="slidenum">
              <a:rPr lang="zh-TW" altLang="en-US" sz="3300" b="1">
                <a:solidFill>
                  <a:prstClr val="black"/>
                </a:solidFill>
                <a:latin typeface="Times New Roman" pitchFamily="18" charset="0"/>
                <a:ea typeface="新細明體" pitchFamily="18" charset="-120"/>
              </a:rPr>
              <a:pPr>
                <a:defRPr/>
              </a:pPr>
              <a:t>‹#›</a:t>
            </a:fld>
            <a:endParaRPr lang="zh-TW" altLang="en-US" sz="3300" b="1">
              <a:solidFill>
                <a:prstClr val="black"/>
              </a:solidFill>
              <a:latin typeface="Times New Roman" pitchFamily="18" charset="0"/>
              <a:ea typeface="新細明體" pitchFamily="18" charset="-120"/>
            </a:endParaRPr>
          </a:p>
        </p:txBody>
      </p:sp>
    </p:spTree>
    <p:extLst>
      <p:ext uri="{BB962C8B-B14F-4D97-AF65-F5344CB8AC3E}">
        <p14:creationId xmlns:p14="http://schemas.microsoft.com/office/powerpoint/2010/main" val="11036720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6"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7"/>
            <a:ext cx="1607344" cy="492058"/>
            <a:chOff x="-167427" y="-64395"/>
            <a:chExt cx="2143140" cy="655710"/>
          </a:xfrm>
        </p:grpSpPr>
        <p:grpSp>
          <p:nvGrpSpPr>
            <p:cNvPr id="6" name="群組 14"/>
            <p:cNvGrpSpPr>
              <a:grpSpLocks/>
            </p:cNvGrpSpPr>
            <p:nvPr userDrawn="1"/>
          </p:nvGrpSpPr>
          <p:grpSpPr bwMode="auto">
            <a:xfrm>
              <a:off x="-167427" y="-64395"/>
              <a:ext cx="2143140" cy="655710"/>
              <a:chOff x="1696972" y="6143644"/>
              <a:chExt cx="2143140" cy="655710"/>
            </a:xfrm>
          </p:grpSpPr>
          <p:sp>
            <p:nvSpPr>
              <p:cNvPr id="8" name="矩形 7"/>
              <p:cNvSpPr/>
              <p:nvPr userDrawn="1"/>
            </p:nvSpPr>
            <p:spPr>
              <a:xfrm>
                <a:off x="1696972" y="6460989"/>
                <a:ext cx="2143140" cy="338365"/>
              </a:xfrm>
              <a:prstGeom prst="rect">
                <a:avLst/>
              </a:prstGeom>
              <a:noFill/>
            </p:spPr>
            <p:txBody>
              <a:bodyPr>
                <a:spAutoFit/>
              </a:bodyPr>
              <a:lstStyle/>
              <a:p>
                <a:pPr algn="ctr" fontAlgn="auto">
                  <a:spcBef>
                    <a:spcPts val="0"/>
                  </a:spcBef>
                  <a:spcAft>
                    <a:spcPts val="0"/>
                  </a:spcAft>
                  <a:defRPr/>
                </a:pPr>
                <a:r>
                  <a:rPr kumimoji="0" lang="en-US" sz="1050" b="1" dirty="0">
                    <a:ln w="12700">
                      <a:solidFill>
                        <a:srgbClr val="B13F9A">
                          <a:satMod val="155000"/>
                        </a:srgbClr>
                      </a:solidFill>
                      <a:prstDash val="solid"/>
                    </a:ln>
                    <a:solidFill>
                      <a:prstClr val="black"/>
                    </a:solidFill>
                    <a:latin typeface="DilleniaUPC" panose="02020603050405020304" pitchFamily="18" charset="-34"/>
                    <a:ea typeface="標楷體"/>
                  </a:rPr>
                  <a:t>Hospitality Management </a:t>
                </a:r>
                <a:endParaRPr kumimoji="0" lang="zh-TW" altLang="en-US" sz="1050" b="1" dirty="0">
                  <a:ln w="12700">
                    <a:solidFill>
                      <a:srgbClr val="B13F9A">
                        <a:satMod val="155000"/>
                      </a:srgbClr>
                    </a:solidFill>
                    <a:prstDash val="solid"/>
                  </a:ln>
                  <a:solidFill>
                    <a:prstClr val="black"/>
                  </a:solidFill>
                  <a:latin typeface="DilleniaUPC" panose="02020603050405020304" pitchFamily="18" charset="-34"/>
                  <a:ea typeface="標楷體"/>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b="1" dirty="0">
                    <a:ln w="12700">
                      <a:solidFill>
                        <a:srgbClr val="B13F9A">
                          <a:satMod val="155000"/>
                        </a:srgbClr>
                      </a:solidFill>
                      <a:prstDash val="solid"/>
                    </a:ln>
                    <a:solidFill>
                      <a:prstClr val="black"/>
                    </a:solidFill>
                    <a:latin typeface="華康仿宋體W2" pitchFamily="49" charset="-120"/>
                    <a:ea typeface="華康仿宋體W2" pitchFamily="49" charset="-120"/>
                  </a:rPr>
                  <a:t>餐旅</a:t>
                </a:r>
                <a:r>
                  <a:rPr kumimoji="0" lang="zh-TW" altLang="en-US" sz="750" b="1" dirty="0">
                    <a:ln w="12700">
                      <a:solidFill>
                        <a:srgbClr val="B13F9A">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4"/>
            <a:ext cx="2171700" cy="273844"/>
          </a:xfrm>
          <a:prstGeom prst="rect">
            <a:avLst/>
          </a:prstGeom>
        </p:spPr>
        <p:txBody>
          <a:bodyPr/>
          <a:lstStyle>
            <a:lvl1pPr>
              <a:defRPr/>
            </a:lvl1pPr>
          </a:lstStyle>
          <a:p>
            <a:pPr>
              <a:defRPr/>
            </a:pPr>
            <a:fld id="{F3B2BCD3-6BA0-4429-81B0-796205F79F1F}" type="slidenum">
              <a:rPr lang="zh-TW" altLang="en-US" sz="3300" b="1">
                <a:solidFill>
                  <a:prstClr val="black"/>
                </a:solidFill>
                <a:latin typeface="Times New Roman" pitchFamily="18" charset="0"/>
                <a:ea typeface="新細明體" pitchFamily="18" charset="-120"/>
              </a:rPr>
              <a:pPr>
                <a:defRPr/>
              </a:pPr>
              <a:t>‹#›</a:t>
            </a:fld>
            <a:endParaRPr lang="zh-TW" altLang="en-US" sz="3300" b="1" dirty="0">
              <a:solidFill>
                <a:prstClr val="black"/>
              </a:solidFill>
              <a:latin typeface="Times New Roman" pitchFamily="18" charset="0"/>
              <a:ea typeface="新細明體" pitchFamily="18" charset="-120"/>
            </a:endParaRPr>
          </a:p>
        </p:txBody>
      </p:sp>
      <p:sp>
        <p:nvSpPr>
          <p:cNvPr id="11" name="投影片編號版面配置區 5"/>
          <p:cNvSpPr>
            <a:spLocks noGrp="1"/>
          </p:cNvSpPr>
          <p:nvPr>
            <p:ph type="sldNum" sz="quarter" idx="11"/>
          </p:nvPr>
        </p:nvSpPr>
        <p:spPr>
          <a:xfrm>
            <a:off x="4914900" y="4767264"/>
            <a:ext cx="1600200" cy="273844"/>
          </a:xfrm>
          <a:prstGeom prst="rect">
            <a:avLst/>
          </a:prstGeom>
        </p:spPr>
        <p:txBody>
          <a:bodyPr/>
          <a:lstStyle>
            <a:lvl1pPr>
              <a:defRPr/>
            </a:lvl1pPr>
          </a:lstStyle>
          <a:p>
            <a:pPr>
              <a:defRPr/>
            </a:pPr>
            <a:fld id="{DDEC6B99-D5C8-4823-AEA7-25AF0C6D7557}" type="slidenum">
              <a:rPr lang="zh-TW" altLang="en-US" sz="3300" b="1">
                <a:solidFill>
                  <a:prstClr val="black"/>
                </a:solidFill>
                <a:latin typeface="Times New Roman" pitchFamily="18" charset="0"/>
                <a:ea typeface="新細明體" pitchFamily="18" charset="-120"/>
              </a:rPr>
              <a:pPr>
                <a:defRPr/>
              </a:pPr>
              <a:t>‹#›</a:t>
            </a:fld>
            <a:endParaRPr lang="zh-TW" altLang="en-US" sz="3300" b="1">
              <a:solidFill>
                <a:prstClr val="black"/>
              </a:solidFill>
              <a:latin typeface="Times New Roman" pitchFamily="18" charset="0"/>
              <a:ea typeface="新細明體" pitchFamily="18" charset="-120"/>
            </a:endParaRPr>
          </a:p>
        </p:txBody>
      </p:sp>
    </p:spTree>
    <p:extLst>
      <p:ext uri="{BB962C8B-B14F-4D97-AF65-F5344CB8AC3E}">
        <p14:creationId xmlns:p14="http://schemas.microsoft.com/office/powerpoint/2010/main" val="26523600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2"/>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7"/>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6"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9" y="7"/>
            <a:ext cx="1607344" cy="492058"/>
            <a:chOff x="-167427" y="-64395"/>
            <a:chExt cx="2143140" cy="655710"/>
          </a:xfrm>
        </p:grpSpPr>
        <p:grpSp>
          <p:nvGrpSpPr>
            <p:cNvPr id="6" name="群組 14"/>
            <p:cNvGrpSpPr>
              <a:grpSpLocks/>
            </p:cNvGrpSpPr>
            <p:nvPr userDrawn="1"/>
          </p:nvGrpSpPr>
          <p:grpSpPr bwMode="auto">
            <a:xfrm>
              <a:off x="-167427" y="-64395"/>
              <a:ext cx="2143140" cy="655710"/>
              <a:chOff x="1696972" y="6143644"/>
              <a:chExt cx="2143140" cy="655710"/>
            </a:xfrm>
          </p:grpSpPr>
          <p:sp>
            <p:nvSpPr>
              <p:cNvPr id="8" name="矩形 7"/>
              <p:cNvSpPr/>
              <p:nvPr userDrawn="1"/>
            </p:nvSpPr>
            <p:spPr>
              <a:xfrm>
                <a:off x="1696972" y="6460989"/>
                <a:ext cx="2143140" cy="338365"/>
              </a:xfrm>
              <a:prstGeom prst="rect">
                <a:avLst/>
              </a:prstGeom>
              <a:noFill/>
            </p:spPr>
            <p:txBody>
              <a:bodyPr>
                <a:spAutoFit/>
              </a:bodyPr>
              <a:lstStyle/>
              <a:p>
                <a:pPr algn="ctr" fontAlgn="auto">
                  <a:spcBef>
                    <a:spcPts val="0"/>
                  </a:spcBef>
                  <a:spcAft>
                    <a:spcPts val="0"/>
                  </a:spcAft>
                  <a:defRPr/>
                </a:pPr>
                <a:r>
                  <a:rPr kumimoji="0" lang="en-US" sz="1050" b="1" dirty="0">
                    <a:ln w="12700">
                      <a:solidFill>
                        <a:srgbClr val="B13F9A">
                          <a:satMod val="155000"/>
                        </a:srgbClr>
                      </a:solidFill>
                      <a:prstDash val="solid"/>
                    </a:ln>
                    <a:solidFill>
                      <a:prstClr val="black"/>
                    </a:solidFill>
                    <a:latin typeface="DilleniaUPC" panose="02020603050405020304" pitchFamily="18" charset="-34"/>
                    <a:ea typeface="標楷體"/>
                  </a:rPr>
                  <a:t>Hospitality Management </a:t>
                </a:r>
                <a:endParaRPr kumimoji="0" lang="zh-TW" altLang="en-US" sz="1050" b="1" dirty="0">
                  <a:ln w="12700">
                    <a:solidFill>
                      <a:srgbClr val="B13F9A">
                        <a:satMod val="155000"/>
                      </a:srgbClr>
                    </a:solidFill>
                    <a:prstDash val="solid"/>
                  </a:ln>
                  <a:solidFill>
                    <a:prstClr val="black"/>
                  </a:solidFill>
                  <a:latin typeface="DilleniaUPC" panose="02020603050405020304" pitchFamily="18" charset="-34"/>
                  <a:ea typeface="標楷體"/>
                </a:endParaRPr>
              </a:p>
            </p:txBody>
          </p:sp>
          <p:sp>
            <p:nvSpPr>
              <p:cNvPr id="9" name="矩形 8"/>
              <p:cNvSpPr/>
              <p:nvPr userDrawn="1"/>
            </p:nvSpPr>
            <p:spPr>
              <a:xfrm>
                <a:off x="1977838" y="6143644"/>
                <a:ext cx="1246505" cy="492167"/>
              </a:xfrm>
              <a:prstGeom prst="rect">
                <a:avLst/>
              </a:prstGeom>
              <a:noFill/>
            </p:spPr>
            <p:txBody>
              <a:bodyPr wrap="none">
                <a:spAutoFit/>
              </a:bodyPr>
              <a:lstStyle/>
              <a:p>
                <a:pPr algn="ctr" fontAlgn="auto">
                  <a:spcBef>
                    <a:spcPts val="0"/>
                  </a:spcBef>
                  <a:spcAft>
                    <a:spcPts val="0"/>
                  </a:spcAft>
                  <a:defRPr/>
                </a:pPr>
                <a:r>
                  <a:rPr kumimoji="0" lang="zh-TW" altLang="en-US" sz="1800" b="1" dirty="0">
                    <a:ln w="12700">
                      <a:solidFill>
                        <a:srgbClr val="B13F9A">
                          <a:satMod val="155000"/>
                        </a:srgbClr>
                      </a:solidFill>
                      <a:prstDash val="solid"/>
                    </a:ln>
                    <a:solidFill>
                      <a:prstClr val="black"/>
                    </a:solidFill>
                    <a:latin typeface="華康仿宋體W2" pitchFamily="49" charset="-120"/>
                    <a:ea typeface="華康仿宋體W2" pitchFamily="49" charset="-120"/>
                  </a:rPr>
                  <a:t>餐旅</a:t>
                </a:r>
                <a:r>
                  <a:rPr kumimoji="0" lang="zh-TW" altLang="en-US" sz="750" b="1" dirty="0">
                    <a:ln w="12700">
                      <a:solidFill>
                        <a:srgbClr val="B13F9A">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4"/>
            <a:ext cx="2171700" cy="273844"/>
          </a:xfrm>
          <a:prstGeom prst="rect">
            <a:avLst/>
          </a:prstGeom>
        </p:spPr>
        <p:txBody>
          <a:bodyPr/>
          <a:lstStyle>
            <a:lvl1pPr>
              <a:defRPr/>
            </a:lvl1pPr>
          </a:lstStyle>
          <a:p>
            <a:pPr>
              <a:defRPr/>
            </a:pPr>
            <a:fld id="{F3B2BCD3-6BA0-4429-81B0-796205F79F1F}" type="slidenum">
              <a:rPr lang="zh-TW" altLang="en-US" sz="3300" b="1">
                <a:solidFill>
                  <a:prstClr val="black"/>
                </a:solidFill>
                <a:latin typeface="Times New Roman" pitchFamily="18" charset="0"/>
                <a:ea typeface="新細明體" pitchFamily="18" charset="-120"/>
              </a:rPr>
              <a:pPr>
                <a:defRPr/>
              </a:pPr>
              <a:t>‹#›</a:t>
            </a:fld>
            <a:endParaRPr lang="zh-TW" altLang="en-US" sz="3300" b="1" dirty="0">
              <a:solidFill>
                <a:prstClr val="black"/>
              </a:solidFill>
              <a:latin typeface="Times New Roman" pitchFamily="18" charset="0"/>
              <a:ea typeface="新細明體" pitchFamily="18" charset="-120"/>
            </a:endParaRPr>
          </a:p>
        </p:txBody>
      </p:sp>
      <p:sp>
        <p:nvSpPr>
          <p:cNvPr id="11" name="投影片編號版面配置區 5"/>
          <p:cNvSpPr>
            <a:spLocks noGrp="1"/>
          </p:cNvSpPr>
          <p:nvPr>
            <p:ph type="sldNum" sz="quarter" idx="11"/>
          </p:nvPr>
        </p:nvSpPr>
        <p:spPr>
          <a:xfrm>
            <a:off x="4914900" y="4767264"/>
            <a:ext cx="1600200" cy="273844"/>
          </a:xfrm>
          <a:prstGeom prst="rect">
            <a:avLst/>
          </a:prstGeom>
        </p:spPr>
        <p:txBody>
          <a:bodyPr/>
          <a:lstStyle>
            <a:lvl1pPr>
              <a:defRPr/>
            </a:lvl1pPr>
          </a:lstStyle>
          <a:p>
            <a:pPr>
              <a:defRPr/>
            </a:pPr>
            <a:fld id="{DDEC6B99-D5C8-4823-AEA7-25AF0C6D7557}" type="slidenum">
              <a:rPr lang="zh-TW" altLang="en-US" sz="3300" b="1">
                <a:solidFill>
                  <a:prstClr val="black"/>
                </a:solidFill>
                <a:latin typeface="Times New Roman" pitchFamily="18" charset="0"/>
                <a:ea typeface="新細明體" pitchFamily="18" charset="-120"/>
              </a:rPr>
              <a:pPr>
                <a:defRPr/>
              </a:pPr>
              <a:t>‹#›</a:t>
            </a:fld>
            <a:endParaRPr lang="zh-TW" altLang="en-US" sz="3300" b="1">
              <a:solidFill>
                <a:prstClr val="black"/>
              </a:solidFill>
              <a:latin typeface="Times New Roman" pitchFamily="18" charset="0"/>
              <a:ea typeface="新細明體" pitchFamily="18" charset="-120"/>
            </a:endParaRPr>
          </a:p>
        </p:txBody>
      </p:sp>
    </p:spTree>
    <p:extLst>
      <p:ext uri="{BB962C8B-B14F-4D97-AF65-F5344CB8AC3E}">
        <p14:creationId xmlns:p14="http://schemas.microsoft.com/office/powerpoint/2010/main" val="33282803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14880"/>
            <a:ext cx="130135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4"/>
            <a:ext cx="1607344" cy="653641"/>
            <a:chOff x="-167427" y="-64395"/>
            <a:chExt cx="2143140" cy="871032"/>
          </a:xfrm>
        </p:grpSpPr>
        <p:grpSp>
          <p:nvGrpSpPr>
            <p:cNvPr id="6" name="群組 14"/>
            <p:cNvGrpSpPr>
              <a:grpSpLocks/>
            </p:cNvGrpSpPr>
            <p:nvPr userDrawn="1"/>
          </p:nvGrpSpPr>
          <p:grpSpPr bwMode="auto">
            <a:xfrm>
              <a:off x="-167427" y="-64395"/>
              <a:ext cx="2143140" cy="871032"/>
              <a:chOff x="1696972" y="6143644"/>
              <a:chExt cx="2143140" cy="871032"/>
            </a:xfrm>
          </p:grpSpPr>
          <p:sp>
            <p:nvSpPr>
              <p:cNvPr id="8" name="矩形 7"/>
              <p:cNvSpPr/>
              <p:nvPr userDrawn="1"/>
            </p:nvSpPr>
            <p:spPr>
              <a:xfrm>
                <a:off x="1696972" y="6460990"/>
                <a:ext cx="2143140" cy="553686"/>
              </a:xfrm>
              <a:prstGeom prst="rect">
                <a:avLst/>
              </a:prstGeom>
              <a:noFill/>
            </p:spPr>
            <p:txBody>
              <a:bodyPr>
                <a:spAutoFit/>
              </a:bodyPr>
              <a:lstStyle/>
              <a:p>
                <a:pPr algn="ctr" fontAlgn="auto">
                  <a:spcBef>
                    <a:spcPts val="0"/>
                  </a:spcBef>
                  <a:spcAft>
                    <a:spcPts val="0"/>
                  </a:spcAft>
                  <a:defRPr/>
                </a:pPr>
                <a:r>
                  <a:rPr kumimoji="0" lang="en-US" sz="1050" dirty="0">
                    <a:ln w="12700">
                      <a:solidFill>
                        <a:srgbClr val="1F497D">
                          <a:satMod val="155000"/>
                        </a:srgbClr>
                      </a:solidFill>
                      <a:prstDash val="solid"/>
                    </a:ln>
                    <a:solidFill>
                      <a:prstClr val="black"/>
                    </a:solidFill>
                    <a:latin typeface="Fancy" pitchFamily="2" charset="2"/>
                    <a:ea typeface="標楷體"/>
                  </a:rPr>
                  <a:t>Hospitality Management </a:t>
                </a:r>
                <a:endParaRPr kumimoji="0" lang="zh-TW" altLang="en-US" sz="1050" dirty="0">
                  <a:ln w="12700">
                    <a:solidFill>
                      <a:srgbClr val="1F497D">
                        <a:satMod val="155000"/>
                      </a:srgbClr>
                    </a:solidFill>
                    <a:prstDash val="solid"/>
                  </a:ln>
                  <a:solidFill>
                    <a:prstClr val="black"/>
                  </a:solidFill>
                  <a:latin typeface="Fancy" pitchFamily="2" charset="2"/>
                  <a:ea typeface="標楷體"/>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rgbClr val="1F497D">
                          <a:satMod val="155000"/>
                        </a:srgbClr>
                      </a:solidFill>
                      <a:prstDash val="solid"/>
                    </a:ln>
                    <a:solidFill>
                      <a:prstClr val="black"/>
                    </a:solidFill>
                    <a:latin typeface="華康仿宋體W2" pitchFamily="49" charset="-120"/>
                    <a:ea typeface="華康仿宋體W2" pitchFamily="49" charset="-120"/>
                  </a:rPr>
                  <a:t>餐旅</a:t>
                </a:r>
                <a:r>
                  <a:rPr kumimoji="0" lang="zh-TW" altLang="en-US" sz="750" dirty="0">
                    <a:ln w="12700">
                      <a:solidFill>
                        <a:srgbClr val="1F497D">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3"/>
            <a:ext cx="2171700" cy="273844"/>
          </a:xfrm>
          <a:prstGeom prst="rect">
            <a:avLst/>
          </a:prstGeom>
        </p:spPr>
        <p:txBody>
          <a:bodyPr/>
          <a:lstStyle>
            <a:lvl1pPr>
              <a:defRPr/>
            </a:lvl1pPr>
          </a:lstStyle>
          <a:p>
            <a:pPr>
              <a:defRPr/>
            </a:pPr>
            <a:fld id="{3FEA1CF2-8815-4405-A852-39BEC5D48A72}" type="slidenum">
              <a:rPr lang="zh-TW" altLang="en-US">
                <a:solidFill>
                  <a:prstClr val="black">
                    <a:tint val="75000"/>
                  </a:prstClr>
                </a:solidFill>
              </a:rPr>
              <a:pPr>
                <a:defRPr/>
              </a:pPr>
              <a:t>‹#›</a:t>
            </a:fld>
            <a:endParaRPr lang="zh-TW" altLang="en-US" dirty="0">
              <a:solidFill>
                <a:prstClr val="black">
                  <a:tint val="75000"/>
                </a:prstClr>
              </a:solidFill>
            </a:endParaRPr>
          </a:p>
        </p:txBody>
      </p:sp>
      <p:sp>
        <p:nvSpPr>
          <p:cNvPr id="11" name="投影片編號版面配置區 5"/>
          <p:cNvSpPr>
            <a:spLocks noGrp="1"/>
          </p:cNvSpPr>
          <p:nvPr>
            <p:ph type="sldNum" sz="quarter" idx="11"/>
          </p:nvPr>
        </p:nvSpPr>
        <p:spPr>
          <a:xfrm>
            <a:off x="4914900" y="4767263"/>
            <a:ext cx="1600200" cy="273844"/>
          </a:xfrm>
          <a:prstGeom prst="rect">
            <a:avLst/>
          </a:prstGeom>
        </p:spPr>
        <p:txBody>
          <a:bodyPr/>
          <a:lstStyle>
            <a:lvl1pPr>
              <a:defRPr/>
            </a:lvl1pPr>
          </a:lstStyle>
          <a:p>
            <a:pPr>
              <a:defRPr/>
            </a:pPr>
            <a:fld id="{F0792A30-A744-4FD0-9002-A1DAECE8989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60763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14880"/>
            <a:ext cx="130135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4"/>
            <a:ext cx="1607344" cy="653641"/>
            <a:chOff x="-167427" y="-64395"/>
            <a:chExt cx="2143140" cy="871032"/>
          </a:xfrm>
        </p:grpSpPr>
        <p:grpSp>
          <p:nvGrpSpPr>
            <p:cNvPr id="6" name="群組 14"/>
            <p:cNvGrpSpPr>
              <a:grpSpLocks/>
            </p:cNvGrpSpPr>
            <p:nvPr userDrawn="1"/>
          </p:nvGrpSpPr>
          <p:grpSpPr bwMode="auto">
            <a:xfrm>
              <a:off x="-167427" y="-64395"/>
              <a:ext cx="2143140" cy="871032"/>
              <a:chOff x="1696972" y="6143644"/>
              <a:chExt cx="2143140" cy="871032"/>
            </a:xfrm>
          </p:grpSpPr>
          <p:sp>
            <p:nvSpPr>
              <p:cNvPr id="8" name="矩形 7"/>
              <p:cNvSpPr/>
              <p:nvPr userDrawn="1"/>
            </p:nvSpPr>
            <p:spPr>
              <a:xfrm>
                <a:off x="1696972" y="6460990"/>
                <a:ext cx="2143140" cy="553686"/>
              </a:xfrm>
              <a:prstGeom prst="rect">
                <a:avLst/>
              </a:prstGeom>
              <a:noFill/>
            </p:spPr>
            <p:txBody>
              <a:bodyPr>
                <a:spAutoFit/>
              </a:bodyPr>
              <a:lstStyle/>
              <a:p>
                <a:pPr algn="ctr" fontAlgn="auto">
                  <a:spcBef>
                    <a:spcPts val="0"/>
                  </a:spcBef>
                  <a:spcAft>
                    <a:spcPts val="0"/>
                  </a:spcAft>
                  <a:defRPr/>
                </a:pPr>
                <a:r>
                  <a:rPr kumimoji="0" lang="en-US" sz="1050" dirty="0">
                    <a:ln w="12700">
                      <a:solidFill>
                        <a:srgbClr val="1F497D">
                          <a:satMod val="155000"/>
                        </a:srgbClr>
                      </a:solidFill>
                      <a:prstDash val="solid"/>
                    </a:ln>
                    <a:solidFill>
                      <a:prstClr val="black"/>
                    </a:solidFill>
                    <a:latin typeface="Fancy" pitchFamily="2" charset="2"/>
                    <a:ea typeface="標楷體"/>
                  </a:rPr>
                  <a:t>Hospitality Management </a:t>
                </a:r>
                <a:endParaRPr kumimoji="0" lang="zh-TW" altLang="en-US" sz="1050" dirty="0">
                  <a:ln w="12700">
                    <a:solidFill>
                      <a:srgbClr val="1F497D">
                        <a:satMod val="155000"/>
                      </a:srgbClr>
                    </a:solidFill>
                    <a:prstDash val="solid"/>
                  </a:ln>
                  <a:solidFill>
                    <a:prstClr val="black"/>
                  </a:solidFill>
                  <a:latin typeface="Fancy" pitchFamily="2" charset="2"/>
                  <a:ea typeface="標楷體"/>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rgbClr val="1F497D">
                          <a:satMod val="155000"/>
                        </a:srgbClr>
                      </a:solidFill>
                      <a:prstDash val="solid"/>
                    </a:ln>
                    <a:solidFill>
                      <a:prstClr val="black"/>
                    </a:solidFill>
                    <a:latin typeface="華康仿宋體W2" pitchFamily="49" charset="-120"/>
                    <a:ea typeface="華康仿宋體W2" pitchFamily="49" charset="-120"/>
                  </a:rPr>
                  <a:t>餐旅</a:t>
                </a:r>
                <a:r>
                  <a:rPr kumimoji="0" lang="zh-TW" altLang="en-US" sz="750" dirty="0">
                    <a:ln w="12700">
                      <a:solidFill>
                        <a:srgbClr val="1F497D">
                          <a:satMod val="155000"/>
                        </a:srgbClr>
                      </a:solidFill>
                      <a:prstDash val="solid"/>
                    </a:ln>
                    <a:solidFill>
                      <a:prstClr val="black"/>
                    </a:solidFill>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a:xfrm>
            <a:off x="2343150" y="4767263"/>
            <a:ext cx="2171700" cy="273844"/>
          </a:xfrm>
          <a:prstGeom prst="rect">
            <a:avLst/>
          </a:prstGeom>
        </p:spPr>
        <p:txBody>
          <a:bodyPr/>
          <a:lstStyle>
            <a:lvl1pPr>
              <a:defRPr/>
            </a:lvl1pPr>
          </a:lstStyle>
          <a:p>
            <a:pPr>
              <a:defRPr/>
            </a:pPr>
            <a:fld id="{3FEA1CF2-8815-4405-A852-39BEC5D48A72}" type="slidenum">
              <a:rPr lang="zh-TW" altLang="en-US">
                <a:solidFill>
                  <a:prstClr val="black">
                    <a:tint val="75000"/>
                  </a:prstClr>
                </a:solidFill>
              </a:rPr>
              <a:pPr>
                <a:defRPr/>
              </a:pPr>
              <a:t>‹#›</a:t>
            </a:fld>
            <a:endParaRPr lang="zh-TW" altLang="en-US" dirty="0">
              <a:solidFill>
                <a:prstClr val="black">
                  <a:tint val="75000"/>
                </a:prstClr>
              </a:solidFill>
            </a:endParaRPr>
          </a:p>
        </p:txBody>
      </p:sp>
      <p:sp>
        <p:nvSpPr>
          <p:cNvPr id="11" name="投影片編號版面配置區 5"/>
          <p:cNvSpPr>
            <a:spLocks noGrp="1"/>
          </p:cNvSpPr>
          <p:nvPr>
            <p:ph type="sldNum" sz="quarter" idx="11"/>
          </p:nvPr>
        </p:nvSpPr>
        <p:spPr>
          <a:xfrm>
            <a:off x="4914900" y="4767263"/>
            <a:ext cx="1600200" cy="273844"/>
          </a:xfrm>
          <a:prstGeom prst="rect">
            <a:avLst/>
          </a:prstGeom>
        </p:spPr>
        <p:txBody>
          <a:bodyPr/>
          <a:lstStyle>
            <a:lvl1pPr>
              <a:defRPr/>
            </a:lvl1pPr>
          </a:lstStyle>
          <a:p>
            <a:pPr>
              <a:defRPr/>
            </a:pPr>
            <a:fld id="{F0792A30-A744-4FD0-9002-A1DAECE8989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5337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2E0FDD7F-963F-4812-9F96-0D4D19907B4C}"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2" y="1151335"/>
            <a:ext cx="303014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2"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77" y="1151335"/>
            <a:ext cx="3031331"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77"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4"/>
          <p:cNvSpPr>
            <a:spLocks noGrp="1"/>
          </p:cNvSpPr>
          <p:nvPr>
            <p:ph type="ftr" sz="quarter" idx="10"/>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1"/>
          </p:nvPr>
        </p:nvSpPr>
        <p:spPr/>
        <p:txBody>
          <a:bodyPr/>
          <a:lstStyle>
            <a:lvl1pPr>
              <a:defRPr/>
            </a:lvl1pPr>
          </a:lstStyle>
          <a:p>
            <a:pPr>
              <a:defRPr/>
            </a:pPr>
            <a:fld id="{604498F0-5707-4B7E-A137-AD9905B25503}"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7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8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9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0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1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2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57639713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3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4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4"/>
          <p:cNvSpPr>
            <a:spLocks noGrp="1"/>
          </p:cNvSpPr>
          <p:nvPr>
            <p:ph type="ftr" sz="quarter" idx="10"/>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1"/>
          </p:nvPr>
        </p:nvSpPr>
        <p:spPr/>
        <p:txBody>
          <a:bodyPr/>
          <a:lstStyle>
            <a:lvl1pPr>
              <a:defRPr/>
            </a:lvl1pPr>
          </a:lstStyle>
          <a:p>
            <a:pPr>
              <a:defRPr/>
            </a:pPr>
            <a:fld id="{22D8159C-2516-45E7-874C-A9549D233E58}" type="slidenum">
              <a:rPr lang="zh-TW" altLang="en-US"/>
              <a:pPr>
                <a:defRPr/>
              </a:pPr>
              <a:t>‹#›</a:t>
            </a:fld>
            <a:endParaRPr lang="zh-TW" altLang="en-US"/>
          </a:p>
        </p:txBody>
      </p:sp>
    </p:spTree>
  </p:cSld>
  <p:clrMapOvr>
    <a:masterClrMapping/>
  </p:clrMapOvr>
  <p:transition advClick="0" advTm="100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5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6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7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8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33623677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9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76013013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0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1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2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3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4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en-US" altLang="zh-TW"/>
          </a:p>
        </p:txBody>
      </p:sp>
      <p:sp>
        <p:nvSpPr>
          <p:cNvPr id="3" name="投影片編號版面配置區 5"/>
          <p:cNvSpPr>
            <a:spLocks noGrp="1"/>
          </p:cNvSpPr>
          <p:nvPr>
            <p:ph type="sldNum" sz="quarter" idx="11"/>
          </p:nvPr>
        </p:nvSpPr>
        <p:spPr>
          <a:xfrm>
            <a:off x="5069681" y="4836321"/>
            <a:ext cx="1600200" cy="273844"/>
          </a:xfrm>
        </p:spPr>
        <p:txBody>
          <a:bodyPr/>
          <a:lstStyle>
            <a:lvl1pPr>
              <a:defRPr/>
            </a:lvl1pPr>
          </a:lstStyle>
          <a:p>
            <a:pPr>
              <a:defRPr/>
            </a:pPr>
            <a:fld id="{D9AE9B5A-79EE-4332-B058-D48B0917BF49}"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5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6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7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8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9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0_標題投影片">
    <p:spTree>
      <p:nvGrpSpPr>
        <p:cNvPr id="1" name=""/>
        <p:cNvGrpSpPr/>
        <p:nvPr/>
      </p:nvGrpSpPr>
      <p:grpSpPr>
        <a:xfrm>
          <a:off x="0" y="0"/>
          <a:ext cx="0" cy="0"/>
          <a:chOff x="0" y="0"/>
          <a:chExt cx="0" cy="0"/>
        </a:xfrm>
      </p:grpSpPr>
      <p:pic>
        <p:nvPicPr>
          <p:cNvPr id="2" name="Picture 2" descr="hk1114(透明)"/>
          <p:cNvPicPr>
            <a:picLocks noChangeAspect="1" noChangeArrowheads="1"/>
          </p:cNvPicPr>
          <p:nvPr/>
        </p:nvPicPr>
        <p:blipFill>
          <a:blip r:embed="rId2" cstate="print"/>
          <a:srcRect/>
          <a:stretch>
            <a:fillRect/>
          </a:stretch>
        </p:blipFill>
        <p:spPr bwMode="auto">
          <a:xfrm>
            <a:off x="1" y="4714880"/>
            <a:ext cx="1301354" cy="428625"/>
          </a:xfrm>
          <a:prstGeom prst="rect">
            <a:avLst/>
          </a:prstGeom>
          <a:noFill/>
          <a:ln w="9525">
            <a:noFill/>
            <a:miter lim="800000"/>
            <a:headEnd/>
            <a:tailEnd/>
          </a:ln>
        </p:spPr>
      </p:pic>
      <p:pic>
        <p:nvPicPr>
          <p:cNvPr id="3" name="圖片 2" descr="DSC08851.JPG"/>
          <p:cNvPicPr>
            <a:picLocks noChangeAspect="1"/>
          </p:cNvPicPr>
          <p:nvPr userDrawn="1"/>
        </p:nvPicPr>
        <p:blipFill>
          <a:blip r:embed="rId3" cstate="print"/>
          <a:stretch>
            <a:fillRect/>
          </a:stretch>
        </p:blipFill>
        <p:spPr>
          <a:xfrm>
            <a:off x="1" y="5"/>
            <a:ext cx="1228886" cy="1178727"/>
          </a:xfrm>
          <a:prstGeom prst="ellipse">
            <a:avLst/>
          </a:prstGeom>
          <a:ln>
            <a:noFill/>
          </a:ln>
          <a:effectLst>
            <a:softEdge rad="112500"/>
          </a:effectLst>
        </p:spPr>
      </p:pic>
      <p:pic>
        <p:nvPicPr>
          <p:cNvPr id="4" name="圖片 3" descr="DSC_1027.JPG"/>
          <p:cNvPicPr>
            <a:picLocks noChangeAspect="1"/>
          </p:cNvPicPr>
          <p:nvPr userDrawn="1"/>
        </p:nvPicPr>
        <p:blipFill>
          <a:blip r:embed="rId4" cstate="print"/>
          <a:stretch>
            <a:fillRect/>
          </a:stretch>
        </p:blipFill>
        <p:spPr>
          <a:xfrm>
            <a:off x="5525143" y="3963600"/>
            <a:ext cx="1332860" cy="1179900"/>
          </a:xfrm>
          <a:prstGeom prst="ellipse">
            <a:avLst/>
          </a:prstGeom>
          <a:ln>
            <a:noFill/>
          </a:ln>
          <a:effectLst>
            <a:softEdge rad="112500"/>
          </a:effectLst>
        </p:spPr>
      </p:pic>
      <p:grpSp>
        <p:nvGrpSpPr>
          <p:cNvPr id="5" name="群組 22"/>
          <p:cNvGrpSpPr>
            <a:grpSpLocks/>
          </p:cNvGrpSpPr>
          <p:nvPr userDrawn="1"/>
        </p:nvGrpSpPr>
        <p:grpSpPr bwMode="auto">
          <a:xfrm>
            <a:off x="5318523" y="5"/>
            <a:ext cx="1607344" cy="492057"/>
            <a:chOff x="-167427" y="-64395"/>
            <a:chExt cx="2143140" cy="655708"/>
          </a:xfrm>
        </p:grpSpPr>
        <p:grpSp>
          <p:nvGrpSpPr>
            <p:cNvPr id="6" name="群組 14"/>
            <p:cNvGrpSpPr>
              <a:grpSpLocks/>
            </p:cNvGrpSpPr>
            <p:nvPr userDrawn="1"/>
          </p:nvGrpSpPr>
          <p:grpSpPr bwMode="auto">
            <a:xfrm>
              <a:off x="-167427" y="-64395"/>
              <a:ext cx="2143140" cy="655708"/>
              <a:chOff x="1696972" y="6143644"/>
              <a:chExt cx="2143140" cy="655708"/>
            </a:xfrm>
          </p:grpSpPr>
          <p:sp>
            <p:nvSpPr>
              <p:cNvPr id="8" name="矩形 7"/>
              <p:cNvSpPr/>
              <p:nvPr userDrawn="1"/>
            </p:nvSpPr>
            <p:spPr>
              <a:xfrm>
                <a:off x="1696972" y="6460988"/>
                <a:ext cx="2143140" cy="338364"/>
              </a:xfrm>
              <a:prstGeom prst="rect">
                <a:avLst/>
              </a:prstGeom>
              <a:noFill/>
            </p:spPr>
            <p:txBody>
              <a:bodyPr>
                <a:spAutoFit/>
              </a:bodyPr>
              <a:lstStyle/>
              <a:p>
                <a:pPr algn="ctr" fontAlgn="auto">
                  <a:spcBef>
                    <a:spcPts val="0"/>
                  </a:spcBef>
                  <a:spcAft>
                    <a:spcPts val="0"/>
                  </a:spcAft>
                  <a:defRPr/>
                </a:pPr>
                <a:r>
                  <a:rPr kumimoji="0" lang="en-US" sz="1050" baseline="0" dirty="0">
                    <a:ln w="12700">
                      <a:solidFill>
                        <a:schemeClr val="tx2">
                          <a:satMod val="155000"/>
                        </a:schemeClr>
                      </a:solidFill>
                      <a:prstDash val="solid"/>
                    </a:ln>
                    <a:latin typeface="DilleniaUPC" panose="02020603050405020304" pitchFamily="18" charset="-34"/>
                    <a:ea typeface="+mn-ea"/>
                  </a:rPr>
                  <a:t>Hospitality Management </a:t>
                </a:r>
                <a:endParaRPr kumimoji="0" lang="zh-TW" altLang="en-US" sz="1050" baseline="0" dirty="0">
                  <a:ln w="12700">
                    <a:solidFill>
                      <a:schemeClr val="tx2">
                        <a:satMod val="155000"/>
                      </a:schemeClr>
                    </a:solidFill>
                    <a:prstDash val="solid"/>
                  </a:ln>
                  <a:latin typeface="DilleniaUPC" panose="02020603050405020304" pitchFamily="18" charset="-34"/>
                  <a:ea typeface="+mn-ea"/>
                </a:endParaRPr>
              </a:p>
            </p:txBody>
          </p:sp>
          <p:sp>
            <p:nvSpPr>
              <p:cNvPr id="9" name="矩形 8"/>
              <p:cNvSpPr/>
              <p:nvPr userDrawn="1"/>
            </p:nvSpPr>
            <p:spPr>
              <a:xfrm>
                <a:off x="1977838" y="6143644"/>
                <a:ext cx="1246505"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grpSp>
        <p:cxnSp>
          <p:nvCxnSpPr>
            <p:cNvPr id="7" name="直線接點 6"/>
            <p:cNvCxnSpPr/>
            <p:nvPr userDrawn="1"/>
          </p:nvCxnSpPr>
          <p:spPr>
            <a:xfrm>
              <a:off x="-739" y="500437"/>
              <a:ext cx="1857388" cy="15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頁尾版面配置區 4"/>
          <p:cNvSpPr>
            <a:spLocks noGrp="1"/>
          </p:cNvSpPr>
          <p:nvPr>
            <p:ph type="ftr" sz="quarter" idx="10"/>
          </p:nvPr>
        </p:nvSpPr>
        <p:spPr/>
        <p:txBody>
          <a:bodyPr/>
          <a:lstStyle>
            <a:lvl1pPr>
              <a:defRPr/>
            </a:lvl1pPr>
          </a:lstStyle>
          <a:p>
            <a:pPr>
              <a:defRPr/>
            </a:pPr>
            <a:fld id="{F3B2BCD3-6BA0-4429-81B0-796205F79F1F}" type="slidenum">
              <a:rPr lang="zh-TW" altLang="en-US"/>
              <a:pPr>
                <a:defRPr/>
              </a:pPr>
              <a:t>‹#›</a:t>
            </a:fld>
            <a:endParaRPr lang="zh-TW" altLang="en-US" dirty="0"/>
          </a:p>
        </p:txBody>
      </p:sp>
      <p:sp>
        <p:nvSpPr>
          <p:cNvPr id="11" name="投影片編號版面配置區 5"/>
          <p:cNvSpPr>
            <a:spLocks noGrp="1"/>
          </p:cNvSpPr>
          <p:nvPr>
            <p:ph type="sldNum" sz="quarter" idx="11"/>
          </p:nvPr>
        </p:nvSpPr>
        <p:spPr/>
        <p:txBody>
          <a:bodyPr/>
          <a:lstStyle>
            <a:lvl1pPr>
              <a:defRPr/>
            </a:lvl1pPr>
          </a:lstStyle>
          <a:p>
            <a:pPr>
              <a:defRPr/>
            </a:pPr>
            <a:fld id="{DDEC6B99-D5C8-4823-AEA7-25AF0C6D7557}" type="slidenum">
              <a:rPr lang="zh-TW" altLang="en-US"/>
              <a:pPr>
                <a:defRPr/>
              </a:pPr>
              <a:t>‹#›</a:t>
            </a:fld>
            <a:endParaRPr lang="zh-TW" altLang="en-US"/>
          </a:p>
        </p:txBody>
      </p:sp>
    </p:spTree>
    <p:extLst>
      <p:ext uri="{BB962C8B-B14F-4D97-AF65-F5344CB8AC3E}">
        <p14:creationId xmlns:p14="http://schemas.microsoft.com/office/powerpoint/2010/main" val="1583485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4"/>
          <p:cNvSpPr>
            <a:spLocks noGrp="1"/>
          </p:cNvSpPr>
          <p:nvPr>
            <p:ph type="ftr" sz="quarter" idx="10"/>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1"/>
          </p:nvPr>
        </p:nvSpPr>
        <p:spPr/>
        <p:txBody>
          <a:bodyPr/>
          <a:lstStyle>
            <a:lvl1pPr>
              <a:defRPr/>
            </a:lvl1pPr>
          </a:lstStyle>
          <a:p>
            <a:pPr>
              <a:defRPr/>
            </a:pPr>
            <a:fld id="{B1C18F2E-F61F-4D15-BFE3-35081BD9212E}" type="slidenum">
              <a:rPr lang="zh-TW" altLang="en-US"/>
              <a:pPr>
                <a:defRPr/>
              </a:pPr>
              <a:t>‹#›</a:t>
            </a:fld>
            <a:endParaRPr lang="zh-TW" altLang="en-US"/>
          </a:p>
        </p:txBody>
      </p:sp>
    </p:spTree>
  </p:cSld>
  <p:clrMapOvr>
    <a:masterClrMapping/>
  </p:clrMapOvr>
  <p:transition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en-US" altLang="zh-TW"/>
          </a:p>
        </p:txBody>
      </p:sp>
      <p:sp>
        <p:nvSpPr>
          <p:cNvPr id="3" name="投影片編號版面配置區 5"/>
          <p:cNvSpPr>
            <a:spLocks noGrp="1"/>
          </p:cNvSpPr>
          <p:nvPr>
            <p:ph type="sldNum" sz="quarter" idx="11"/>
          </p:nvPr>
        </p:nvSpPr>
        <p:spPr/>
        <p:txBody>
          <a:bodyPr/>
          <a:lstStyle>
            <a:lvl1pPr>
              <a:defRPr/>
            </a:lvl1pPr>
          </a:lstStyle>
          <a:p>
            <a:pPr>
              <a:defRPr/>
            </a:pPr>
            <a:fld id="{D3ADDF36-AF3F-4EE9-B724-0183BDF22590}" type="slidenum">
              <a:rPr lang="zh-TW" altLang="en-US"/>
              <a:pPr>
                <a:defRPr/>
              </a:pPr>
              <a:t>‹#›</a:t>
            </a:fld>
            <a:endParaRPr lang="zh-TW" altLang="en-US"/>
          </a:p>
        </p:txBody>
      </p:sp>
    </p:spTree>
  </p:cSld>
  <p:clrMapOvr>
    <a:masterClrMapping/>
  </p:clrMapOvr>
  <p:transition advClick="0" advTm="1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0530" name="圖片 16" descr="(圖2)簡報底圖.jpg"/>
          <p:cNvPicPr>
            <a:picLocks/>
          </p:cNvPicPr>
          <p:nvPr userDrawn="1"/>
        </p:nvPicPr>
        <p:blipFill>
          <a:blip r:embed="rId77" cstate="print"/>
          <a:srcRect/>
          <a:stretch>
            <a:fillRect/>
          </a:stretch>
        </p:blipFill>
        <p:spPr bwMode="auto">
          <a:xfrm>
            <a:off x="9" y="1"/>
            <a:ext cx="6836569" cy="5138738"/>
          </a:xfrm>
          <a:prstGeom prst="rect">
            <a:avLst/>
          </a:prstGeom>
          <a:noFill/>
          <a:ln w="9525">
            <a:noFill/>
            <a:miter lim="800000"/>
            <a:headEnd/>
            <a:tailEnd/>
          </a:ln>
        </p:spPr>
      </p:pic>
      <p:sp>
        <p:nvSpPr>
          <p:cNvPr id="150532" name="標題版面配置區 1"/>
          <p:cNvSpPr>
            <a:spLocks noGrp="1"/>
          </p:cNvSpPr>
          <p:nvPr>
            <p:ph type="title"/>
          </p:nvPr>
        </p:nvSpPr>
        <p:spPr bwMode="auto">
          <a:xfrm>
            <a:off x="342900" y="346348"/>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50533" name="文字版面配置區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15" name="頁尾版面配置區 4"/>
          <p:cNvSpPr>
            <a:spLocks noGrp="1"/>
          </p:cNvSpPr>
          <p:nvPr>
            <p:ph type="ftr" sz="quarter" idx="3"/>
          </p:nvPr>
        </p:nvSpPr>
        <p:spPr>
          <a:xfrm>
            <a:off x="0" y="4869657"/>
            <a:ext cx="2171700" cy="273844"/>
          </a:xfrm>
          <a:prstGeom prst="rect">
            <a:avLst/>
          </a:prstGeom>
        </p:spPr>
        <p:txBody>
          <a:bodyPr vert="horz" wrap="square" lIns="91440" tIns="45720" rIns="91440" bIns="45720" numCol="1" anchor="ctr" anchorCtr="0" compatLnSpc="1">
            <a:prstTxWarp prst="textNoShape">
              <a:avLst/>
            </a:prstTxWarp>
          </a:bodyPr>
          <a:lstStyle>
            <a:lvl1pPr algn="ctr">
              <a:defRPr kumimoji="0" sz="900" dirty="0">
                <a:solidFill>
                  <a:srgbClr val="898989"/>
                </a:solidFill>
                <a:latin typeface="Calibri" pitchFamily="34" charset="0"/>
                <a:ea typeface="新細明體" charset="-120"/>
              </a:defRPr>
            </a:lvl1pPr>
          </a:lstStyle>
          <a:p>
            <a:pPr>
              <a:defRPr/>
            </a:pPr>
            <a:endParaRPr lang="en-US" altLang="zh-TW"/>
          </a:p>
        </p:txBody>
      </p:sp>
      <p:sp>
        <p:nvSpPr>
          <p:cNvPr id="16" name="投影片編號版面配置區 5"/>
          <p:cNvSpPr>
            <a:spLocks noGrp="1"/>
          </p:cNvSpPr>
          <p:nvPr>
            <p:ph type="sldNum" sz="quarter" idx="4"/>
          </p:nvPr>
        </p:nvSpPr>
        <p:spPr>
          <a:xfrm>
            <a:off x="5049441" y="4839891"/>
            <a:ext cx="1600200" cy="273844"/>
          </a:xfrm>
          <a:prstGeom prst="rect">
            <a:avLst/>
          </a:prstGeom>
        </p:spPr>
        <p:txBody>
          <a:bodyPr vert="horz" lIns="91440" tIns="45720" rIns="91440" bIns="45720" rtlCol="0" anchor="ctr"/>
          <a:lstStyle>
            <a:lvl1pPr algn="r" fontAlgn="auto">
              <a:spcBef>
                <a:spcPts val="0"/>
              </a:spcBef>
              <a:spcAft>
                <a:spcPts val="0"/>
              </a:spcAft>
              <a:defRPr kumimoji="0" sz="1200" smtClean="0">
                <a:solidFill>
                  <a:srgbClr val="FFFF00"/>
                </a:solidFill>
                <a:latin typeface="+mn-lt"/>
                <a:ea typeface="+mn-ea"/>
              </a:defRPr>
            </a:lvl1pPr>
          </a:lstStyle>
          <a:p>
            <a:pPr>
              <a:defRPr/>
            </a:pPr>
            <a:fld id="{520607BC-5A22-4E35-A58E-B693956FE09C}" type="slidenum">
              <a:rPr lang="zh-TW" altLang="en-US"/>
              <a:pPr>
                <a:defRPr/>
              </a:pPr>
              <a:t>‹#›</a:t>
            </a:fld>
            <a:endParaRPr lang="zh-TW" altLang="en-US"/>
          </a:p>
        </p:txBody>
      </p:sp>
      <p:grpSp>
        <p:nvGrpSpPr>
          <p:cNvPr id="17" name="群組 22"/>
          <p:cNvGrpSpPr>
            <a:grpSpLocks/>
          </p:cNvGrpSpPr>
          <p:nvPr userDrawn="1"/>
        </p:nvGrpSpPr>
        <p:grpSpPr bwMode="auto">
          <a:xfrm>
            <a:off x="5369628" y="6"/>
            <a:ext cx="1431000" cy="406391"/>
            <a:chOff x="-99286" y="-64395"/>
            <a:chExt cx="1908013" cy="541550"/>
          </a:xfrm>
        </p:grpSpPr>
        <p:sp>
          <p:nvSpPr>
            <p:cNvPr id="18" name="矩形 17"/>
            <p:cNvSpPr/>
            <p:nvPr userDrawn="1"/>
          </p:nvSpPr>
          <p:spPr bwMode="auto">
            <a:xfrm>
              <a:off x="113442" y="-64395"/>
              <a:ext cx="1246504" cy="492166"/>
            </a:xfrm>
            <a:prstGeom prst="rect">
              <a:avLst/>
            </a:prstGeom>
            <a:noFill/>
          </p:spPr>
          <p:txBody>
            <a:bodyPr wrap="none">
              <a:spAutoFit/>
            </a:bodyPr>
            <a:lstStyle/>
            <a:p>
              <a:pPr algn="ctr" fontAlgn="auto">
                <a:spcBef>
                  <a:spcPts val="0"/>
                </a:spcBef>
                <a:spcAft>
                  <a:spcPts val="0"/>
                </a:spcAft>
                <a:defRPr/>
              </a:pPr>
              <a:r>
                <a:rPr kumimoji="0" lang="zh-TW" altLang="en-US" sz="1800" dirty="0">
                  <a:ln w="12700">
                    <a:solidFill>
                      <a:schemeClr val="tx2">
                        <a:satMod val="155000"/>
                      </a:schemeClr>
                    </a:solidFill>
                    <a:prstDash val="solid"/>
                  </a:ln>
                  <a:latin typeface="華康仿宋體W2" pitchFamily="49" charset="-120"/>
                  <a:ea typeface="華康仿宋體W2" pitchFamily="49" charset="-120"/>
                </a:rPr>
                <a:t>餐旅</a:t>
              </a:r>
              <a:r>
                <a:rPr kumimoji="0" lang="zh-TW" altLang="en-US" sz="750" dirty="0">
                  <a:ln w="12700">
                    <a:solidFill>
                      <a:schemeClr val="tx2">
                        <a:satMod val="155000"/>
                      </a:schemeClr>
                    </a:solidFill>
                    <a:prstDash val="solid"/>
                  </a:ln>
                  <a:latin typeface="華康仿宋體W2" pitchFamily="49" charset="-120"/>
                  <a:ea typeface="華康仿宋體W2" pitchFamily="49" charset="-120"/>
                </a:rPr>
                <a:t>管理系</a:t>
              </a:r>
            </a:p>
          </p:txBody>
        </p:sp>
        <p:cxnSp>
          <p:nvCxnSpPr>
            <p:cNvPr id="19" name="直線接點 18"/>
            <p:cNvCxnSpPr/>
            <p:nvPr userDrawn="1"/>
          </p:nvCxnSpPr>
          <p:spPr>
            <a:xfrm>
              <a:off x="-99286" y="475568"/>
              <a:ext cx="1908013" cy="1587"/>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0" name="矩形 19"/>
          <p:cNvSpPr/>
          <p:nvPr userDrawn="1"/>
        </p:nvSpPr>
        <p:spPr>
          <a:xfrm>
            <a:off x="5273788" y="365930"/>
            <a:ext cx="1670650" cy="207749"/>
          </a:xfrm>
          <a:prstGeom prst="rect">
            <a:avLst/>
          </a:prstGeom>
        </p:spPr>
        <p:txBody>
          <a:bodyPr wrap="none">
            <a:spAutoFit/>
          </a:bodyPr>
          <a:lstStyle/>
          <a:p>
            <a:r>
              <a:rPr kumimoji="1" lang="en-US" altLang="zh-TW" sz="750" b="0" i="0" kern="1200" dirty="0" smtClean="0">
                <a:solidFill>
                  <a:schemeClr val="tx1"/>
                </a:solidFill>
                <a:effectLst/>
                <a:latin typeface="Arial" charset="0"/>
                <a:ea typeface="新細明體" charset="-120"/>
                <a:cs typeface="+mn-cs"/>
              </a:rPr>
              <a:t> </a:t>
            </a:r>
            <a:r>
              <a:rPr kumimoji="0" lang="en-US" altLang="zh-TW" sz="750" kern="1200" dirty="0" smtClean="0">
                <a:ln w="12700">
                  <a:solidFill>
                    <a:schemeClr val="tx2">
                      <a:satMod val="155000"/>
                    </a:schemeClr>
                  </a:solidFill>
                  <a:prstDash val="solid"/>
                </a:ln>
                <a:solidFill>
                  <a:schemeClr val="tx1"/>
                </a:solidFill>
                <a:latin typeface="Times New Roman" panose="02020603050405020304" pitchFamily="18" charset="0"/>
                <a:ea typeface="+mn-ea"/>
                <a:cs typeface="Times New Roman" panose="02020603050405020304" pitchFamily="18" charset="0"/>
              </a:rPr>
              <a:t>Culinary Arts and Hotel Management</a:t>
            </a:r>
            <a:r>
              <a:rPr kumimoji="1" lang="en-US" altLang="zh-TW" sz="750" b="0" i="0" kern="1200" dirty="0" smtClean="0">
                <a:solidFill>
                  <a:schemeClr val="tx1"/>
                </a:solidFill>
                <a:effectLst/>
                <a:latin typeface="Arial" charset="0"/>
                <a:ea typeface="新細明體" charset="-120"/>
                <a:cs typeface="+mn-cs"/>
              </a:rPr>
              <a:t>​</a:t>
            </a:r>
            <a:endParaRPr lang="zh-TW" altLang="en-US" sz="750" dirty="0"/>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704" r:id="rId7"/>
    <p:sldLayoutId id="2147483696" r:id="rId8"/>
    <p:sldLayoutId id="2147483695" r:id="rId9"/>
    <p:sldLayoutId id="2147483694" r:id="rId10"/>
    <p:sldLayoutId id="2147483693" r:id="rId11"/>
    <p:sldLayoutId id="2147483692" r:id="rId12"/>
    <p:sldLayoutId id="2147483691" r:id="rId13"/>
    <p:sldLayoutId id="2147483705" r:id="rId14"/>
    <p:sldLayoutId id="2147483706" r:id="rId15"/>
    <p:sldLayoutId id="2147483707" r:id="rId16"/>
    <p:sldLayoutId id="2147483708" r:id="rId17"/>
    <p:sldLayoutId id="2147483709" r:id="rId18"/>
    <p:sldLayoutId id="2147483710" r:id="rId19"/>
    <p:sldLayoutId id="2147483711" r:id="rId20"/>
    <p:sldLayoutId id="2147483703" r:id="rId21"/>
    <p:sldLayoutId id="2147483712" r:id="rId22"/>
    <p:sldLayoutId id="2147483713" r:id="rId23"/>
    <p:sldLayoutId id="2147483718" r:id="rId24"/>
    <p:sldLayoutId id="2147483720" r:id="rId25"/>
    <p:sldLayoutId id="2147483723" r:id="rId26"/>
    <p:sldLayoutId id="2147483737" r:id="rId27"/>
    <p:sldLayoutId id="2147483750"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 id="2147483790" r:id="rId65"/>
    <p:sldLayoutId id="2147483791" r:id="rId66"/>
    <p:sldLayoutId id="2147483792" r:id="rId67"/>
    <p:sldLayoutId id="2147483793" r:id="rId68"/>
    <p:sldLayoutId id="2147483794" r:id="rId69"/>
    <p:sldLayoutId id="2147483795" r:id="rId70"/>
    <p:sldLayoutId id="2147483796" r:id="rId71"/>
    <p:sldLayoutId id="2147483797" r:id="rId72"/>
    <p:sldLayoutId id="2147483798" r:id="rId73"/>
    <p:sldLayoutId id="2147483799" r:id="rId74"/>
    <p:sldLayoutId id="2147483800" r:id="rId75"/>
  </p:sldLayoutIdLst>
  <p:transition advClick="0" advTm="1000"/>
  <p:timing>
    <p:tnLst>
      <p:par>
        <p:cTn id="1" dur="indefinite" restart="never" nodeType="tmRoot"/>
      </p:par>
    </p:tnLst>
  </p:timing>
  <p:hf hdr="0" ftr="0" dt="0"/>
  <p:txStyles>
    <p:title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p:titleStyle>
    <p:body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p:bodyStyle>
    <p:otherStyle>
      <a:defPPr>
        <a:defRPr lang="zh-TW"/>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ol.gov.tw/1607/28162/28166/28218/28220/32907/"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law.moj.gov.tw/LawClass/LawAll.aspx?media=print&amp;pcode=N003000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law.moj.gov.tw/LawClass/LawAll.aspx?PCode=L006000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3-5-1&#39184;&#26053;&#31649;&#29702;&#31995;&#23526;&#32722;&#36628;&#23566;&#12289;&#29229;&#35696;&#12289;&#30003;&#35531;&#21450;&#36681;&#35519;&#27969;&#31243;&#22294;.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pa.gov.tw/ch/app/artwebsite/view?module=artwebsite&amp;id=1061&amp;serno=25d5dae3-2a7d-40ea-8016-e567912ac57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file:///C:\Documents%20and%20Settings\HOME\Local%20Settings\Temporary%20Internet%20Files\Content.IE5\J03RNY6O\&#19968;&#21477;&#35441;&#65292;&#22825;&#25165;&#35722;&#30333;&#30305;&#65307;&#19968;&#21477;&#35441;&#65292;&#30333;&#30305;&#35722;&#22825;&#25165;.wmv"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SC08851.JPG"/>
          <p:cNvPicPr>
            <a:picLocks noChangeAspect="1"/>
          </p:cNvPicPr>
          <p:nvPr/>
        </p:nvPicPr>
        <p:blipFill>
          <a:blip r:embed="rId2" cstate="print">
            <a:lum bright="70000" contrast="-70000"/>
          </a:blip>
          <a:stretch>
            <a:fillRect/>
          </a:stretch>
        </p:blipFill>
        <p:spPr>
          <a:xfrm>
            <a:off x="134635" y="671628"/>
            <a:ext cx="2881845" cy="2764218"/>
          </a:xfrm>
          <a:prstGeom prst="ellipse">
            <a:avLst/>
          </a:prstGeom>
          <a:ln>
            <a:noFill/>
          </a:ln>
          <a:effectLst>
            <a:softEdge rad="112500"/>
          </a:effectLst>
        </p:spPr>
      </p:pic>
      <p:pic>
        <p:nvPicPr>
          <p:cNvPr id="6" name="圖片 5" descr="DSC_1027.JPG"/>
          <p:cNvPicPr>
            <a:picLocks noChangeAspect="1"/>
          </p:cNvPicPr>
          <p:nvPr/>
        </p:nvPicPr>
        <p:blipFill>
          <a:blip r:embed="rId3" cstate="print">
            <a:lum bright="58000" contrast="-70000"/>
          </a:blip>
          <a:stretch>
            <a:fillRect/>
          </a:stretch>
        </p:blipFill>
        <p:spPr>
          <a:xfrm>
            <a:off x="4027122" y="1653648"/>
            <a:ext cx="2830878" cy="2484276"/>
          </a:xfrm>
          <a:prstGeom prst="ellipse">
            <a:avLst/>
          </a:prstGeom>
          <a:ln>
            <a:noFill/>
          </a:ln>
          <a:effectLst>
            <a:softEdge rad="112500"/>
          </a:effectLst>
        </p:spPr>
      </p:pic>
      <p:sp>
        <p:nvSpPr>
          <p:cNvPr id="2" name="投影片編號版面配置區 1"/>
          <p:cNvSpPr>
            <a:spLocks noGrp="1"/>
          </p:cNvSpPr>
          <p:nvPr>
            <p:ph type="sldNum" sz="quarter" idx="11"/>
          </p:nvPr>
        </p:nvSpPr>
        <p:spPr/>
        <p:txBody>
          <a:bodyPr/>
          <a:lstStyle/>
          <a:p>
            <a:pPr>
              <a:defRPr/>
            </a:pPr>
            <a:fld id="{D3ADDF36-AF3F-4EE9-B724-0183BDF22590}" type="slidenum">
              <a:rPr lang="zh-TW" altLang="en-US" smtClean="0"/>
              <a:pPr>
                <a:defRPr/>
              </a:pPr>
              <a:t>1</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535817755"/>
              </p:ext>
            </p:extLst>
          </p:nvPr>
        </p:nvGraphicFramePr>
        <p:xfrm>
          <a:off x="0" y="-39299"/>
          <a:ext cx="6858000" cy="5328436"/>
        </p:xfrm>
        <a:graphic>
          <a:graphicData uri="http://schemas.openxmlformats.org/drawingml/2006/table">
            <a:tbl>
              <a:tblPr firstRow="1" firstCol="1" lastRow="1" lastCol="1" bandRow="1" bandCol="1">
                <a:tableStyleId>{5C22544A-7EE6-4342-B048-85BDC9FD1C3A}</a:tableStyleId>
              </a:tblPr>
              <a:tblGrid>
                <a:gridCol w="2286000">
                  <a:extLst>
                    <a:ext uri="{9D8B030D-6E8A-4147-A177-3AD203B41FA5}">
                      <a16:colId xmlns:a16="http://schemas.microsoft.com/office/drawing/2014/main" val="1836678236"/>
                    </a:ext>
                  </a:extLst>
                </a:gridCol>
                <a:gridCol w="1215008">
                  <a:extLst>
                    <a:ext uri="{9D8B030D-6E8A-4147-A177-3AD203B41FA5}">
                      <a16:colId xmlns:a16="http://schemas.microsoft.com/office/drawing/2014/main" val="1401198167"/>
                    </a:ext>
                  </a:extLst>
                </a:gridCol>
                <a:gridCol w="3356992">
                  <a:extLst>
                    <a:ext uri="{9D8B030D-6E8A-4147-A177-3AD203B41FA5}">
                      <a16:colId xmlns:a16="http://schemas.microsoft.com/office/drawing/2014/main" val="1653378911"/>
                    </a:ext>
                  </a:extLst>
                </a:gridCol>
              </a:tblGrid>
              <a:tr h="1674945">
                <a:tc gridSpan="3">
                  <a:txBody>
                    <a:bodyPr/>
                    <a:lstStyle/>
                    <a:p>
                      <a:pPr indent="1270" algn="ctr">
                        <a:lnSpc>
                          <a:spcPts val="2200"/>
                        </a:lnSpc>
                        <a:spcBef>
                          <a:spcPts val="375"/>
                        </a:spcBef>
                        <a:spcAft>
                          <a:spcPts val="0"/>
                        </a:spcAft>
                      </a:pPr>
                      <a:endParaRPr lang="en-US" altLang="zh-TW" sz="2200" b="0" spc="10" dirty="0" smtClean="0">
                        <a:effectLst/>
                        <a:latin typeface="微軟正黑體" panose="020B0604030504040204" pitchFamily="34" charset="-120"/>
                        <a:ea typeface="微軟正黑體" panose="020B0604030504040204" pitchFamily="34" charset="-120"/>
                      </a:endParaRPr>
                    </a:p>
                    <a:p>
                      <a:pPr indent="1270" algn="ctr">
                        <a:lnSpc>
                          <a:spcPts val="2200"/>
                        </a:lnSpc>
                        <a:spcBef>
                          <a:spcPts val="375"/>
                        </a:spcBef>
                        <a:spcAft>
                          <a:spcPts val="0"/>
                        </a:spcAft>
                      </a:pPr>
                      <a:r>
                        <a:rPr lang="zh-TW" sz="2200" b="1" spc="10" dirty="0" smtClean="0">
                          <a:solidFill>
                            <a:srgbClr val="FFFF00"/>
                          </a:solidFill>
                          <a:effectLst/>
                          <a:latin typeface="微軟正黑體" panose="020B0604030504040204" pitchFamily="34" charset="-120"/>
                          <a:ea typeface="微軟正黑體" panose="020B0604030504040204" pitchFamily="34" charset="-120"/>
                        </a:rPr>
                        <a:t>餐</a:t>
                      </a:r>
                      <a:r>
                        <a:rPr lang="zh-TW" sz="2200" b="1" spc="10" dirty="0">
                          <a:solidFill>
                            <a:srgbClr val="FFFF00"/>
                          </a:solidFill>
                          <a:effectLst/>
                          <a:latin typeface="微軟正黑體" panose="020B0604030504040204" pitchFamily="34" charset="-120"/>
                          <a:ea typeface="微軟正黑體" panose="020B0604030504040204" pitchFamily="34" charset="-120"/>
                        </a:rPr>
                        <a:t>旅管理系第</a:t>
                      </a:r>
                      <a:r>
                        <a:rPr lang="en-US" sz="2200" b="1" spc="10" dirty="0" smtClean="0">
                          <a:solidFill>
                            <a:srgbClr val="FFFF00"/>
                          </a:solidFill>
                          <a:effectLst/>
                          <a:latin typeface="微軟正黑體" panose="020B0604030504040204" pitchFamily="34" charset="-120"/>
                          <a:ea typeface="微軟正黑體" panose="020B0604030504040204" pitchFamily="34" charset="-120"/>
                        </a:rPr>
                        <a:t>2</a:t>
                      </a:r>
                      <a:r>
                        <a:rPr lang="en-US" altLang="zh-TW" sz="2200" b="1" kern="1200" spc="10" dirty="0" smtClean="0">
                          <a:solidFill>
                            <a:srgbClr val="FFFF00"/>
                          </a:solidFill>
                          <a:effectLst/>
                          <a:latin typeface="微軟正黑體" panose="020B0604030504040204" pitchFamily="34" charset="-120"/>
                          <a:ea typeface="微軟正黑體" panose="020B0604030504040204" pitchFamily="34" charset="-120"/>
                          <a:cs typeface="+mn-cs"/>
                        </a:rPr>
                        <a:t>2</a:t>
                      </a:r>
                      <a:r>
                        <a:rPr lang="zh-TW" sz="2200" b="1" kern="1200" spc="10" dirty="0" smtClean="0">
                          <a:solidFill>
                            <a:srgbClr val="FFFF00"/>
                          </a:solidFill>
                          <a:effectLst/>
                          <a:latin typeface="微軟正黑體" panose="020B0604030504040204" pitchFamily="34" charset="-120"/>
                          <a:ea typeface="微軟正黑體" panose="020B0604030504040204" pitchFamily="34" charset="-120"/>
                          <a:cs typeface="+mn-cs"/>
                        </a:rPr>
                        <a:t>屆</a:t>
                      </a:r>
                      <a:r>
                        <a:rPr lang="zh-TW" sz="2200" b="1" kern="1200" spc="10" dirty="0">
                          <a:solidFill>
                            <a:srgbClr val="FFFF00"/>
                          </a:solidFill>
                          <a:effectLst/>
                          <a:latin typeface="微軟正黑體" panose="020B0604030504040204" pitchFamily="34" charset="-120"/>
                          <a:ea typeface="微軟正黑體" panose="020B0604030504040204" pitchFamily="34" charset="-120"/>
                          <a:cs typeface="+mn-cs"/>
                        </a:rPr>
                        <a:t>校外實習</a:t>
                      </a:r>
                    </a:p>
                    <a:p>
                      <a:pPr indent="1270" algn="ctr">
                        <a:lnSpc>
                          <a:spcPts val="2200"/>
                        </a:lnSpc>
                        <a:spcBef>
                          <a:spcPts val="375"/>
                        </a:spcBef>
                        <a:spcAft>
                          <a:spcPts val="0"/>
                        </a:spcAft>
                      </a:pPr>
                      <a:r>
                        <a:rPr lang="zh-TW" sz="2200" b="1" kern="1200" spc="10" dirty="0">
                          <a:solidFill>
                            <a:srgbClr val="FFFF00"/>
                          </a:solidFill>
                          <a:effectLst/>
                          <a:latin typeface="微軟正黑體" panose="020B0604030504040204" pitchFamily="34" charset="-120"/>
                          <a:ea typeface="微軟正黑體" panose="020B0604030504040204" pitchFamily="34" charset="-120"/>
                          <a:cs typeface="+mn-cs"/>
                        </a:rPr>
                        <a:t>行前說明</a:t>
                      </a:r>
                      <a:r>
                        <a:rPr lang="zh-TW" sz="2200" b="1" kern="1200" spc="10" dirty="0" smtClean="0">
                          <a:solidFill>
                            <a:srgbClr val="FFFF00"/>
                          </a:solidFill>
                          <a:effectLst/>
                          <a:latin typeface="微軟正黑體" panose="020B0604030504040204" pitchFamily="34" charset="-120"/>
                          <a:ea typeface="微軟正黑體" panose="020B0604030504040204" pitchFamily="34" charset="-120"/>
                          <a:cs typeface="+mn-cs"/>
                        </a:rPr>
                        <a:t>會</a:t>
                      </a:r>
                      <a:r>
                        <a:rPr lang="zh-TW" altLang="zh-TW" sz="2200" b="1" kern="1200" spc="10" dirty="0" smtClean="0">
                          <a:solidFill>
                            <a:srgbClr val="FFFF00"/>
                          </a:solidFill>
                          <a:effectLst/>
                          <a:latin typeface="微軟正黑體" panose="020B0604030504040204" pitchFamily="34" charset="-120"/>
                          <a:ea typeface="微軟正黑體" panose="020B0604030504040204" pitchFamily="34" charset="-120"/>
                          <a:cs typeface="+mn-cs"/>
                        </a:rPr>
                        <a:t>暨專題製作期中報告</a:t>
                      </a:r>
                      <a:endParaRPr lang="en-US" altLang="zh-TW" sz="2200" b="1" kern="1200" spc="10" dirty="0" smtClean="0">
                        <a:solidFill>
                          <a:srgbClr val="FFFF00"/>
                        </a:solidFill>
                        <a:effectLst/>
                        <a:latin typeface="微軟正黑體" panose="020B0604030504040204" pitchFamily="34" charset="-120"/>
                        <a:ea typeface="微軟正黑體" panose="020B0604030504040204" pitchFamily="34" charset="-120"/>
                        <a:cs typeface="+mn-cs"/>
                      </a:endParaRPr>
                    </a:p>
                    <a:p>
                      <a:pPr marL="182563" indent="0">
                        <a:lnSpc>
                          <a:spcPts val="2200"/>
                        </a:lnSpc>
                        <a:spcBef>
                          <a:spcPts val="1800"/>
                        </a:spcBef>
                        <a:spcAft>
                          <a:spcPts val="0"/>
                        </a:spcAft>
                      </a:pPr>
                      <a:r>
                        <a:rPr lang="zh-TW" sz="2200" b="1" dirty="0" smtClean="0">
                          <a:solidFill>
                            <a:srgbClr val="FFFF00"/>
                          </a:solidFill>
                          <a:effectLst/>
                          <a:latin typeface="微軟正黑體" panose="020B0604030504040204" pitchFamily="34" charset="-120"/>
                          <a:ea typeface="微軟正黑體" panose="020B0604030504040204" pitchFamily="34" charset="-120"/>
                        </a:rPr>
                        <a:t>主持人：</a:t>
                      </a:r>
                      <a:r>
                        <a:rPr lang="zh-TW" altLang="en-US" sz="2200" b="1" dirty="0" smtClean="0">
                          <a:solidFill>
                            <a:srgbClr val="FFFF00"/>
                          </a:solidFill>
                          <a:effectLst/>
                          <a:latin typeface="微軟正黑體" panose="020B0604030504040204" pitchFamily="34" charset="-120"/>
                          <a:ea typeface="微軟正黑體" panose="020B0604030504040204" pitchFamily="34" charset="-120"/>
                        </a:rPr>
                        <a:t>吳胤瑱主任</a:t>
                      </a:r>
                      <a:endParaRPr lang="zh-TW" sz="2200" b="1"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45669644"/>
                  </a:ext>
                </a:extLst>
              </a:tr>
              <a:tr h="506793">
                <a:tc gridSpan="2">
                  <a:txBody>
                    <a:bodyPr/>
                    <a:lstStyle/>
                    <a:p>
                      <a:pPr marL="221615" algn="ctr">
                        <a:lnSpc>
                          <a:spcPts val="2200"/>
                        </a:lnSpc>
                        <a:spcAft>
                          <a:spcPts val="0"/>
                        </a:spcAft>
                      </a:pPr>
                      <a:r>
                        <a:rPr lang="en-US" sz="2000" b="0" spc="25" dirty="0" err="1">
                          <a:effectLst/>
                          <a:latin typeface="微軟正黑體" panose="020B0604030504040204" pitchFamily="34" charset="-120"/>
                          <a:ea typeface="微軟正黑體" panose="020B0604030504040204" pitchFamily="34" charset="-120"/>
                        </a:rPr>
                        <a:t>活動</a:t>
                      </a:r>
                      <a:r>
                        <a:rPr lang="zh-TW" sz="2000" b="0" spc="25" dirty="0">
                          <a:effectLst/>
                          <a:latin typeface="微軟正黑體" panose="020B0604030504040204" pitchFamily="34" charset="-120"/>
                          <a:ea typeface="微軟正黑體" panose="020B0604030504040204" pitchFamily="34" charset="-120"/>
                        </a:rPr>
                        <a:t>日期：</a:t>
                      </a:r>
                      <a:r>
                        <a:rPr lang="en-US" sz="2000" b="0" dirty="0" smtClean="0">
                          <a:effectLst/>
                          <a:latin typeface="微軟正黑體" panose="020B0604030504040204" pitchFamily="34" charset="-120"/>
                          <a:ea typeface="微軟正黑體" panose="020B0604030504040204" pitchFamily="34" charset="-120"/>
                        </a:rPr>
                        <a:t>202</a:t>
                      </a:r>
                      <a:r>
                        <a:rPr lang="en-US" altLang="zh-TW" sz="2000" b="0" dirty="0" smtClean="0">
                          <a:effectLst/>
                          <a:latin typeface="微軟正黑體" panose="020B0604030504040204" pitchFamily="34" charset="-120"/>
                          <a:ea typeface="微軟正黑體" panose="020B0604030504040204" pitchFamily="34" charset="-120"/>
                        </a:rPr>
                        <a:t>2</a:t>
                      </a:r>
                      <a:r>
                        <a:rPr lang="en-US" sz="2000" b="0" dirty="0" smtClean="0">
                          <a:effectLst/>
                          <a:latin typeface="微軟正黑體" panose="020B0604030504040204" pitchFamily="34" charset="-120"/>
                          <a:ea typeface="微軟正黑體" panose="020B0604030504040204" pitchFamily="34" charset="-120"/>
                        </a:rPr>
                        <a:t>/12/2</a:t>
                      </a:r>
                      <a:r>
                        <a:rPr lang="en-US" altLang="zh-TW" sz="2000" b="0" dirty="0" smtClean="0">
                          <a:effectLst/>
                          <a:latin typeface="微軟正黑體" panose="020B0604030504040204" pitchFamily="34" charset="-120"/>
                          <a:ea typeface="微軟正黑體" panose="020B0604030504040204" pitchFamily="34" charset="-120"/>
                        </a:rPr>
                        <a:t>6</a:t>
                      </a:r>
                      <a:r>
                        <a:rPr lang="en-US" sz="2000" b="0" dirty="0" smtClean="0">
                          <a:effectLst/>
                          <a:latin typeface="微軟正黑體" panose="020B0604030504040204" pitchFamily="34" charset="-120"/>
                          <a:ea typeface="微軟正黑體" panose="020B0604030504040204" pitchFamily="34" charset="-120"/>
                        </a:rPr>
                        <a:t>(</a:t>
                      </a:r>
                      <a:r>
                        <a:rPr lang="zh-TW" sz="2000" b="0" dirty="0">
                          <a:effectLst/>
                          <a:latin typeface="微軟正黑體" panose="020B0604030504040204" pitchFamily="34" charset="-120"/>
                          <a:ea typeface="微軟正黑體" panose="020B0604030504040204" pitchFamily="34" charset="-120"/>
                        </a:rPr>
                        <a:t>一</a:t>
                      </a:r>
                      <a:r>
                        <a:rPr lang="en-US" sz="2000" b="0" dirty="0">
                          <a:effectLst/>
                          <a:latin typeface="微軟正黑體" panose="020B0604030504040204" pitchFamily="34" charset="-120"/>
                          <a:ea typeface="微軟正黑體" panose="020B0604030504040204" pitchFamily="34" charset="-120"/>
                        </a:rPr>
                        <a:t>)</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tc>
                  <a:txBody>
                    <a:bodyPr/>
                    <a:lstStyle/>
                    <a:p>
                      <a:pPr algn="ctr">
                        <a:lnSpc>
                          <a:spcPts val="2200"/>
                        </a:lnSpc>
                        <a:spcAft>
                          <a:spcPts val="0"/>
                        </a:spcAft>
                      </a:pPr>
                      <a:r>
                        <a:rPr lang="zh-TW" sz="2000" b="0" dirty="0">
                          <a:effectLst/>
                          <a:latin typeface="微軟正黑體" panose="020B0604030504040204" pitchFamily="34" charset="-120"/>
                          <a:ea typeface="微軟正黑體" panose="020B0604030504040204" pitchFamily="34" charset="-120"/>
                        </a:rPr>
                        <a:t>地點：</a:t>
                      </a:r>
                      <a:r>
                        <a:rPr lang="en-US" sz="2000" b="0" dirty="0">
                          <a:effectLst/>
                          <a:latin typeface="微軟正黑體" panose="020B0604030504040204" pitchFamily="34" charset="-120"/>
                          <a:ea typeface="微軟正黑體" panose="020B0604030504040204" pitchFamily="34" charset="-120"/>
                        </a:rPr>
                        <a:t>LB2</a:t>
                      </a:r>
                      <a:r>
                        <a:rPr lang="zh-TW" sz="2000" b="0" dirty="0">
                          <a:effectLst/>
                          <a:latin typeface="微軟正黑體" panose="020B0604030504040204" pitchFamily="34" charset="-120"/>
                          <a:ea typeface="微軟正黑體" panose="020B0604030504040204" pitchFamily="34" charset="-120"/>
                        </a:rPr>
                        <a:t>國際會議廳</a:t>
                      </a:r>
                      <a:endParaRPr lang="zh-TW" sz="20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216045620"/>
                  </a:ext>
                </a:extLst>
              </a:tr>
              <a:tr h="515771">
                <a:tc>
                  <a:txBody>
                    <a:bodyPr/>
                    <a:lstStyle/>
                    <a:p>
                      <a:pPr marL="92075" indent="0" algn="ctr">
                        <a:lnSpc>
                          <a:spcPts val="2200"/>
                        </a:lnSpc>
                        <a:spcAft>
                          <a:spcPts val="0"/>
                        </a:spcAft>
                      </a:pPr>
                      <a:r>
                        <a:rPr lang="en-US" sz="2200" b="1" spc="25" dirty="0" err="1">
                          <a:solidFill>
                            <a:srgbClr val="FFFF00"/>
                          </a:solidFill>
                          <a:effectLst/>
                          <a:latin typeface="微軟正黑體" panose="020B0604030504040204" pitchFamily="34" charset="-120"/>
                          <a:ea typeface="微軟正黑體" panose="020B0604030504040204" pitchFamily="34" charset="-120"/>
                        </a:rPr>
                        <a:t>時間</a:t>
                      </a:r>
                      <a:endParaRPr lang="zh-TW" sz="2200" b="1"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gridSpan="2">
                  <a:txBody>
                    <a:bodyPr/>
                    <a:lstStyle/>
                    <a:p>
                      <a:pPr marL="19685" algn="ctr">
                        <a:lnSpc>
                          <a:spcPts val="2200"/>
                        </a:lnSpc>
                        <a:spcAft>
                          <a:spcPts val="0"/>
                        </a:spcAft>
                      </a:pPr>
                      <a:r>
                        <a:rPr lang="en-US" sz="2200" b="1" spc="25" dirty="0" err="1">
                          <a:solidFill>
                            <a:srgbClr val="FFFF00"/>
                          </a:solidFill>
                          <a:effectLst/>
                          <a:latin typeface="微軟正黑體" panose="020B0604030504040204" pitchFamily="34" charset="-120"/>
                          <a:ea typeface="微軟正黑體" panose="020B0604030504040204" pitchFamily="34" charset="-120"/>
                        </a:rPr>
                        <a:t>活動流程</a:t>
                      </a:r>
                      <a:endParaRPr lang="zh-TW" sz="2200" b="1"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extLst>
                  <a:ext uri="{0D108BD9-81ED-4DB2-BD59-A6C34878D82A}">
                    <a16:rowId xmlns:a16="http://schemas.microsoft.com/office/drawing/2014/main" val="3657527849"/>
                  </a:ext>
                </a:extLst>
              </a:tr>
              <a:tr h="506931">
                <a:tc>
                  <a:txBody>
                    <a:bodyPr/>
                    <a:lstStyle/>
                    <a:p>
                      <a:pPr marL="92075" indent="0" algn="ctr">
                        <a:lnSpc>
                          <a:spcPts val="2200"/>
                        </a:lnSpc>
                        <a:spcAft>
                          <a:spcPts val="0"/>
                        </a:spcAft>
                      </a:pPr>
                      <a:r>
                        <a:rPr lang="en-US" sz="2200" b="0" spc="5" dirty="0">
                          <a:effectLst/>
                          <a:latin typeface="微軟正黑體" panose="020B0604030504040204" pitchFamily="34" charset="-120"/>
                          <a:ea typeface="微軟正黑體" panose="020B0604030504040204" pitchFamily="34" charset="-120"/>
                        </a:rPr>
                        <a:t>8:00~8:15</a:t>
                      </a:r>
                      <a:endParaRPr lang="zh-TW" sz="22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gridSpan="2">
                  <a:txBody>
                    <a:bodyPr/>
                    <a:lstStyle/>
                    <a:p>
                      <a:pPr algn="ctr">
                        <a:lnSpc>
                          <a:spcPts val="2200"/>
                        </a:lnSpc>
                        <a:spcAft>
                          <a:spcPts val="1000"/>
                        </a:spcAft>
                      </a:pPr>
                      <a:r>
                        <a:rPr lang="en-US" sz="2200" b="0" spc="10" dirty="0" err="1">
                          <a:effectLst/>
                          <a:latin typeface="微軟正黑體" panose="020B0604030504040204" pitchFamily="34" charset="-120"/>
                          <a:ea typeface="微軟正黑體" panose="020B0604030504040204" pitchFamily="34" charset="-120"/>
                        </a:rPr>
                        <a:t>簽到</a:t>
                      </a:r>
                      <a:r>
                        <a:rPr lang="en-US" sz="2200" b="0" spc="5" dirty="0">
                          <a:effectLst/>
                          <a:latin typeface="微軟正黑體" panose="020B0604030504040204" pitchFamily="34" charset="-120"/>
                          <a:ea typeface="微軟正黑體" panose="020B0604030504040204" pitchFamily="34" charset="-120"/>
                        </a:rPr>
                        <a:t>/</a:t>
                      </a:r>
                      <a:r>
                        <a:rPr lang="en-US" sz="2200" b="0" spc="10" dirty="0" err="1">
                          <a:effectLst/>
                          <a:latin typeface="微軟正黑體" panose="020B0604030504040204" pitchFamily="34" charset="-120"/>
                          <a:ea typeface="微軟正黑體" panose="020B0604030504040204" pitchFamily="34" charset="-120"/>
                        </a:rPr>
                        <a:t>就座完</a:t>
                      </a:r>
                      <a:r>
                        <a:rPr lang="en-US" sz="2200" b="0" dirty="0" err="1">
                          <a:effectLst/>
                          <a:latin typeface="微軟正黑體" panose="020B0604030504040204" pitchFamily="34" charset="-120"/>
                          <a:ea typeface="微軟正黑體" panose="020B0604030504040204" pitchFamily="34" charset="-120"/>
                        </a:rPr>
                        <a:t>畢</a:t>
                      </a:r>
                      <a:endParaRPr lang="zh-TW" sz="22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extLst>
                  <a:ext uri="{0D108BD9-81ED-4DB2-BD59-A6C34878D82A}">
                    <a16:rowId xmlns:a16="http://schemas.microsoft.com/office/drawing/2014/main" val="2640076591"/>
                  </a:ext>
                </a:extLst>
              </a:tr>
              <a:tr h="846769">
                <a:tc>
                  <a:txBody>
                    <a:bodyPr/>
                    <a:lstStyle/>
                    <a:p>
                      <a:pPr marL="92075" indent="0" algn="ctr">
                        <a:lnSpc>
                          <a:spcPts val="2200"/>
                        </a:lnSpc>
                        <a:spcAft>
                          <a:spcPts val="0"/>
                        </a:spcAft>
                      </a:pPr>
                      <a:r>
                        <a:rPr lang="en-US" sz="2200" b="0" spc="5" dirty="0" smtClean="0">
                          <a:effectLst/>
                          <a:latin typeface="微軟正黑體" panose="020B0604030504040204" pitchFamily="34" charset="-120"/>
                          <a:ea typeface="微軟正黑體" panose="020B0604030504040204" pitchFamily="34" charset="-120"/>
                        </a:rPr>
                        <a:t>8:15~</a:t>
                      </a:r>
                      <a:r>
                        <a:rPr lang="en-US" altLang="zh-TW" sz="2200" b="0" spc="5" dirty="0" smtClean="0">
                          <a:effectLst/>
                          <a:latin typeface="微軟正黑體" panose="020B0604030504040204" pitchFamily="34" charset="-120"/>
                          <a:ea typeface="微軟正黑體" panose="020B0604030504040204" pitchFamily="34" charset="-120"/>
                        </a:rPr>
                        <a:t>9</a:t>
                      </a:r>
                      <a:r>
                        <a:rPr lang="en-US" sz="2200" b="0" spc="5" dirty="0" smtClean="0">
                          <a:effectLst/>
                          <a:latin typeface="微軟正黑體" panose="020B0604030504040204" pitchFamily="34" charset="-120"/>
                          <a:ea typeface="微軟正黑體" panose="020B0604030504040204" pitchFamily="34" charset="-120"/>
                        </a:rPr>
                        <a:t>:</a:t>
                      </a:r>
                      <a:r>
                        <a:rPr lang="en-US" altLang="zh-TW" sz="2200" b="0" spc="5" dirty="0" smtClean="0">
                          <a:effectLst/>
                          <a:latin typeface="微軟正黑體" panose="020B0604030504040204" pitchFamily="34" charset="-120"/>
                          <a:ea typeface="微軟正黑體" panose="020B0604030504040204" pitchFamily="34" charset="-120"/>
                        </a:rPr>
                        <a:t>0</a:t>
                      </a:r>
                      <a:r>
                        <a:rPr lang="en-US" sz="2200" b="0" spc="5" dirty="0" smtClean="0">
                          <a:effectLst/>
                          <a:latin typeface="微軟正黑體" panose="020B0604030504040204" pitchFamily="34" charset="-120"/>
                          <a:ea typeface="微軟正黑體" panose="020B0604030504040204" pitchFamily="34" charset="-120"/>
                        </a:rPr>
                        <a:t>0</a:t>
                      </a:r>
                      <a:endParaRPr lang="zh-TW" sz="22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gridSpan="2">
                  <a:txBody>
                    <a:bodyPr/>
                    <a:lstStyle/>
                    <a:p>
                      <a:pPr algn="ctr">
                        <a:lnSpc>
                          <a:spcPts val="2200"/>
                        </a:lnSpc>
                        <a:spcAft>
                          <a:spcPts val="1000"/>
                        </a:spcAft>
                      </a:pPr>
                      <a:r>
                        <a:rPr lang="zh-TW" sz="2200" b="0" spc="10" dirty="0">
                          <a:effectLst/>
                          <a:latin typeface="微軟正黑體" panose="020B0604030504040204" pitchFamily="34" charset="-120"/>
                          <a:ea typeface="微軟正黑體" panose="020B0604030504040204" pitchFamily="34" charset="-120"/>
                        </a:rPr>
                        <a:t>主任與老師對同學的</a:t>
                      </a:r>
                      <a:r>
                        <a:rPr lang="zh-TW" sz="2200" b="0" spc="10" dirty="0" smtClean="0">
                          <a:effectLst/>
                          <a:latin typeface="微軟正黑體" panose="020B0604030504040204" pitchFamily="34" charset="-120"/>
                          <a:ea typeface="微軟正黑體" panose="020B0604030504040204" pitchFamily="34" charset="-120"/>
                        </a:rPr>
                        <a:t>叮嚀</a:t>
                      </a:r>
                      <a:endParaRPr lang="en-US" altLang="zh-TW" sz="2200" b="0" spc="10" dirty="0" smtClean="0">
                        <a:effectLst/>
                        <a:latin typeface="微軟正黑體" panose="020B0604030504040204" pitchFamily="34" charset="-120"/>
                        <a:ea typeface="微軟正黑體" panose="020B0604030504040204" pitchFamily="34" charset="-120"/>
                      </a:endParaRPr>
                    </a:p>
                    <a:p>
                      <a:pPr marL="0" marR="0" indent="0" algn="ctr" defTabSz="685783" rtl="0" eaLnBrk="1" fontAlgn="auto" latinLnBrk="0" hangingPunct="1">
                        <a:lnSpc>
                          <a:spcPts val="2200"/>
                        </a:lnSpc>
                        <a:spcBef>
                          <a:spcPts val="0"/>
                        </a:spcBef>
                        <a:spcAft>
                          <a:spcPts val="1000"/>
                        </a:spcAft>
                        <a:buClrTx/>
                        <a:buSzTx/>
                        <a:buFontTx/>
                        <a:buNone/>
                        <a:tabLst/>
                        <a:defRPr/>
                      </a:pPr>
                      <a:r>
                        <a:rPr lang="en-US" altLang="zh-TW" sz="2200" b="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b="0" spc="10" dirty="0" err="1" smtClean="0">
                          <a:effectLst/>
                          <a:latin typeface="微軟正黑體" panose="020B0604030504040204" pitchFamily="34" charset="-120"/>
                          <a:ea typeface="微軟正黑體" panose="020B0604030504040204" pitchFamily="34" charset="-120"/>
                        </a:rPr>
                        <a:t>校外實習行前說明</a:t>
                      </a:r>
                      <a:endParaRPr lang="zh-TW" sz="22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extLst>
                  <a:ext uri="{0D108BD9-81ED-4DB2-BD59-A6C34878D82A}">
                    <a16:rowId xmlns:a16="http://schemas.microsoft.com/office/drawing/2014/main" val="1394673497"/>
                  </a:ext>
                </a:extLst>
              </a:tr>
              <a:tr h="478048">
                <a:tc>
                  <a:txBody>
                    <a:bodyPr/>
                    <a:lstStyle/>
                    <a:p>
                      <a:pPr marL="92075" indent="0" algn="ctr">
                        <a:lnSpc>
                          <a:spcPts val="2200"/>
                        </a:lnSpc>
                        <a:spcAft>
                          <a:spcPts val="0"/>
                        </a:spcAft>
                      </a:pPr>
                      <a:r>
                        <a:rPr lang="en-US" altLang="zh-TW" sz="2200" b="0" spc="5" dirty="0" smtClean="0">
                          <a:effectLst/>
                          <a:latin typeface="微軟正黑體" panose="020B0604030504040204" pitchFamily="34" charset="-120"/>
                          <a:ea typeface="微軟正黑體" panose="020B0604030504040204" pitchFamily="34" charset="-120"/>
                        </a:rPr>
                        <a:t>9</a:t>
                      </a:r>
                      <a:r>
                        <a:rPr lang="en-US" sz="2200" b="0" spc="5" dirty="0" smtClean="0">
                          <a:effectLst/>
                          <a:latin typeface="微軟正黑體" panose="020B0604030504040204" pitchFamily="34" charset="-120"/>
                          <a:ea typeface="微軟正黑體" panose="020B0604030504040204" pitchFamily="34" charset="-120"/>
                        </a:rPr>
                        <a:t>:</a:t>
                      </a:r>
                      <a:r>
                        <a:rPr lang="en-US" altLang="zh-TW" sz="2200" b="0" spc="5" dirty="0" smtClean="0">
                          <a:effectLst/>
                          <a:latin typeface="微軟正黑體" panose="020B0604030504040204" pitchFamily="34" charset="-120"/>
                          <a:ea typeface="微軟正黑體" panose="020B0604030504040204" pitchFamily="34" charset="-120"/>
                        </a:rPr>
                        <a:t>0</a:t>
                      </a:r>
                      <a:r>
                        <a:rPr lang="en-US" sz="2200" b="0" spc="5" dirty="0" smtClean="0">
                          <a:effectLst/>
                          <a:latin typeface="微軟正黑體" panose="020B0604030504040204" pitchFamily="34" charset="-120"/>
                          <a:ea typeface="微軟正黑體" panose="020B0604030504040204" pitchFamily="34" charset="-120"/>
                        </a:rPr>
                        <a:t>0~9:50</a:t>
                      </a:r>
                      <a:endParaRPr lang="zh-TW" sz="22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gridSpan="2">
                  <a:txBody>
                    <a:bodyPr/>
                    <a:lstStyle/>
                    <a:p>
                      <a:pPr algn="ctr">
                        <a:lnSpc>
                          <a:spcPts val="2200"/>
                        </a:lnSpc>
                        <a:spcAft>
                          <a:spcPts val="0"/>
                        </a:spcAft>
                      </a:pPr>
                      <a:r>
                        <a:rPr lang="zh-TW" altLang="zh-TW" sz="2200" b="0" kern="1200" spc="10" dirty="0" smtClean="0">
                          <a:solidFill>
                            <a:schemeClr val="lt1"/>
                          </a:solidFill>
                          <a:effectLst/>
                          <a:latin typeface="微軟正黑體" panose="020B0604030504040204" pitchFamily="34" charset="-120"/>
                          <a:ea typeface="微軟正黑體" panose="020B0604030504040204" pitchFamily="34" charset="-120"/>
                          <a:cs typeface="+mn-cs"/>
                        </a:rPr>
                        <a:t>專題製作期中報告</a:t>
                      </a:r>
                      <a:endParaRPr lang="zh-TW" sz="2200" b="0" kern="1200" spc="10" dirty="0">
                        <a:solidFill>
                          <a:schemeClr val="lt1"/>
                        </a:solidFill>
                        <a:effectLst/>
                        <a:latin typeface="微軟正黑體" panose="020B0604030504040204" pitchFamily="34" charset="-120"/>
                        <a:ea typeface="微軟正黑體" panose="020B0604030504040204" pitchFamily="34" charset="-120"/>
                        <a:cs typeface="+mn-cs"/>
                      </a:endParaRPr>
                    </a:p>
                  </a:txBody>
                  <a:tcPr marL="0" marR="0" marT="0" marB="0" anchor="ctr"/>
                </a:tc>
                <a:tc hMerge="1">
                  <a:txBody>
                    <a:bodyPr/>
                    <a:lstStyle/>
                    <a:p>
                      <a:endParaRPr lang="zh-TW" altLang="en-US"/>
                    </a:p>
                  </a:txBody>
                  <a:tcPr/>
                </a:tc>
                <a:extLst>
                  <a:ext uri="{0D108BD9-81ED-4DB2-BD59-A6C34878D82A}">
                    <a16:rowId xmlns:a16="http://schemas.microsoft.com/office/drawing/2014/main" val="3949339689"/>
                  </a:ext>
                </a:extLst>
              </a:tr>
              <a:tr h="799179">
                <a:tc gridSpan="3">
                  <a:txBody>
                    <a:bodyPr/>
                    <a:lstStyle/>
                    <a:p>
                      <a:pPr marL="182563" indent="0" algn="just">
                        <a:lnSpc>
                          <a:spcPts val="2200"/>
                        </a:lnSpc>
                        <a:spcAft>
                          <a:spcPts val="0"/>
                        </a:spcAft>
                      </a:pPr>
                      <a:r>
                        <a:rPr lang="zh-TW" sz="2200" b="1" spc="10" dirty="0" smtClean="0">
                          <a:solidFill>
                            <a:srgbClr val="FFFF00"/>
                          </a:solidFill>
                          <a:effectLst/>
                          <a:latin typeface="微軟正黑體" panose="020B0604030504040204" pitchFamily="34" charset="-120"/>
                          <a:ea typeface="微軟正黑體" panose="020B0604030504040204" pitchFamily="34" charset="-120"/>
                        </a:rPr>
                        <a:t>服儀：</a:t>
                      </a:r>
                      <a:r>
                        <a:rPr lang="zh-TW" sz="2200" b="1" spc="5" dirty="0" smtClean="0">
                          <a:solidFill>
                            <a:srgbClr val="FFFF00"/>
                          </a:solidFill>
                          <a:effectLst/>
                          <a:latin typeface="微軟正黑體" panose="020B0604030504040204" pitchFamily="34" charset="-120"/>
                          <a:ea typeface="微軟正黑體" panose="020B0604030504040204" pitchFamily="34" charset="-120"/>
                        </a:rPr>
                        <a:t>請</a:t>
                      </a:r>
                      <a:r>
                        <a:rPr lang="zh-TW" sz="2200" b="1" spc="10" dirty="0" smtClean="0">
                          <a:solidFill>
                            <a:srgbClr val="FFFF00"/>
                          </a:solidFill>
                          <a:effectLst/>
                          <a:latin typeface="微軟正黑體" panose="020B0604030504040204" pitchFamily="34" charset="-120"/>
                          <a:ea typeface="微軟正黑體" panose="020B0604030504040204" pitchFamily="34" charset="-120"/>
                        </a:rPr>
                        <a:t>著系服</a:t>
                      </a:r>
                      <a:endParaRPr lang="en-US" altLang="zh-TW" sz="2200" b="1" spc="10" dirty="0" smtClean="0">
                        <a:solidFill>
                          <a:srgbClr val="FFFF00"/>
                        </a:solidFill>
                        <a:effectLst/>
                        <a:latin typeface="微軟正黑體" panose="020B0604030504040204" pitchFamily="34" charset="-120"/>
                        <a:ea typeface="微軟正黑體" panose="020B0604030504040204" pitchFamily="34" charset="-120"/>
                      </a:endParaRPr>
                    </a:p>
                    <a:p>
                      <a:pPr marL="182563" indent="0" algn="just">
                        <a:lnSpc>
                          <a:spcPts val="2200"/>
                        </a:lnSpc>
                        <a:spcAft>
                          <a:spcPts val="0"/>
                        </a:spcAft>
                      </a:pPr>
                      <a:r>
                        <a:rPr lang="en-US" altLang="zh-TW" sz="2000" b="1" spc="10" dirty="0" smtClean="0">
                          <a:solidFill>
                            <a:srgbClr val="FFFF00"/>
                          </a:solidFill>
                          <a:effectLst/>
                          <a:latin typeface="微軟正黑體" panose="020B0604030504040204" pitchFamily="34" charset="-120"/>
                          <a:ea typeface="微軟正黑體" panose="020B0604030504040204" pitchFamily="34" charset="-120"/>
                        </a:rPr>
                        <a:t>※</a:t>
                      </a:r>
                      <a:r>
                        <a:rPr lang="zh-TW" altLang="en-US" sz="2000" b="1" spc="10" dirty="0" smtClean="0">
                          <a:solidFill>
                            <a:srgbClr val="FFFF00"/>
                          </a:solidFill>
                          <a:effectLst/>
                          <a:latin typeface="微軟正黑體" panose="020B0604030504040204" pitchFamily="34" charset="-120"/>
                          <a:ea typeface="微軟正黑體" panose="020B0604030504040204" pitchFamily="34" charset="-120"/>
                        </a:rPr>
                        <a:t>現場</a:t>
                      </a:r>
                      <a:r>
                        <a:rPr lang="zh-TW" sz="2000" b="1" spc="10" dirty="0" smtClean="0">
                          <a:solidFill>
                            <a:srgbClr val="FFFF00"/>
                          </a:solidFill>
                          <a:effectLst/>
                          <a:latin typeface="微軟正黑體" panose="020B0604030504040204" pitchFamily="34" charset="-120"/>
                          <a:ea typeface="微軟正黑體" panose="020B0604030504040204" pitchFamily="34" charset="-120"/>
                        </a:rPr>
                        <a:t>發放實習</a:t>
                      </a:r>
                      <a:r>
                        <a:rPr lang="zh-TW" altLang="en-US" sz="2000" b="1" spc="10" dirty="0" smtClean="0">
                          <a:solidFill>
                            <a:srgbClr val="FFFF00"/>
                          </a:solidFill>
                          <a:effectLst/>
                          <a:latin typeface="微軟正黑體" panose="020B0604030504040204" pitchFamily="34" charset="-120"/>
                          <a:ea typeface="微軟正黑體" panose="020B0604030504040204" pitchFamily="34" charset="-120"/>
                        </a:rPr>
                        <a:t>手冊</a:t>
                      </a:r>
                      <a:r>
                        <a:rPr lang="zh-TW" sz="2000" b="1" spc="10" dirty="0" smtClean="0">
                          <a:solidFill>
                            <a:srgbClr val="FFFF00"/>
                          </a:solidFill>
                          <a:effectLst/>
                          <a:latin typeface="微軟正黑體" panose="020B0604030504040204" pitchFamily="34" charset="-120"/>
                          <a:ea typeface="微軟正黑體" panose="020B0604030504040204" pitchFamily="34" charset="-120"/>
                        </a:rPr>
                        <a:t>，</a:t>
                      </a:r>
                      <a:r>
                        <a:rPr lang="zh-TW" altLang="en-US" sz="2000" b="1" spc="10" dirty="0" smtClean="0">
                          <a:solidFill>
                            <a:srgbClr val="FFFF00"/>
                          </a:solidFill>
                          <a:effectLst/>
                          <a:latin typeface="微軟正黑體" panose="020B0604030504040204" pitchFamily="34" charset="-120"/>
                          <a:ea typeface="微軟正黑體" panose="020B0604030504040204" pitchFamily="34" charset="-120"/>
                        </a:rPr>
                        <a:t>全體</a:t>
                      </a:r>
                      <a:r>
                        <a:rPr lang="zh-TW" sz="2000" b="1" spc="10" dirty="0" smtClean="0">
                          <a:solidFill>
                            <a:srgbClr val="FFFF00"/>
                          </a:solidFill>
                          <a:effectLst/>
                          <a:latin typeface="微軟正黑體" panose="020B0604030504040204" pitchFamily="34" charset="-120"/>
                          <a:ea typeface="微軟正黑體" panose="020B0604030504040204" pitchFamily="34" charset="-120"/>
                        </a:rPr>
                        <a:t>同學皆</a:t>
                      </a:r>
                      <a:r>
                        <a:rPr lang="zh-TW" altLang="en-US" sz="2000" b="1" spc="10" dirty="0" smtClean="0">
                          <a:solidFill>
                            <a:srgbClr val="FFFF00"/>
                          </a:solidFill>
                          <a:effectLst/>
                          <a:latin typeface="微軟正黑體" panose="020B0604030504040204" pitchFamily="34" charset="-120"/>
                          <a:ea typeface="微軟正黑體" panose="020B0604030504040204" pitchFamily="34" charset="-120"/>
                        </a:rPr>
                        <a:t>應</a:t>
                      </a:r>
                      <a:r>
                        <a:rPr lang="zh-TW" sz="2000" b="1" spc="10" dirty="0" smtClean="0">
                          <a:solidFill>
                            <a:srgbClr val="FFFF00"/>
                          </a:solidFill>
                          <a:effectLst/>
                          <a:latin typeface="微軟正黑體" panose="020B0604030504040204" pitchFamily="34" charset="-120"/>
                          <a:ea typeface="微軟正黑體" panose="020B0604030504040204" pitchFamily="34" charset="-120"/>
                        </a:rPr>
                        <a:t>出席</a:t>
                      </a:r>
                      <a:r>
                        <a:rPr lang="en-US" altLang="zh-TW" sz="2000" b="1" spc="10" dirty="0" smtClean="0">
                          <a:solidFill>
                            <a:srgbClr val="FFFF00"/>
                          </a:solidFill>
                          <a:effectLst/>
                          <a:latin typeface="微軟正黑體" panose="020B0604030504040204" pitchFamily="34" charset="-120"/>
                          <a:ea typeface="微軟正黑體" panose="020B0604030504040204" pitchFamily="34" charset="-120"/>
                        </a:rPr>
                        <a:t>(</a:t>
                      </a:r>
                      <a:r>
                        <a:rPr lang="zh-TW" altLang="en-US" sz="2000" b="1" spc="10" dirty="0" smtClean="0">
                          <a:solidFill>
                            <a:srgbClr val="FFFF00"/>
                          </a:solidFill>
                          <a:effectLst/>
                          <a:latin typeface="微軟正黑體" panose="020B0604030504040204" pitchFamily="34" charset="-120"/>
                          <a:ea typeface="微軟正黑體" panose="020B0604030504040204" pitchFamily="34" charset="-120"/>
                        </a:rPr>
                        <a:t>包含海外實習</a:t>
                      </a:r>
                      <a:r>
                        <a:rPr lang="en-US" altLang="zh-TW" sz="2000" b="1" spc="10" dirty="0" smtClean="0">
                          <a:solidFill>
                            <a:srgbClr val="FFFF00"/>
                          </a:solidFill>
                          <a:effectLst/>
                          <a:latin typeface="微軟正黑體" panose="020B0604030504040204" pitchFamily="34" charset="-120"/>
                          <a:ea typeface="微軟正黑體" panose="020B0604030504040204" pitchFamily="34" charset="-120"/>
                        </a:rPr>
                        <a:t>)</a:t>
                      </a:r>
                      <a:endParaRPr lang="zh-TW" sz="2000" b="1"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9448404"/>
                  </a:ext>
                </a:extLst>
              </a:tr>
            </a:tbl>
          </a:graphicData>
        </a:graphic>
      </p:graphicFrame>
    </p:spTree>
    <p:extLst>
      <p:ext uri="{BB962C8B-B14F-4D97-AF65-F5344CB8AC3E}">
        <p14:creationId xmlns:p14="http://schemas.microsoft.com/office/powerpoint/2010/main" val="547595894"/>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000" dirty="0">
                <a:solidFill>
                  <a:srgbClr val="002060"/>
                </a:solidFill>
                <a:latin typeface="標楷體" panose="03000509000000000000" pitchFamily="65" charset="-120"/>
                <a:ea typeface="標楷體" panose="03000509000000000000" pitchFamily="65" charset="-120"/>
              </a:rPr>
              <a:t>實習相關</a:t>
            </a:r>
            <a:r>
              <a:rPr lang="zh-TW" altLang="en-US" sz="4000" dirty="0" smtClean="0">
                <a:solidFill>
                  <a:srgbClr val="002060"/>
                </a:solidFill>
                <a:latin typeface="標楷體" panose="03000509000000000000" pitchFamily="65" charset="-120"/>
                <a:ea typeface="標楷體" panose="03000509000000000000" pitchFamily="65" charset="-120"/>
              </a:rPr>
              <a:t>辦法及規定</a:t>
            </a:r>
            <a:endParaRPr lang="zh-TW" altLang="en-US" sz="4000" dirty="0">
              <a:solidFill>
                <a:srgbClr val="00206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30340" y="1275606"/>
            <a:ext cx="6172200" cy="2664296"/>
          </a:xfrm>
        </p:spPr>
        <p:txBody>
          <a:bodyPr/>
          <a:lstStyle/>
          <a:p>
            <a:pPr marL="182563" indent="-182563" algn="just">
              <a:lnSpc>
                <a:spcPts val="3000"/>
              </a:lnSpc>
              <a:spcBef>
                <a:spcPts val="0"/>
              </a:spcBef>
            </a:pPr>
            <a:r>
              <a:rPr lang="zh-TW" altLang="en-US" sz="2800" b="1" dirty="0" smtClean="0">
                <a:solidFill>
                  <a:srgbClr val="0070C0"/>
                </a:solidFill>
                <a:latin typeface="微軟正黑體" panose="020B0604030504040204" pitchFamily="34" charset="-120"/>
                <a:ea typeface="微軟正黑體" panose="020B0604030504040204" pitchFamily="34" charset="-120"/>
              </a:rPr>
              <a:t>實習期間</a:t>
            </a:r>
            <a:r>
              <a:rPr lang="zh-TW" altLang="en-US" sz="2800" b="1" dirty="0">
                <a:solidFill>
                  <a:srgbClr val="0070C0"/>
                </a:solidFill>
                <a:latin typeface="微軟正黑體" panose="020B0604030504040204" pitchFamily="34" charset="-120"/>
                <a:ea typeface="微軟正黑體" panose="020B0604030504040204" pitchFamily="34" charset="-120"/>
              </a:rPr>
              <a:t>：</a:t>
            </a:r>
            <a:r>
              <a:rPr lang="en-US" altLang="zh-TW" sz="2800" b="1" dirty="0" smtClean="0">
                <a:solidFill>
                  <a:srgbClr val="C00000"/>
                </a:solidFill>
                <a:latin typeface="微軟正黑體" panose="020B0604030504040204" pitchFamily="34" charset="-120"/>
                <a:ea typeface="微軟正黑體" panose="020B0604030504040204" pitchFamily="34" charset="-120"/>
              </a:rPr>
              <a:t>12</a:t>
            </a:r>
            <a:r>
              <a:rPr lang="zh-TW" altLang="en-US" sz="2800" b="1" dirty="0" smtClean="0">
                <a:solidFill>
                  <a:srgbClr val="C00000"/>
                </a:solidFill>
                <a:latin typeface="微軟正黑體" panose="020B0604030504040204" pitchFamily="34" charset="-120"/>
                <a:ea typeface="微軟正黑體" panose="020B0604030504040204" pitchFamily="34" charset="-120"/>
              </a:rPr>
              <a:t>個月</a:t>
            </a:r>
            <a:r>
              <a:rPr lang="zh-TW" altLang="en-US" sz="2800" b="1" dirty="0" smtClean="0">
                <a:solidFill>
                  <a:srgbClr val="0070C0"/>
                </a:solidFill>
                <a:latin typeface="微軟正黑體" panose="020B0604030504040204" pitchFamily="34" charset="-120"/>
                <a:ea typeface="微軟正黑體" panose="020B0604030504040204" pitchFamily="34" charset="-120"/>
              </a:rPr>
              <a:t>，實習時數需達</a:t>
            </a:r>
            <a:r>
              <a:rPr lang="en-US" altLang="zh-TW" sz="2800" b="1" dirty="0" smtClean="0">
                <a:solidFill>
                  <a:srgbClr val="C00000"/>
                </a:solidFill>
                <a:latin typeface="微軟正黑體" panose="020B0604030504040204" pitchFamily="34" charset="-120"/>
                <a:ea typeface="微軟正黑體" panose="020B0604030504040204" pitchFamily="34" charset="-120"/>
              </a:rPr>
              <a:t>1,760</a:t>
            </a:r>
            <a:r>
              <a:rPr lang="zh-TW" altLang="en-US" sz="2800" b="1" dirty="0" smtClean="0">
                <a:solidFill>
                  <a:srgbClr val="C00000"/>
                </a:solidFill>
                <a:latin typeface="微軟正黑體" panose="020B0604030504040204" pitchFamily="34" charset="-120"/>
                <a:ea typeface="微軟正黑體" panose="020B0604030504040204" pitchFamily="34" charset="-120"/>
              </a:rPr>
              <a:t>小時</a:t>
            </a:r>
            <a:r>
              <a:rPr lang="zh-TW" altLang="en-US" sz="2800" b="1" dirty="0" smtClean="0">
                <a:solidFill>
                  <a:srgbClr val="0070C0"/>
                </a:solidFill>
                <a:latin typeface="微軟正黑體" panose="020B0604030504040204" pitchFamily="34" charset="-120"/>
                <a:ea typeface="微軟正黑體" panose="020B0604030504040204" pitchFamily="34" charset="-120"/>
              </a:rPr>
              <a:t>。</a:t>
            </a:r>
            <a:endParaRPr lang="en-US" altLang="zh-TW" sz="2800" b="1" dirty="0" smtClean="0">
              <a:solidFill>
                <a:srgbClr val="0070C0"/>
              </a:solidFill>
              <a:latin typeface="微軟正黑體" panose="020B0604030504040204" pitchFamily="34" charset="-120"/>
              <a:ea typeface="微軟正黑體" panose="020B0604030504040204" pitchFamily="34" charset="-120"/>
            </a:endParaRPr>
          </a:p>
          <a:p>
            <a:pPr marL="182563" indent="-182563" algn="just">
              <a:lnSpc>
                <a:spcPts val="3000"/>
              </a:lnSpc>
              <a:spcBef>
                <a:spcPts val="0"/>
              </a:spcBef>
            </a:pPr>
            <a:r>
              <a:rPr lang="zh-TW" altLang="en-US" sz="2800" dirty="0" smtClean="0">
                <a:latin typeface="微軟正黑體" panose="020B0604030504040204" pitchFamily="34" charset="-120"/>
                <a:ea typeface="微軟正黑體" panose="020B0604030504040204" pitchFamily="34" charset="-120"/>
              </a:rPr>
              <a:t>未達規定之實習時間</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時數需補足方完成校外實習，</a:t>
            </a:r>
            <a:r>
              <a:rPr lang="zh-TW" altLang="en-US" sz="2800" b="1" dirty="0" smtClean="0">
                <a:solidFill>
                  <a:srgbClr val="FF0000"/>
                </a:solidFill>
                <a:latin typeface="微軟正黑體" panose="020B0604030504040204" pitchFamily="34" charset="-120"/>
                <a:ea typeface="微軟正黑體" panose="020B0604030504040204" pitchFamily="34" charset="-120"/>
              </a:rPr>
              <a:t>無法</a:t>
            </a:r>
            <a:r>
              <a:rPr lang="zh-TW" altLang="en-US" sz="2800" b="1" dirty="0">
                <a:solidFill>
                  <a:srgbClr val="FF0000"/>
                </a:solidFill>
                <a:latin typeface="微軟正黑體" panose="020B0604030504040204" pitchFamily="34" charset="-120"/>
                <a:ea typeface="微軟正黑體" panose="020B0604030504040204" pitchFamily="34" charset="-120"/>
              </a:rPr>
              <a:t>順利完成實習</a:t>
            </a:r>
            <a:r>
              <a:rPr lang="zh-TW" altLang="en-US" sz="2800" b="1" dirty="0" smtClean="0">
                <a:solidFill>
                  <a:srgbClr val="FF0000"/>
                </a:solidFill>
                <a:latin typeface="微軟正黑體" panose="020B0604030504040204" pitchFamily="34" charset="-120"/>
                <a:ea typeface="微軟正黑體" panose="020B0604030504040204" pitchFamily="34" charset="-120"/>
              </a:rPr>
              <a:t>時間</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時數長度</a:t>
            </a:r>
            <a:r>
              <a:rPr lang="zh-TW" altLang="en-US" sz="2800" b="1" dirty="0">
                <a:solidFill>
                  <a:srgbClr val="FF0000"/>
                </a:solidFill>
                <a:latin typeface="微軟正黑體" panose="020B0604030504040204" pitchFamily="34" charset="-120"/>
                <a:ea typeface="微軟正黑體" panose="020B0604030504040204" pitchFamily="34" charset="-120"/>
              </a:rPr>
              <a:t>者，視同成績不及格，需延後畢業</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10</a:t>
            </a:fld>
            <a:endParaRPr lang="zh-TW" altLang="en-US"/>
          </a:p>
        </p:txBody>
      </p:sp>
    </p:spTree>
    <p:extLst>
      <p:ext uri="{BB962C8B-B14F-4D97-AF65-F5344CB8AC3E}">
        <p14:creationId xmlns:p14="http://schemas.microsoft.com/office/powerpoint/2010/main" val="496907004"/>
      </p:ext>
    </p:extLst>
  </p:cSld>
  <p:clrMapOvr>
    <a:masterClrMapping/>
  </p:clrMapOvr>
  <p:transition advClick="0"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000" dirty="0">
                <a:solidFill>
                  <a:srgbClr val="002060"/>
                </a:solidFill>
                <a:latin typeface="標楷體" panose="03000509000000000000" pitchFamily="65" charset="-120"/>
                <a:ea typeface="標楷體" panose="03000509000000000000" pitchFamily="65" charset="-120"/>
              </a:rPr>
              <a:t>實習相關辦法、法規</a:t>
            </a:r>
          </a:p>
        </p:txBody>
      </p:sp>
      <p:sp>
        <p:nvSpPr>
          <p:cNvPr id="3" name="內容版面配置區 2"/>
          <p:cNvSpPr>
            <a:spLocks noGrp="1"/>
          </p:cNvSpPr>
          <p:nvPr>
            <p:ph idx="1"/>
          </p:nvPr>
        </p:nvSpPr>
        <p:spPr>
          <a:xfrm>
            <a:off x="342916" y="1131590"/>
            <a:ext cx="6172200" cy="3394472"/>
          </a:xfrm>
        </p:spPr>
        <p:txBody>
          <a:bodyPr/>
          <a:lstStyle/>
          <a:p>
            <a:pPr marL="182563" indent="-182563" algn="just">
              <a:lnSpc>
                <a:spcPts val="3600"/>
              </a:lnSpc>
            </a:pPr>
            <a:r>
              <a:rPr lang="zh-TW" altLang="en-US" sz="2600" dirty="0" smtClean="0">
                <a:latin typeface="微軟正黑體" panose="020B0604030504040204" pitchFamily="34" charset="-120"/>
                <a:ea typeface="微軟正黑體" panose="020B0604030504040204" pitchFamily="34" charset="-120"/>
              </a:rPr>
              <a:t>完成</a:t>
            </a:r>
            <a:r>
              <a:rPr lang="zh-TW" altLang="en-US" sz="2600" dirty="0">
                <a:latin typeface="微軟正黑體" panose="020B0604030504040204" pitchFamily="34" charset="-120"/>
                <a:ea typeface="微軟正黑體" panose="020B0604030504040204" pitchFamily="34" charset="-120"/>
              </a:rPr>
              <a:t>實習合約要求，且經實習單位工作評分、訪視成績、實習報告之</a:t>
            </a:r>
            <a:r>
              <a:rPr lang="zh-TW" altLang="en-US" sz="2600" b="1" dirty="0">
                <a:solidFill>
                  <a:srgbClr val="0000FF"/>
                </a:solidFill>
                <a:latin typeface="微軟正黑體" panose="020B0604030504040204" pitchFamily="34" charset="-120"/>
                <a:ea typeface="微軟正黑體" panose="020B0604030504040204" pitchFamily="34" charset="-120"/>
              </a:rPr>
              <a:t>給分</a:t>
            </a:r>
            <a:r>
              <a:rPr lang="en-US" altLang="zh-TW" sz="2600" b="1" dirty="0">
                <a:solidFill>
                  <a:srgbClr val="0000FF"/>
                </a:solidFill>
                <a:latin typeface="微軟正黑體" panose="020B0604030504040204" pitchFamily="34" charset="-120"/>
                <a:ea typeface="微軟正黑體" panose="020B0604030504040204" pitchFamily="34" charset="-120"/>
              </a:rPr>
              <a:t>60</a:t>
            </a:r>
            <a:r>
              <a:rPr lang="zh-TW" altLang="en-US" sz="2600" b="1" dirty="0">
                <a:solidFill>
                  <a:srgbClr val="0000FF"/>
                </a:solidFill>
                <a:latin typeface="微軟正黑體" panose="020B0604030504040204" pitchFamily="34" charset="-120"/>
                <a:ea typeface="微軟正黑體" panose="020B0604030504040204" pitchFamily="34" charset="-120"/>
              </a:rPr>
              <a:t>分</a:t>
            </a:r>
            <a:r>
              <a:rPr lang="en-US" altLang="zh-TW" sz="2600" b="1" dirty="0">
                <a:solidFill>
                  <a:srgbClr val="0000FF"/>
                </a:solidFill>
                <a:latin typeface="微軟正黑體" panose="020B0604030504040204" pitchFamily="34" charset="-120"/>
                <a:ea typeface="微軟正黑體" panose="020B0604030504040204" pitchFamily="34" charset="-120"/>
              </a:rPr>
              <a:t>(</a:t>
            </a:r>
            <a:r>
              <a:rPr lang="zh-TW" altLang="en-US" sz="2600" b="1" dirty="0">
                <a:solidFill>
                  <a:srgbClr val="0000FF"/>
                </a:solidFill>
                <a:latin typeface="微軟正黑體" panose="020B0604030504040204" pitchFamily="34" charset="-120"/>
                <a:ea typeface="微軟正黑體" panose="020B0604030504040204" pitchFamily="34" charset="-120"/>
              </a:rPr>
              <a:t>含</a:t>
            </a:r>
            <a:r>
              <a:rPr lang="en-US" altLang="zh-TW" sz="2600" b="1" dirty="0">
                <a:solidFill>
                  <a:srgbClr val="0000FF"/>
                </a:solidFill>
                <a:latin typeface="微軟正黑體" panose="020B0604030504040204" pitchFamily="34" charset="-120"/>
                <a:ea typeface="微軟正黑體" panose="020B0604030504040204" pitchFamily="34" charset="-120"/>
              </a:rPr>
              <a:t>)</a:t>
            </a:r>
            <a:r>
              <a:rPr lang="zh-TW" altLang="en-US" sz="2600" b="1" dirty="0">
                <a:solidFill>
                  <a:srgbClr val="0000FF"/>
                </a:solidFill>
                <a:latin typeface="微軟正黑體" panose="020B0604030504040204" pitchFamily="34" charset="-120"/>
                <a:ea typeface="微軟正黑體" panose="020B0604030504040204" pitchFamily="34" charset="-120"/>
              </a:rPr>
              <a:t>以上及格分數者</a:t>
            </a:r>
            <a:r>
              <a:rPr lang="zh-TW" altLang="en-US" sz="2600" dirty="0">
                <a:latin typeface="微軟正黑體" panose="020B0604030504040204" pitchFamily="34" charset="-120"/>
                <a:ea typeface="微軟正黑體" panose="020B0604030504040204" pitchFamily="34" charset="-120"/>
              </a:rPr>
              <a:t>，即為完成實習課程；</a:t>
            </a:r>
            <a:r>
              <a:rPr lang="zh-TW" altLang="en-US" sz="2600" b="1" dirty="0">
                <a:solidFill>
                  <a:srgbClr val="C00000"/>
                </a:solidFill>
                <a:latin typeface="微軟正黑體" panose="020B0604030504040204" pitchFamily="34" charset="-120"/>
                <a:ea typeface="微軟正黑體" panose="020B0604030504040204" pitchFamily="34" charset="-120"/>
              </a:rPr>
              <a:t>成績不及格者，視為未完成實習</a:t>
            </a:r>
            <a:r>
              <a:rPr lang="zh-TW" altLang="en-US" sz="2600" dirty="0">
                <a:latin typeface="微軟正黑體" panose="020B0604030504040204" pitchFamily="34" charset="-120"/>
                <a:ea typeface="微軟正黑體" panose="020B0604030504040204" pitchFamily="34" charset="-120"/>
              </a:rPr>
              <a:t>，視同成績不及格，需延後畢業</a:t>
            </a:r>
            <a:r>
              <a:rPr lang="zh-TW" altLang="en-US" sz="2600" dirty="0" smtClean="0">
                <a:latin typeface="微軟正黑體" panose="020B0604030504040204" pitchFamily="34" charset="-120"/>
                <a:ea typeface="微軟正黑體" panose="020B0604030504040204" pitchFamily="34" charset="-120"/>
              </a:rPr>
              <a:t>。</a:t>
            </a:r>
            <a:endParaRPr lang="en-US" altLang="zh-TW" sz="2600" dirty="0" smtClean="0">
              <a:latin typeface="微軟正黑體" panose="020B0604030504040204" pitchFamily="34" charset="-120"/>
              <a:ea typeface="微軟正黑體" panose="020B0604030504040204" pitchFamily="34" charset="-120"/>
            </a:endParaRPr>
          </a:p>
          <a:p>
            <a:pPr marL="182563" indent="-182563" algn="just">
              <a:lnSpc>
                <a:spcPts val="3600"/>
              </a:lnSpc>
            </a:pPr>
            <a:r>
              <a:rPr lang="zh-TW" altLang="en-US" sz="2600" b="1" dirty="0" smtClean="0">
                <a:solidFill>
                  <a:srgbClr val="C00000"/>
                </a:solidFill>
                <a:latin typeface="微軟正黑體" panose="020B0604030504040204" pitchFamily="34" charset="-120"/>
                <a:ea typeface="微軟正黑體" panose="020B0604030504040204" pitchFamily="34" charset="-120"/>
              </a:rPr>
              <a:t>遭</a:t>
            </a:r>
            <a:r>
              <a:rPr lang="zh-TW" altLang="en-US" sz="2600" b="1" dirty="0">
                <a:solidFill>
                  <a:srgbClr val="C00000"/>
                </a:solidFill>
                <a:latin typeface="微軟正黑體" panose="020B0604030504040204" pitchFamily="34" charset="-120"/>
                <a:ea typeface="微軟正黑體" panose="020B0604030504040204" pitchFamily="34" charset="-120"/>
              </a:rPr>
              <a:t>企業退訓或自行離職</a:t>
            </a:r>
            <a:r>
              <a:rPr lang="zh-TW" altLang="en-US" sz="2600" dirty="0">
                <a:solidFill>
                  <a:srgbClr val="C00000"/>
                </a:solidFill>
                <a:latin typeface="微軟正黑體" panose="020B0604030504040204" pitchFamily="34" charset="-120"/>
                <a:ea typeface="微軟正黑體" panose="020B0604030504040204" pitchFamily="34" charset="-120"/>
              </a:rPr>
              <a:t>，</a:t>
            </a:r>
            <a:r>
              <a:rPr lang="zh-TW" altLang="en-US" sz="2600" b="1" dirty="0">
                <a:solidFill>
                  <a:srgbClr val="0000FF"/>
                </a:solidFill>
                <a:latin typeface="微軟正黑體" panose="020B0604030504040204" pitchFamily="34" charset="-120"/>
                <a:ea typeface="微軟正黑體" panose="020B0604030504040204" pitchFamily="34" charset="-120"/>
              </a:rPr>
              <a:t>需依獎懲辦法處理及該學期成績不及格</a:t>
            </a:r>
            <a:r>
              <a:rPr lang="zh-TW" altLang="en-US" sz="2600" b="1" dirty="0" smtClean="0">
                <a:solidFill>
                  <a:srgbClr val="0000FF"/>
                </a:solidFill>
                <a:latin typeface="微軟正黑體" panose="020B0604030504040204" pitchFamily="34" charset="-120"/>
                <a:ea typeface="微軟正黑體" panose="020B0604030504040204" pitchFamily="34" charset="-120"/>
              </a:rPr>
              <a:t>。</a:t>
            </a:r>
            <a:endParaRPr lang="zh-TW" altLang="en-US" sz="2600" b="1" dirty="0">
              <a:solidFill>
                <a:srgbClr val="0000FF"/>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11</a:t>
            </a:fld>
            <a:endParaRPr lang="zh-TW" altLang="en-US"/>
          </a:p>
        </p:txBody>
      </p:sp>
    </p:spTree>
    <p:extLst>
      <p:ext uri="{BB962C8B-B14F-4D97-AF65-F5344CB8AC3E}">
        <p14:creationId xmlns:p14="http://schemas.microsoft.com/office/powerpoint/2010/main" val="2119525982"/>
      </p:ext>
    </p:extLst>
  </p:cSld>
  <p:clrMapOvr>
    <a:masterClrMapping/>
  </p:clrMapOvr>
  <p:transition advClick="0"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1"/>
          </p:nvPr>
        </p:nvSpPr>
        <p:spPr>
          <a:xfrm>
            <a:off x="5069681" y="4270178"/>
            <a:ext cx="1600200" cy="205383"/>
          </a:xfrm>
        </p:spPr>
        <p:txBody>
          <a:bodyPr/>
          <a:lstStyle/>
          <a:p>
            <a:pPr>
              <a:defRPr/>
            </a:pPr>
            <a:fld id="{D3ADDF36-AF3F-4EE9-B724-0183BDF22590}" type="slidenum">
              <a:rPr lang="zh-TW" altLang="en-US" smtClean="0"/>
              <a:pPr>
                <a:defRPr/>
              </a:pPr>
              <a:t>12</a:t>
            </a:fld>
            <a:endParaRPr lang="zh-TW" altLang="en-US" dirty="0"/>
          </a:p>
        </p:txBody>
      </p:sp>
      <p:sp>
        <p:nvSpPr>
          <p:cNvPr id="5" name="標題 1"/>
          <p:cNvSpPr>
            <a:spLocks/>
          </p:cNvSpPr>
          <p:nvPr/>
        </p:nvSpPr>
        <p:spPr bwMode="auto">
          <a:xfrm>
            <a:off x="260648" y="1203598"/>
            <a:ext cx="640923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eaLnBrk="1" hangingPunct="1">
              <a:spcBef>
                <a:spcPct val="0"/>
              </a:spcBef>
              <a:buFontTx/>
              <a:buNone/>
            </a:pPr>
            <a:r>
              <a:rPr kumimoji="0" lang="zh-TW" altLang="en-US" sz="6000" dirty="0">
                <a:solidFill>
                  <a:srgbClr val="002060"/>
                </a:solidFill>
                <a:latin typeface="標楷體" panose="03000509000000000000" pitchFamily="65" charset="-120"/>
                <a:ea typeface="標楷體" panose="03000509000000000000" pitchFamily="65" charset="-120"/>
              </a:rPr>
              <a:t>實習訪</a:t>
            </a:r>
            <a:r>
              <a:rPr kumimoji="0" lang="zh-TW" altLang="en-US" sz="6000" dirty="0" smtClean="0">
                <a:solidFill>
                  <a:srgbClr val="002060"/>
                </a:solidFill>
                <a:latin typeface="標楷體" panose="03000509000000000000" pitchFamily="65" charset="-120"/>
                <a:ea typeface="標楷體" panose="03000509000000000000" pitchFamily="65" charset="-120"/>
              </a:rPr>
              <a:t>視</a:t>
            </a:r>
            <a:endParaRPr kumimoji="0" lang="en-US" altLang="zh-TW" sz="6000" dirty="0" smtClean="0">
              <a:solidFill>
                <a:srgbClr val="002060"/>
              </a:solidFill>
              <a:latin typeface="標楷體" panose="03000509000000000000" pitchFamily="65" charset="-120"/>
              <a:ea typeface="標楷體" panose="03000509000000000000" pitchFamily="65" charset="-120"/>
            </a:endParaRPr>
          </a:p>
          <a:p>
            <a:pPr algn="ctr" eaLnBrk="1" hangingPunct="1">
              <a:spcBef>
                <a:spcPct val="0"/>
              </a:spcBef>
              <a:buFontTx/>
              <a:buNone/>
            </a:pPr>
            <a:r>
              <a:rPr kumimoji="0" lang="zh-TW" altLang="en-US" sz="6000" dirty="0" smtClean="0">
                <a:solidFill>
                  <a:srgbClr val="002060"/>
                </a:solidFill>
                <a:latin typeface="標楷體" panose="03000509000000000000" pitchFamily="65" charset="-120"/>
                <a:ea typeface="標楷體" panose="03000509000000000000" pitchFamily="65" charset="-120"/>
              </a:rPr>
              <a:t>及</a:t>
            </a:r>
            <a:r>
              <a:rPr kumimoji="0" lang="zh-TW" altLang="en-US" sz="6000" dirty="0">
                <a:solidFill>
                  <a:srgbClr val="002060"/>
                </a:solidFill>
                <a:latin typeface="標楷體" panose="03000509000000000000" pitchFamily="65" charset="-120"/>
                <a:ea typeface="標楷體" panose="03000509000000000000" pitchFamily="65" charset="-120"/>
              </a:rPr>
              <a:t>輔導</a:t>
            </a:r>
          </a:p>
        </p:txBody>
      </p:sp>
    </p:spTree>
    <p:extLst>
      <p:ext uri="{BB962C8B-B14F-4D97-AF65-F5344CB8AC3E}">
        <p14:creationId xmlns:p14="http://schemas.microsoft.com/office/powerpoint/2010/main" val="2444839574"/>
      </p:ext>
    </p:extLst>
  </p:cSld>
  <p:clrMapOvr>
    <a:masterClrMapping/>
  </p:clrMapOvr>
  <p:transition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13</a:t>
            </a:fld>
            <a:endParaRPr lang="zh-TW" altLang="en-US"/>
          </a:p>
        </p:txBody>
      </p:sp>
      <p:graphicFrame>
        <p:nvGraphicFramePr>
          <p:cNvPr id="10" name="資料庫圖表 9"/>
          <p:cNvGraphicFramePr/>
          <p:nvPr>
            <p:extLst>
              <p:ext uri="{D42A27DB-BD31-4B8C-83A1-F6EECF244321}">
                <p14:modId xmlns:p14="http://schemas.microsoft.com/office/powerpoint/2010/main" val="3916041790"/>
              </p:ext>
            </p:extLst>
          </p:nvPr>
        </p:nvGraphicFramePr>
        <p:xfrm>
          <a:off x="189000" y="411990"/>
          <a:ext cx="6480000"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573016" y="2339542"/>
            <a:ext cx="232208" cy="232208"/>
          </a:xfrm>
          <a:prstGeom prst="rect">
            <a:avLst/>
          </a:prstGeom>
        </p:spPr>
        <p:style>
          <a:lnRef idx="2">
            <a:schemeClr val="accent3">
              <a:hueOff val="7500176"/>
              <a:satOff val="-11253"/>
              <a:lumOff val="-18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3861048" y="2195526"/>
            <a:ext cx="2160240" cy="492443"/>
          </a:xfrm>
          <a:prstGeom prst="rect">
            <a:avLst/>
          </a:prstGeom>
          <a:noFill/>
        </p:spPr>
        <p:txBody>
          <a:bodyPr wrap="square" rtlCol="0">
            <a:spAutoFit/>
          </a:bodyPr>
          <a:lstStyle/>
          <a:p>
            <a:pPr lvl="0"/>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台北</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W</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Hotel</a:t>
            </a:r>
            <a:endParaRPr lang="zh-TW" altLang="en-US" sz="2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95221774"/>
      </p:ext>
    </p:extLst>
  </p:cSld>
  <p:clrMapOvr>
    <a:masterClrMapping/>
  </p:clrMapOvr>
  <p:transition advClick="0"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14</a:t>
            </a:fld>
            <a:endParaRPr lang="zh-TW" altLang="en-US"/>
          </a:p>
        </p:txBody>
      </p:sp>
      <p:graphicFrame>
        <p:nvGraphicFramePr>
          <p:cNvPr id="10" name="資料庫圖表 9"/>
          <p:cNvGraphicFramePr/>
          <p:nvPr>
            <p:extLst>
              <p:ext uri="{D42A27DB-BD31-4B8C-83A1-F6EECF244321}">
                <p14:modId xmlns:p14="http://schemas.microsoft.com/office/powerpoint/2010/main" val="1598051920"/>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98144" y="4227934"/>
            <a:ext cx="232208" cy="232208"/>
          </a:xfrm>
          <a:prstGeom prst="rect">
            <a:avLst/>
          </a:prstGeom>
        </p:spPr>
        <p:style>
          <a:lnRef idx="2">
            <a:schemeClr val="accent3">
              <a:hueOff val="4500106"/>
              <a:satOff val="-6752"/>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548680" y="4139370"/>
            <a:ext cx="2736304" cy="430887"/>
          </a:xfrm>
          <a:prstGeom prst="rect">
            <a:avLst/>
          </a:prstGeom>
          <a:noFill/>
        </p:spPr>
        <p:txBody>
          <a:bodyPr wrap="square" rtlCol="0">
            <a:spAutoFit/>
          </a:bodyPr>
          <a:lstStyle/>
          <a:p>
            <a:r>
              <a:rPr lang="en-US" altLang="zh-TW" sz="2200" dirty="0" err="1">
                <a:latin typeface="標楷體" panose="03000509000000000000" pitchFamily="65" charset="-120"/>
                <a:ea typeface="標楷體" panose="03000509000000000000" pitchFamily="65" charset="-120"/>
                <a:cs typeface="Times New Roman" panose="02020603050405020304" pitchFamily="18" charset="0"/>
              </a:rPr>
              <a:t>Forchetta</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我的叉子</a:t>
            </a:r>
          </a:p>
        </p:txBody>
      </p:sp>
      <p:sp>
        <p:nvSpPr>
          <p:cNvPr id="3" name="文字方塊 2"/>
          <p:cNvSpPr txBox="1"/>
          <p:nvPr/>
        </p:nvSpPr>
        <p:spPr>
          <a:xfrm>
            <a:off x="3861048" y="1647259"/>
            <a:ext cx="2376264"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台中港酒店</a:t>
            </a:r>
            <a:endParaRPr lang="zh-TW" altLang="en-US" sz="2600" dirty="0">
              <a:latin typeface="標楷體" panose="03000509000000000000" pitchFamily="65" charset="-120"/>
              <a:ea typeface="標楷體" panose="03000509000000000000" pitchFamily="65" charset="-120"/>
            </a:endParaRPr>
          </a:p>
        </p:txBody>
      </p:sp>
      <p:sp>
        <p:nvSpPr>
          <p:cNvPr id="8" name="文字方塊 7"/>
          <p:cNvSpPr txBox="1"/>
          <p:nvPr/>
        </p:nvSpPr>
        <p:spPr>
          <a:xfrm>
            <a:off x="3861048" y="2139702"/>
            <a:ext cx="2952328"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台南遠東香格里拉</a:t>
            </a:r>
            <a:endParaRPr lang="zh-TW" altLang="en-US" sz="2600" dirty="0">
              <a:latin typeface="標楷體" panose="03000509000000000000" pitchFamily="65" charset="-120"/>
              <a:ea typeface="標楷體" panose="03000509000000000000" pitchFamily="65" charset="-120"/>
            </a:endParaRPr>
          </a:p>
        </p:txBody>
      </p:sp>
      <p:sp>
        <p:nvSpPr>
          <p:cNvPr id="9" name="矩形 8"/>
          <p:cNvSpPr/>
          <p:nvPr/>
        </p:nvSpPr>
        <p:spPr>
          <a:xfrm>
            <a:off x="198144" y="2360697"/>
            <a:ext cx="239150" cy="211053"/>
          </a:xfrm>
          <a:prstGeom prst="rect">
            <a:avLst/>
          </a:prstGeom>
        </p:spPr>
        <p:style>
          <a:lnRef idx="2">
            <a:schemeClr val="accent3">
              <a:hueOff val="8437698"/>
              <a:satOff val="-12660"/>
              <a:lumOff val="-2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33200213"/>
      </p:ext>
    </p:extLst>
  </p:cSld>
  <p:clrMapOvr>
    <a:masterClrMapping/>
  </p:clrMapOvr>
  <p:transition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15</a:t>
            </a:fld>
            <a:endParaRPr lang="zh-TW" altLang="en-US"/>
          </a:p>
        </p:txBody>
      </p:sp>
      <p:graphicFrame>
        <p:nvGraphicFramePr>
          <p:cNvPr id="10" name="資料庫圖表 9"/>
          <p:cNvGraphicFramePr/>
          <p:nvPr>
            <p:extLst>
              <p:ext uri="{D42A27DB-BD31-4B8C-83A1-F6EECF244321}">
                <p14:modId xmlns:p14="http://schemas.microsoft.com/office/powerpoint/2010/main" val="1625786920"/>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89000" y="2787774"/>
            <a:ext cx="232208" cy="232208"/>
          </a:xfrm>
          <a:prstGeom prst="rect">
            <a:avLst/>
          </a:prstGeom>
        </p:spPr>
        <p:style>
          <a:lnRef idx="2">
            <a:schemeClr val="accent4">
              <a:hueOff val="-2976513"/>
              <a:satOff val="17933"/>
              <a:lumOff val="143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548680" y="2655371"/>
            <a:ext cx="2376264"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金悅軒餐廳</a:t>
            </a:r>
            <a:endParaRPr lang="zh-TW" altLang="en-US" sz="2600" dirty="0">
              <a:latin typeface="標楷體" panose="03000509000000000000" pitchFamily="65" charset="-120"/>
              <a:ea typeface="標楷體" panose="03000509000000000000" pitchFamily="65" charset="-120"/>
            </a:endParaRPr>
          </a:p>
        </p:txBody>
      </p:sp>
      <p:sp>
        <p:nvSpPr>
          <p:cNvPr id="6" name="矩形 5"/>
          <p:cNvSpPr/>
          <p:nvPr/>
        </p:nvSpPr>
        <p:spPr>
          <a:xfrm>
            <a:off x="3501008" y="2809492"/>
            <a:ext cx="232208" cy="232208"/>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文字方塊 6"/>
          <p:cNvSpPr txBox="1"/>
          <p:nvPr/>
        </p:nvSpPr>
        <p:spPr>
          <a:xfrm>
            <a:off x="3861309" y="2648511"/>
            <a:ext cx="2376264" cy="492443"/>
          </a:xfrm>
          <a:prstGeom prst="rect">
            <a:avLst/>
          </a:prstGeom>
          <a:noFill/>
        </p:spPr>
        <p:txBody>
          <a:bodyPr wrap="square" rtlCol="0">
            <a:spAutoFit/>
          </a:bodyPr>
          <a:lstStyle/>
          <a:p>
            <a:pPr lvl="0"/>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鼎泰豐</a:t>
            </a:r>
            <a:r>
              <a:rPr lang="en-US" altLang="zh-TW" sz="26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smtClean="0">
                <a:latin typeface="標楷體" panose="03000509000000000000" pitchFamily="65" charset="-120"/>
                <a:ea typeface="標楷體" panose="03000509000000000000" pitchFamily="65" charset="-120"/>
                <a:cs typeface="Times New Roman" panose="02020603050405020304" pitchFamily="18" charset="0"/>
              </a:rPr>
              <a:t>台中店</a:t>
            </a:r>
            <a:endParaRPr lang="zh-TW" altLang="en-US" sz="26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7314283"/>
      </p:ext>
    </p:extLst>
  </p:cSld>
  <p:clrMapOvr>
    <a:masterClrMapping/>
  </p:clrMapOvr>
  <p:transition advClick="0"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16</a:t>
            </a:fld>
            <a:endParaRPr lang="zh-TW" altLang="en-US"/>
          </a:p>
        </p:txBody>
      </p:sp>
      <p:graphicFrame>
        <p:nvGraphicFramePr>
          <p:cNvPr id="10" name="資料庫圖表 9"/>
          <p:cNvGraphicFramePr/>
          <p:nvPr>
            <p:extLst>
              <p:ext uri="{D42A27DB-BD31-4B8C-83A1-F6EECF244321}">
                <p14:modId xmlns:p14="http://schemas.microsoft.com/office/powerpoint/2010/main" val="4047350118"/>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89000" y="2859782"/>
            <a:ext cx="232208" cy="232208"/>
          </a:xfrm>
          <a:prstGeom prst="rect">
            <a:avLst/>
          </a:prstGeom>
        </p:spPr>
        <p:style>
          <a:lnRef idx="2">
            <a:schemeClr val="accent4">
              <a:hueOff val="-2976513"/>
              <a:satOff val="17933"/>
              <a:lumOff val="143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476672" y="2715766"/>
            <a:ext cx="2304256"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元</a:t>
            </a:r>
            <a:r>
              <a:rPr lang="en-US" altLang="zh-TW" sz="2600" dirty="0">
                <a:latin typeface="標楷體" panose="03000509000000000000" pitchFamily="65" charset="-120"/>
                <a:ea typeface="標楷體" panose="03000509000000000000" pitchFamily="65" charset="-120"/>
              </a:rPr>
              <a:t>YUAN</a:t>
            </a:r>
            <a:r>
              <a:rPr lang="zh-TW" altLang="en-US" sz="2600" dirty="0">
                <a:latin typeface="標楷體" panose="03000509000000000000" pitchFamily="65" charset="-120"/>
                <a:ea typeface="標楷體" panose="03000509000000000000" pitchFamily="65" charset="-120"/>
              </a:rPr>
              <a:t>餐廳</a:t>
            </a:r>
          </a:p>
        </p:txBody>
      </p:sp>
      <p:sp>
        <p:nvSpPr>
          <p:cNvPr id="6" name="矩形 5"/>
          <p:cNvSpPr/>
          <p:nvPr/>
        </p:nvSpPr>
        <p:spPr>
          <a:xfrm>
            <a:off x="3519296" y="3131630"/>
            <a:ext cx="232208" cy="232208"/>
          </a:xfrm>
          <a:prstGeom prst="rect">
            <a:avLst/>
          </a:prstGeom>
        </p:spPr>
        <p:style>
          <a:lnRef idx="2">
            <a:schemeClr val="accent4">
              <a:hueOff val="-2976513"/>
              <a:satOff val="17933"/>
              <a:lumOff val="143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文字方塊 6"/>
          <p:cNvSpPr txBox="1"/>
          <p:nvPr/>
        </p:nvSpPr>
        <p:spPr>
          <a:xfrm>
            <a:off x="3861048" y="3003798"/>
            <a:ext cx="2304256"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鳥苑餐廳</a:t>
            </a:r>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6192040"/>
      </p:ext>
    </p:extLst>
  </p:cSld>
  <p:clrMapOvr>
    <a:masterClrMapping/>
  </p:clrMapOvr>
  <p:transition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17</a:t>
            </a:fld>
            <a:endParaRPr lang="zh-TW" altLang="en-US"/>
          </a:p>
        </p:txBody>
      </p:sp>
      <p:graphicFrame>
        <p:nvGraphicFramePr>
          <p:cNvPr id="10" name="資料庫圖表 9"/>
          <p:cNvGraphicFramePr/>
          <p:nvPr>
            <p:extLst>
              <p:ext uri="{D42A27DB-BD31-4B8C-83A1-F6EECF244321}">
                <p14:modId xmlns:p14="http://schemas.microsoft.com/office/powerpoint/2010/main" val="1125903075"/>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501008" y="2318732"/>
            <a:ext cx="232208" cy="232208"/>
          </a:xfrm>
          <a:prstGeom prst="rect">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3789040" y="1635646"/>
            <a:ext cx="2664296"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台北喜來登大飯店</a:t>
            </a:r>
            <a:endParaRPr lang="zh-TW" altLang="en-US" sz="2400" dirty="0">
              <a:latin typeface="標楷體" panose="03000509000000000000" pitchFamily="65" charset="-120"/>
              <a:ea typeface="標楷體" panose="03000509000000000000" pitchFamily="65" charset="-120"/>
            </a:endParaRPr>
          </a:p>
        </p:txBody>
      </p:sp>
      <p:sp>
        <p:nvSpPr>
          <p:cNvPr id="6" name="文字方塊 5"/>
          <p:cNvSpPr txBox="1"/>
          <p:nvPr/>
        </p:nvSpPr>
        <p:spPr>
          <a:xfrm>
            <a:off x="3808456" y="2219392"/>
            <a:ext cx="2664296"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台北寒舍艾美酒店</a:t>
            </a:r>
            <a:endParaRPr lang="zh-TW" altLang="en-US" sz="2400" dirty="0">
              <a:latin typeface="標楷體" panose="03000509000000000000" pitchFamily="65" charset="-120"/>
              <a:ea typeface="標楷體" panose="03000509000000000000" pitchFamily="65" charset="-120"/>
            </a:endParaRPr>
          </a:p>
        </p:txBody>
      </p:sp>
      <p:sp>
        <p:nvSpPr>
          <p:cNvPr id="7" name="矩形 6"/>
          <p:cNvSpPr/>
          <p:nvPr/>
        </p:nvSpPr>
        <p:spPr>
          <a:xfrm>
            <a:off x="3501008" y="2859782"/>
            <a:ext cx="232208" cy="232208"/>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89711176"/>
      </p:ext>
    </p:extLst>
  </p:cSld>
  <p:clrMapOvr>
    <a:masterClrMapping/>
  </p:clrMapOvr>
  <p:transition advClick="0"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18</a:t>
            </a:fld>
            <a:endParaRPr lang="zh-TW" altLang="en-US"/>
          </a:p>
        </p:txBody>
      </p:sp>
      <p:graphicFrame>
        <p:nvGraphicFramePr>
          <p:cNvPr id="10" name="資料庫圖表 9"/>
          <p:cNvGraphicFramePr/>
          <p:nvPr>
            <p:extLst>
              <p:ext uri="{D42A27DB-BD31-4B8C-83A1-F6EECF244321}">
                <p14:modId xmlns:p14="http://schemas.microsoft.com/office/powerpoint/2010/main" val="3907557778"/>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995062"/>
      </p:ext>
    </p:extLst>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19</a:t>
            </a:fld>
            <a:endParaRPr lang="zh-TW" altLang="en-US"/>
          </a:p>
        </p:txBody>
      </p:sp>
      <p:graphicFrame>
        <p:nvGraphicFramePr>
          <p:cNvPr id="10" name="資料庫圖表 9"/>
          <p:cNvGraphicFramePr/>
          <p:nvPr>
            <p:extLst>
              <p:ext uri="{D42A27DB-BD31-4B8C-83A1-F6EECF244321}">
                <p14:modId xmlns:p14="http://schemas.microsoft.com/office/powerpoint/2010/main" val="1053472110"/>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98144" y="3579862"/>
            <a:ext cx="232208" cy="232208"/>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矩形 5"/>
          <p:cNvSpPr/>
          <p:nvPr/>
        </p:nvSpPr>
        <p:spPr>
          <a:xfrm>
            <a:off x="207288" y="4283758"/>
            <a:ext cx="232208" cy="232208"/>
          </a:xfrm>
          <a:prstGeom prst="rect">
            <a:avLst/>
          </a:prstGeom>
        </p:spPr>
        <p:style>
          <a:lnRef idx="2">
            <a:schemeClr val="accent3">
              <a:hueOff val="8437698"/>
              <a:satOff val="-12660"/>
              <a:lumOff val="-2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439496" y="3435846"/>
            <a:ext cx="2773480" cy="769441"/>
          </a:xfrm>
          <a:prstGeom prst="rect">
            <a:avLst/>
          </a:prstGeom>
          <a:noFill/>
        </p:spPr>
        <p:txBody>
          <a:bodyPr wrap="square" rtlCol="0">
            <a:spAutoFit/>
          </a:bodyPr>
          <a:lstStyle/>
          <a:p>
            <a:pPr lvl="0"/>
            <a:r>
              <a:rPr lang="zh-TW" altLang="en-US" sz="2200" dirty="0">
                <a:latin typeface="標楷體" panose="03000509000000000000" pitchFamily="65" charset="-120"/>
                <a:ea typeface="標楷體" panose="03000509000000000000" pitchFamily="65" charset="-120"/>
              </a:rPr>
              <a:t>王品</a:t>
            </a:r>
            <a:r>
              <a:rPr lang="en-US" altLang="zh-TW" sz="2200" dirty="0" smtClean="0">
                <a:latin typeface="標楷體" panose="03000509000000000000" pitchFamily="65" charset="-120"/>
                <a:ea typeface="標楷體" panose="03000509000000000000" pitchFamily="65" charset="-120"/>
              </a:rPr>
              <a:t>-THE</a:t>
            </a:r>
            <a:r>
              <a:rPr lang="zh-TW" altLang="en-US" sz="2200" dirty="0" smtClean="0">
                <a:latin typeface="標楷體" panose="03000509000000000000" pitchFamily="65" charset="-120"/>
                <a:ea typeface="標楷體" panose="03000509000000000000" pitchFamily="65" charset="-120"/>
              </a:rPr>
              <a:t> </a:t>
            </a:r>
            <a:r>
              <a:rPr lang="en-US" altLang="zh-TW" sz="2200" dirty="0" smtClean="0">
                <a:latin typeface="標楷體" panose="03000509000000000000" pitchFamily="65" charset="-120"/>
                <a:ea typeface="標楷體" panose="03000509000000000000" pitchFamily="65" charset="-120"/>
              </a:rPr>
              <a:t>WANG(</a:t>
            </a:r>
            <a:r>
              <a:rPr lang="zh-TW" altLang="en-US" sz="2200" dirty="0" smtClean="0">
                <a:latin typeface="標楷體" panose="03000509000000000000" pitchFamily="65" charset="-120"/>
                <a:ea typeface="標楷體" panose="03000509000000000000" pitchFamily="65" charset="-120"/>
              </a:rPr>
              <a:t>台中商貿</a:t>
            </a:r>
            <a:r>
              <a:rPr lang="en-US" altLang="zh-TW" sz="2200" dirty="0" smtClean="0">
                <a:latin typeface="標楷體" panose="03000509000000000000" pitchFamily="65" charset="-120"/>
                <a:ea typeface="標楷體" panose="03000509000000000000" pitchFamily="65" charset="-120"/>
              </a:rPr>
              <a:t>)</a:t>
            </a:r>
            <a:endParaRPr lang="zh-TW" altLang="en-US" sz="2200" dirty="0">
              <a:latin typeface="標楷體" panose="03000509000000000000" pitchFamily="65" charset="-120"/>
              <a:ea typeface="標楷體" panose="03000509000000000000" pitchFamily="65" charset="-120"/>
            </a:endParaRPr>
          </a:p>
        </p:txBody>
      </p:sp>
      <p:sp>
        <p:nvSpPr>
          <p:cNvPr id="7" name="文字方塊 6"/>
          <p:cNvSpPr txBox="1"/>
          <p:nvPr/>
        </p:nvSpPr>
        <p:spPr>
          <a:xfrm>
            <a:off x="458936" y="4157087"/>
            <a:ext cx="2773480"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王</a:t>
            </a:r>
            <a:r>
              <a:rPr lang="zh-TW" altLang="en-US" sz="2400" dirty="0" smtClean="0">
                <a:latin typeface="標楷體" panose="03000509000000000000" pitchFamily="65" charset="-120"/>
                <a:ea typeface="標楷體" panose="03000509000000000000" pitchFamily="65" charset="-120"/>
              </a:rPr>
              <a:t>品</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台中文</a:t>
            </a:r>
            <a:r>
              <a:rPr lang="zh-TW" altLang="en-US" sz="2400" dirty="0" smtClean="0">
                <a:latin typeface="標楷體" panose="03000509000000000000" pitchFamily="65" charset="-120"/>
                <a:ea typeface="標楷體" panose="03000509000000000000" pitchFamily="65" charset="-120"/>
              </a:rPr>
              <a:t>心</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8" name="矩形 7"/>
          <p:cNvSpPr/>
          <p:nvPr/>
        </p:nvSpPr>
        <p:spPr>
          <a:xfrm>
            <a:off x="3501008" y="3147814"/>
            <a:ext cx="232208" cy="232208"/>
          </a:xfrm>
          <a:prstGeom prst="rect">
            <a:avLst/>
          </a:prstGeom>
        </p:spPr>
        <p:style>
          <a:lnRef idx="2">
            <a:schemeClr val="accent3">
              <a:hueOff val="8437698"/>
              <a:satOff val="-12660"/>
              <a:lumOff val="-2059"/>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文字方塊 8"/>
          <p:cNvSpPr txBox="1"/>
          <p:nvPr/>
        </p:nvSpPr>
        <p:spPr>
          <a:xfrm>
            <a:off x="3791520" y="3033085"/>
            <a:ext cx="2773480" cy="461665"/>
          </a:xfrm>
          <a:prstGeom prst="rect">
            <a:avLst/>
          </a:prstGeom>
          <a:noFill/>
        </p:spPr>
        <p:txBody>
          <a:bodyPr wrap="square" rtlCol="0">
            <a:spAutoFit/>
          </a:bodyPr>
          <a:lstStyle/>
          <a:p>
            <a:pPr lvl="0"/>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俺</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達</a:t>
            </a:r>
            <a:r>
              <a:rPr lang="ja-JP" altLang="en-US" sz="2400" dirty="0">
                <a:latin typeface="標楷體" panose="03000509000000000000" pitchFamily="65" charset="-120"/>
                <a:ea typeface="標楷體" panose="03000509000000000000" pitchFamily="65" charset="-120"/>
                <a:cs typeface="Times New Roman" panose="02020603050405020304" pitchFamily="18" charset="0"/>
              </a:rPr>
              <a:t>の</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肉</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屋</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36893430"/>
      </p:ext>
    </p:extLst>
  </p:cSld>
  <p:clrMapOvr>
    <a:masterClrMapping/>
  </p:clrMapOvr>
  <p:transition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SC08851.JPG"/>
          <p:cNvPicPr>
            <a:picLocks noChangeAspect="1"/>
          </p:cNvPicPr>
          <p:nvPr/>
        </p:nvPicPr>
        <p:blipFill>
          <a:blip r:embed="rId2" cstate="print">
            <a:lum bright="70000" contrast="-70000"/>
          </a:blip>
          <a:stretch>
            <a:fillRect/>
          </a:stretch>
        </p:blipFill>
        <p:spPr>
          <a:xfrm>
            <a:off x="134635" y="671628"/>
            <a:ext cx="2881845" cy="2764218"/>
          </a:xfrm>
          <a:prstGeom prst="ellipse">
            <a:avLst/>
          </a:prstGeom>
          <a:ln>
            <a:noFill/>
          </a:ln>
          <a:effectLst>
            <a:softEdge rad="112500"/>
          </a:effectLst>
        </p:spPr>
      </p:pic>
      <p:pic>
        <p:nvPicPr>
          <p:cNvPr id="6" name="圖片 5" descr="DSC_1027.JPG"/>
          <p:cNvPicPr>
            <a:picLocks noChangeAspect="1"/>
          </p:cNvPicPr>
          <p:nvPr/>
        </p:nvPicPr>
        <p:blipFill>
          <a:blip r:embed="rId3" cstate="print">
            <a:lum bright="58000" contrast="-70000"/>
          </a:blip>
          <a:stretch>
            <a:fillRect/>
          </a:stretch>
        </p:blipFill>
        <p:spPr>
          <a:xfrm>
            <a:off x="4027122" y="1653648"/>
            <a:ext cx="2830878" cy="2484276"/>
          </a:xfrm>
          <a:prstGeom prst="ellipse">
            <a:avLst/>
          </a:prstGeom>
          <a:ln>
            <a:noFill/>
          </a:ln>
          <a:effectLst>
            <a:softEdge rad="112500"/>
          </a:effectLst>
        </p:spPr>
      </p:pic>
      <p:sp>
        <p:nvSpPr>
          <p:cNvPr id="2" name="投影片編號版面配置區 1"/>
          <p:cNvSpPr>
            <a:spLocks noGrp="1"/>
          </p:cNvSpPr>
          <p:nvPr>
            <p:ph type="sldNum" sz="quarter" idx="11"/>
          </p:nvPr>
        </p:nvSpPr>
        <p:spPr/>
        <p:txBody>
          <a:bodyPr/>
          <a:lstStyle/>
          <a:p>
            <a:pPr>
              <a:defRPr/>
            </a:pPr>
            <a:fld id="{D3ADDF36-AF3F-4EE9-B724-0183BDF22590}" type="slidenum">
              <a:rPr lang="zh-TW" altLang="en-US" smtClean="0"/>
              <a:pPr>
                <a:defRPr/>
              </a:pPr>
              <a:t>2</a:t>
            </a:fld>
            <a:endParaRPr lang="zh-TW" altLang="en-US" dirty="0"/>
          </a:p>
        </p:txBody>
      </p:sp>
      <p:sp>
        <p:nvSpPr>
          <p:cNvPr id="7" name="Subtitle 2"/>
          <p:cNvSpPr txBox="1">
            <a:spLocks/>
          </p:cNvSpPr>
          <p:nvPr/>
        </p:nvSpPr>
        <p:spPr>
          <a:xfrm>
            <a:off x="4948978" y="4137924"/>
            <a:ext cx="1714957" cy="648890"/>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charset="0"/>
              <a:buChar char="»"/>
              <a:defRPr kumimoji="1" sz="2000">
                <a:solidFill>
                  <a:schemeClr val="tx1"/>
                </a:solidFill>
                <a:latin typeface="+mn-lt"/>
                <a:ea typeface="+mn-ea"/>
              </a:defRPr>
            </a:lvl9pPr>
          </a:lstStyle>
          <a:p>
            <a:pPr marL="0" indent="0" eaLnBrk="1" hangingPunct="1">
              <a:buNone/>
            </a:pPr>
            <a:r>
              <a:rPr lang="en-US" altLang="zh-TW" sz="2400" kern="0" smtClean="0">
                <a:solidFill>
                  <a:schemeClr val="tx2">
                    <a:lumMod val="75000"/>
                  </a:schemeClr>
                </a:solidFill>
                <a:latin typeface="Comic Sans MS" panose="030F0702030302020204" pitchFamily="66" charset="0"/>
                <a:ea typeface="華康新綜藝體W9(P)" pitchFamily="82" charset="-120"/>
              </a:rPr>
              <a:t>111.12.26</a:t>
            </a:r>
            <a:endParaRPr lang="zh-TW" altLang="en-US" sz="2400" kern="0" dirty="0">
              <a:solidFill>
                <a:schemeClr val="tx2">
                  <a:lumMod val="75000"/>
                </a:schemeClr>
              </a:solidFill>
              <a:latin typeface="Comic Sans MS" panose="030F0702030302020204" pitchFamily="66" charset="0"/>
              <a:ea typeface="華康新綜藝體W9(P)" pitchFamily="82" charset="-120"/>
            </a:endParaRPr>
          </a:p>
        </p:txBody>
      </p:sp>
      <p:sp>
        <p:nvSpPr>
          <p:cNvPr id="8" name="標題 1"/>
          <p:cNvSpPr>
            <a:spLocks/>
          </p:cNvSpPr>
          <p:nvPr/>
        </p:nvSpPr>
        <p:spPr bwMode="auto">
          <a:xfrm>
            <a:off x="2280" y="1263381"/>
            <a:ext cx="6858000" cy="180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4"/>
              </a:buBlip>
              <a:defRPr sz="3200">
                <a:solidFill>
                  <a:srgbClr val="5F174A"/>
                </a:solidFill>
                <a:latin typeface="Book Antiqua" panose="02040602050305030304" pitchFamily="18" charset="0"/>
              </a:defRPr>
            </a:lvl1pPr>
            <a:lvl2pPr marL="742950" indent="-285750">
              <a:spcBef>
                <a:spcPct val="20000"/>
              </a:spcBef>
              <a:buBlip>
                <a:blip r:embed="rId5"/>
              </a:buBlip>
              <a:defRPr sz="2800">
                <a:solidFill>
                  <a:srgbClr val="5F174A"/>
                </a:solidFill>
                <a:latin typeface="Book Antiqua" panose="02040602050305030304" pitchFamily="18" charset="0"/>
              </a:defRPr>
            </a:lvl2pPr>
            <a:lvl3pPr marL="1143000" indent="-228600">
              <a:spcBef>
                <a:spcPct val="20000"/>
              </a:spcBef>
              <a:buBlip>
                <a:blip r:embed="rId4"/>
              </a:buBlip>
              <a:defRPr sz="2400">
                <a:solidFill>
                  <a:srgbClr val="5F174A"/>
                </a:solidFill>
                <a:latin typeface="Book Antiqua" panose="02040602050305030304" pitchFamily="18" charset="0"/>
              </a:defRPr>
            </a:lvl3pPr>
            <a:lvl4pPr marL="1600200" indent="-228600">
              <a:spcBef>
                <a:spcPct val="20000"/>
              </a:spcBef>
              <a:buBlip>
                <a:blip r:embed="rId5"/>
              </a:buBlip>
              <a:defRPr sz="2000">
                <a:solidFill>
                  <a:srgbClr val="5F174A"/>
                </a:solidFill>
                <a:latin typeface="Book Antiqua" panose="02040602050305030304" pitchFamily="18" charset="0"/>
              </a:defRPr>
            </a:lvl4pPr>
            <a:lvl5pPr marL="2057400" indent="-228600">
              <a:spcBef>
                <a:spcPct val="20000"/>
              </a:spcBef>
              <a:buBlip>
                <a:blip r:embed="rId4"/>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9pPr>
          </a:lstStyle>
          <a:p>
            <a:pPr algn="ctr" eaLnBrk="1" hangingPunct="1">
              <a:spcBef>
                <a:spcPct val="0"/>
              </a:spcBef>
              <a:buFontTx/>
              <a:buNone/>
            </a:pPr>
            <a:r>
              <a:rPr kumimoji="0" lang="zh-TW" altLang="en-US" sz="5000" b="1" dirty="0" smtClean="0">
                <a:solidFill>
                  <a:schemeClr val="tx2">
                    <a:lumMod val="75000"/>
                  </a:schemeClr>
                </a:solidFill>
                <a:latin typeface="微軟正黑體" panose="020B0604030504040204" pitchFamily="34" charset="-120"/>
                <a:ea typeface="微軟正黑體" panose="020B0604030504040204" pitchFamily="34" charset="-120"/>
              </a:rPr>
              <a:t>第</a:t>
            </a:r>
            <a:r>
              <a:rPr kumimoji="0" lang="en-US" altLang="zh-TW" sz="5000" b="1" dirty="0" smtClean="0">
                <a:solidFill>
                  <a:schemeClr val="tx2">
                    <a:lumMod val="75000"/>
                  </a:schemeClr>
                </a:solidFill>
                <a:latin typeface="微軟正黑體" panose="020B0604030504040204" pitchFamily="34" charset="-120"/>
                <a:ea typeface="微軟正黑體" panose="020B0604030504040204" pitchFamily="34" charset="-120"/>
              </a:rPr>
              <a:t>22</a:t>
            </a:r>
            <a:r>
              <a:rPr kumimoji="0" lang="zh-TW" altLang="en-US" sz="5000" b="1" dirty="0" smtClean="0">
                <a:solidFill>
                  <a:schemeClr val="tx2">
                    <a:lumMod val="75000"/>
                  </a:schemeClr>
                </a:solidFill>
                <a:latin typeface="微軟正黑體" panose="020B0604030504040204" pitchFamily="34" charset="-120"/>
                <a:ea typeface="微軟正黑體" panose="020B0604030504040204" pitchFamily="34" charset="-120"/>
              </a:rPr>
              <a:t>屆</a:t>
            </a:r>
            <a:r>
              <a:rPr kumimoji="0" lang="en-US" altLang="zh-TW" sz="5000" b="1" dirty="0">
                <a:solidFill>
                  <a:schemeClr val="tx2">
                    <a:lumMod val="75000"/>
                  </a:schemeClr>
                </a:solidFill>
                <a:latin typeface="微軟正黑體" panose="020B0604030504040204" pitchFamily="34" charset="-120"/>
                <a:ea typeface="微軟正黑體" panose="020B0604030504040204" pitchFamily="34" charset="-120"/>
              </a:rPr>
              <a:t/>
            </a:r>
            <a:br>
              <a:rPr kumimoji="0" lang="en-US" altLang="zh-TW" sz="5000" b="1" dirty="0">
                <a:solidFill>
                  <a:schemeClr val="tx2">
                    <a:lumMod val="75000"/>
                  </a:schemeClr>
                </a:solidFill>
                <a:latin typeface="微軟正黑體" panose="020B0604030504040204" pitchFamily="34" charset="-120"/>
                <a:ea typeface="微軟正黑體" panose="020B0604030504040204" pitchFamily="34" charset="-120"/>
              </a:rPr>
            </a:br>
            <a:r>
              <a:rPr kumimoji="0" lang="zh-TW" altLang="en-US" sz="5000" b="1" dirty="0">
                <a:solidFill>
                  <a:schemeClr val="tx2">
                    <a:lumMod val="75000"/>
                  </a:schemeClr>
                </a:solidFill>
                <a:latin typeface="微軟正黑體" panose="020B0604030504040204" pitchFamily="34" charset="-120"/>
                <a:ea typeface="微軟正黑體" panose="020B0604030504040204" pitchFamily="34" charset="-120"/>
              </a:rPr>
              <a:t>校外實習行前說明會</a:t>
            </a:r>
          </a:p>
        </p:txBody>
      </p:sp>
    </p:spTree>
    <p:extLst>
      <p:ext uri="{BB962C8B-B14F-4D97-AF65-F5344CB8AC3E}">
        <p14:creationId xmlns:p14="http://schemas.microsoft.com/office/powerpoint/2010/main" val="3524585224"/>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20</a:t>
            </a:fld>
            <a:endParaRPr lang="zh-TW" altLang="en-US"/>
          </a:p>
        </p:txBody>
      </p:sp>
      <p:graphicFrame>
        <p:nvGraphicFramePr>
          <p:cNvPr id="10" name="資料庫圖表 9"/>
          <p:cNvGraphicFramePr/>
          <p:nvPr>
            <p:extLst>
              <p:ext uri="{D42A27DB-BD31-4B8C-83A1-F6EECF244321}">
                <p14:modId xmlns:p14="http://schemas.microsoft.com/office/powerpoint/2010/main" val="2276405694"/>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501008" y="2337020"/>
            <a:ext cx="232208" cy="232208"/>
          </a:xfrm>
          <a:prstGeom prst="rect">
            <a:avLst/>
          </a:prstGeom>
        </p:spPr>
        <p:style>
          <a:lnRef idx="2">
            <a:schemeClr val="accent5">
              <a:hueOff val="-3311292"/>
              <a:satOff val="13270"/>
              <a:lumOff val="287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文字方塊 1"/>
          <p:cNvSpPr txBox="1"/>
          <p:nvPr/>
        </p:nvSpPr>
        <p:spPr>
          <a:xfrm>
            <a:off x="3861048" y="2715766"/>
            <a:ext cx="2520280" cy="492443"/>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台南晶英酒店</a:t>
            </a:r>
            <a:endParaRPr lang="zh-TW" altLang="en-US"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802238"/>
      </p:ext>
    </p:extLst>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21</a:t>
            </a:fld>
            <a:endParaRPr lang="zh-TW" altLang="en-US"/>
          </a:p>
        </p:txBody>
      </p:sp>
      <p:graphicFrame>
        <p:nvGraphicFramePr>
          <p:cNvPr id="10" name="資料庫圖表 9"/>
          <p:cNvGraphicFramePr/>
          <p:nvPr>
            <p:extLst>
              <p:ext uri="{D42A27DB-BD31-4B8C-83A1-F6EECF244321}">
                <p14:modId xmlns:p14="http://schemas.microsoft.com/office/powerpoint/2010/main" val="2353356512"/>
              </p:ext>
            </p:extLst>
          </p:nvPr>
        </p:nvGraphicFramePr>
        <p:xfrm>
          <a:off x="189000" y="411510"/>
          <a:ext cx="648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897883"/>
      </p:ext>
    </p:extLst>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22</a:t>
            </a:fld>
            <a:endParaRPr lang="zh-TW" altLang="en-US"/>
          </a:p>
        </p:txBody>
      </p:sp>
      <p:graphicFrame>
        <p:nvGraphicFramePr>
          <p:cNvPr id="10" name="資料庫圖表 9"/>
          <p:cNvGraphicFramePr/>
          <p:nvPr>
            <p:extLst>
              <p:ext uri="{D42A27DB-BD31-4B8C-83A1-F6EECF244321}">
                <p14:modId xmlns:p14="http://schemas.microsoft.com/office/powerpoint/2010/main" val="3856596241"/>
              </p:ext>
            </p:extLst>
          </p:nvPr>
        </p:nvGraphicFramePr>
        <p:xfrm>
          <a:off x="1313037" y="627534"/>
          <a:ext cx="4536504" cy="352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887949"/>
      </p:ext>
    </p:extLst>
  </p:cSld>
  <p:clrMapOvr>
    <a:masterClrMapping/>
  </p:clrMapOvr>
  <p:transition advClick="0"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2656" y="411510"/>
            <a:ext cx="6172200" cy="857250"/>
          </a:xfrm>
        </p:spPr>
        <p:txBody>
          <a:bodyPr/>
          <a:lstStyle/>
          <a:p>
            <a:pPr eaLnBrk="1" fontAlgn="auto" hangingPunct="1">
              <a:spcAft>
                <a:spcPts val="0"/>
              </a:spcAft>
              <a:defRPr/>
            </a:pPr>
            <a:r>
              <a:rPr lang="zh-TW" altLang="en-US" sz="4400" dirty="0">
                <a:solidFill>
                  <a:srgbClr val="002060"/>
                </a:solidFill>
                <a:latin typeface="標楷體" panose="03000509000000000000" pitchFamily="65" charset="-120"/>
                <a:ea typeface="標楷體" panose="03000509000000000000" pitchFamily="65" charset="-120"/>
              </a:rPr>
              <a:t>訪視老師</a:t>
            </a:r>
          </a:p>
        </p:txBody>
      </p:sp>
      <p:sp>
        <p:nvSpPr>
          <p:cNvPr id="3" name="內容版面配置區 2"/>
          <p:cNvSpPr>
            <a:spLocks noGrp="1"/>
          </p:cNvSpPr>
          <p:nvPr>
            <p:ph idx="1"/>
          </p:nvPr>
        </p:nvSpPr>
        <p:spPr>
          <a:xfrm>
            <a:off x="548680" y="1795885"/>
            <a:ext cx="6172200" cy="2451719"/>
          </a:xfrm>
        </p:spPr>
        <p:txBody>
          <a:bodyPr/>
          <a:lstStyle/>
          <a:p>
            <a:r>
              <a:rPr lang="zh-TW" altLang="en-US" sz="3200" b="1" dirty="0" smtClean="0">
                <a:latin typeface="標楷體" panose="03000509000000000000" pitchFamily="65" charset="-120"/>
                <a:ea typeface="標楷體" panose="03000509000000000000" pitchFamily="65" charset="-120"/>
              </a:rPr>
              <a:t>國內實地訪視每學期至少一次</a:t>
            </a:r>
            <a:endParaRPr lang="en-US" altLang="zh-TW" sz="3200" b="1" dirty="0" smtClean="0">
              <a:latin typeface="標楷體" panose="03000509000000000000" pitchFamily="65" charset="-120"/>
              <a:ea typeface="標楷體" panose="03000509000000000000" pitchFamily="65" charset="-120"/>
            </a:endParaRPr>
          </a:p>
          <a:p>
            <a:r>
              <a:rPr lang="zh-TW" altLang="en-US" sz="3200" b="1" dirty="0" smtClean="0">
                <a:latin typeface="標楷體" panose="03000509000000000000" pitchFamily="65" charset="-120"/>
                <a:ea typeface="標楷體" panose="03000509000000000000" pitchFamily="65" charset="-120"/>
              </a:rPr>
              <a:t>海外實地訪視至少一次</a:t>
            </a:r>
            <a:endParaRPr lang="zh-TW" altLang="en-US" sz="32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23</a:t>
            </a:fld>
            <a:endParaRPr lang="zh-TW" altLang="en-US"/>
          </a:p>
        </p:txBody>
      </p:sp>
    </p:spTree>
    <p:extLst>
      <p:ext uri="{BB962C8B-B14F-4D97-AF65-F5344CB8AC3E}">
        <p14:creationId xmlns:p14="http://schemas.microsoft.com/office/powerpoint/2010/main" val="3397736334"/>
      </p:ext>
    </p:extLst>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96" y="97633"/>
            <a:ext cx="6874695" cy="857250"/>
          </a:xfrm>
        </p:spPr>
        <p:txBody>
          <a:bodyPr/>
          <a:lstStyle/>
          <a:p>
            <a:pPr eaLnBrk="1" fontAlgn="auto" hangingPunct="1">
              <a:spcAft>
                <a:spcPts val="0"/>
              </a:spcAft>
              <a:defRPr/>
            </a:pPr>
            <a:r>
              <a:rPr lang="zh-TW" altLang="en-US" sz="4400" dirty="0" smtClean="0">
                <a:solidFill>
                  <a:srgbClr val="002060"/>
                </a:solidFill>
                <a:latin typeface="標楷體" panose="03000509000000000000" pitchFamily="65" charset="-120"/>
                <a:ea typeface="標楷體" panose="03000509000000000000" pitchFamily="65" charset="-120"/>
              </a:rPr>
              <a:t>實習輔導訪視</a:t>
            </a:r>
            <a:endParaRPr lang="zh-TW" altLang="en-US" sz="4400" dirty="0">
              <a:solidFill>
                <a:srgbClr val="00206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76672" y="943472"/>
            <a:ext cx="6074920" cy="3716509"/>
          </a:xfrm>
        </p:spPr>
        <p:txBody>
          <a:bodyPr/>
          <a:lstStyle/>
          <a:p>
            <a:pPr marL="0" indent="0">
              <a:buNone/>
            </a:pPr>
            <a:r>
              <a:rPr lang="en-US" altLang="zh-TW" sz="1800" dirty="0" smtClean="0">
                <a:latin typeface="標楷體" panose="03000509000000000000" pitchFamily="65" charset="-120"/>
                <a:ea typeface="標楷體" panose="03000509000000000000" pitchFamily="65" charset="-120"/>
              </a:rPr>
              <a:t>1.</a:t>
            </a:r>
            <a:r>
              <a:rPr lang="zh-TW" altLang="en-US" sz="1800" dirty="0" smtClean="0">
                <a:latin typeface="標楷體" panose="03000509000000000000" pitchFamily="65" charset="-120"/>
                <a:ea typeface="標楷體" panose="03000509000000000000" pitchFamily="65" charset="-120"/>
              </a:rPr>
              <a:t>設立實習委員會</a:t>
            </a:r>
            <a:endParaRPr lang="en-US" altLang="zh-TW" sz="1800" dirty="0" smtClean="0">
              <a:latin typeface="標楷體" panose="03000509000000000000" pitchFamily="65" charset="-120"/>
              <a:ea typeface="標楷體" panose="03000509000000000000" pitchFamily="65" charset="-120"/>
            </a:endParaRPr>
          </a:p>
          <a:p>
            <a:pPr marL="0" indent="0">
              <a:buNone/>
            </a:pPr>
            <a:r>
              <a:rPr lang="en-US" altLang="zh-TW" sz="1800" dirty="0" smtClean="0">
                <a:latin typeface="標楷體" panose="03000509000000000000" pitchFamily="65" charset="-120"/>
                <a:ea typeface="標楷體" panose="03000509000000000000" pitchFamily="65" charset="-120"/>
              </a:rPr>
              <a:t>2.</a:t>
            </a:r>
            <a:r>
              <a:rPr lang="zh-TW" altLang="en-US" sz="1800" dirty="0" smtClean="0">
                <a:latin typeface="標楷體" panose="03000509000000000000" pitchFamily="65" charset="-120"/>
                <a:ea typeface="標楷體" panose="03000509000000000000" pitchFamily="65" charset="-120"/>
              </a:rPr>
              <a:t>不定期召開實習委員會議</a:t>
            </a:r>
            <a:endParaRPr lang="en-US" altLang="zh-TW" sz="1800" dirty="0" smtClean="0">
              <a:latin typeface="標楷體" panose="03000509000000000000" pitchFamily="65" charset="-120"/>
              <a:ea typeface="標楷體" panose="03000509000000000000" pitchFamily="65" charset="-120"/>
            </a:endParaRPr>
          </a:p>
          <a:p>
            <a:pPr marL="0" indent="0">
              <a:buNone/>
            </a:pP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輔導老師：</a:t>
            </a:r>
            <a:endParaRPr lang="en-US" altLang="zh-TW" sz="1800" dirty="0" smtClean="0">
              <a:latin typeface="標楷體" panose="03000509000000000000" pitchFamily="65" charset="-120"/>
              <a:ea typeface="標楷體" panose="03000509000000000000" pitchFamily="65" charset="-120"/>
            </a:endParaRPr>
          </a:p>
          <a:p>
            <a:pPr marL="0" indent="0">
              <a:buNone/>
            </a:pPr>
            <a:r>
              <a:rPr lang="zh-TW" altLang="en-US" sz="1800" dirty="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(1)</a:t>
            </a:r>
            <a:r>
              <a:rPr lang="zh-TW" altLang="en-US" sz="1800" dirty="0" smtClean="0">
                <a:latin typeface="標楷體" panose="03000509000000000000" pitchFamily="65" charset="-120"/>
                <a:ea typeface="標楷體" panose="03000509000000000000" pitchFamily="65" charset="-120"/>
              </a:rPr>
              <a:t>訪視老師</a:t>
            </a:r>
            <a:endParaRPr lang="en-US" altLang="zh-TW" sz="1800" dirty="0" smtClean="0">
              <a:latin typeface="標楷體" panose="03000509000000000000" pitchFamily="65" charset="-120"/>
              <a:ea typeface="標楷體" panose="03000509000000000000" pitchFamily="65" charset="-120"/>
            </a:endParaRPr>
          </a:p>
          <a:p>
            <a:pPr marL="0" indent="0">
              <a:buNone/>
            </a:pPr>
            <a:r>
              <a:rPr lang="en-US" altLang="zh-TW" sz="1800" dirty="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 (2)</a:t>
            </a:r>
            <a:r>
              <a:rPr lang="zh-TW" altLang="en-US" sz="1800" dirty="0" smtClean="0">
                <a:latin typeface="標楷體" panose="03000509000000000000" pitchFamily="65" charset="-120"/>
                <a:ea typeface="標楷體" panose="03000509000000000000" pitchFamily="65" charset="-120"/>
              </a:rPr>
              <a:t>導師</a:t>
            </a:r>
            <a:endParaRPr lang="en-US" altLang="zh-TW" sz="1800" dirty="0" smtClean="0">
              <a:latin typeface="標楷體" panose="03000509000000000000" pitchFamily="65" charset="-120"/>
              <a:ea typeface="標楷體" panose="03000509000000000000" pitchFamily="65" charset="-120"/>
            </a:endParaRPr>
          </a:p>
          <a:p>
            <a:pPr marL="0" indent="0">
              <a:buNone/>
            </a:pPr>
            <a:r>
              <a:rPr lang="en-US" altLang="zh-TW" sz="1800" dirty="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 (3)</a:t>
            </a:r>
            <a:r>
              <a:rPr lang="zh-TW" altLang="en-US" sz="1800" dirty="0" smtClean="0">
                <a:latin typeface="標楷體" panose="03000509000000000000" pitchFamily="65" charset="-120"/>
                <a:ea typeface="標楷體" panose="03000509000000000000" pitchFamily="65" charset="-120"/>
              </a:rPr>
              <a:t>系辦公室專責老師</a:t>
            </a:r>
            <a:endParaRPr lang="en-US" altLang="zh-TW" sz="1800" dirty="0" smtClean="0">
              <a:latin typeface="標楷體" panose="03000509000000000000" pitchFamily="65" charset="-120"/>
              <a:ea typeface="標楷體" panose="03000509000000000000" pitchFamily="65" charset="-120"/>
            </a:endParaRPr>
          </a:p>
          <a:p>
            <a:pPr marL="263525" indent="-263525">
              <a:buNone/>
            </a:pPr>
            <a:r>
              <a:rPr lang="en-US" altLang="zh-TW" sz="1800" dirty="0" smtClean="0">
                <a:solidFill>
                  <a:srgbClr val="C00000"/>
                </a:solidFill>
                <a:latin typeface="標楷體" panose="03000509000000000000" pitchFamily="65" charset="-120"/>
                <a:ea typeface="標楷體" panose="03000509000000000000" pitchFamily="65" charset="-120"/>
              </a:rPr>
              <a:t>4.</a:t>
            </a:r>
            <a:r>
              <a:rPr lang="zh-TW" altLang="en-US" sz="1800" dirty="0" smtClean="0">
                <a:solidFill>
                  <a:srgbClr val="C00000"/>
                </a:solidFill>
                <a:latin typeface="標楷體" panose="03000509000000000000" pitchFamily="65" charset="-120"/>
                <a:ea typeface="標楷體" panose="03000509000000000000" pitchFamily="65" charset="-120"/>
              </a:rPr>
              <a:t>當同學與實習合作機構發生爭議時，可依照</a:t>
            </a:r>
            <a:r>
              <a:rPr lang="zh-TW" altLang="en-US" sz="1800" dirty="0">
                <a:solidFill>
                  <a:srgbClr val="C00000"/>
                </a:solidFill>
                <a:latin typeface="標楷體" panose="03000509000000000000" pitchFamily="65" charset="-120"/>
                <a:ea typeface="標楷體" panose="03000509000000000000" pitchFamily="65" charset="-120"/>
              </a:rPr>
              <a:t>「弘光科技大學餐旅管理系學生校外實習調整工作作業要點」</a:t>
            </a:r>
            <a:r>
              <a:rPr lang="zh-TW" altLang="en-US" sz="1800" dirty="0" smtClean="0">
                <a:solidFill>
                  <a:srgbClr val="C00000"/>
                </a:solidFill>
                <a:latin typeface="標楷體" panose="03000509000000000000" pitchFamily="65" charset="-120"/>
                <a:ea typeface="標楷體" panose="03000509000000000000" pitchFamily="65" charset="-120"/>
              </a:rPr>
              <a:t>，使用申訴或爭議管道，填具表單告知系辦</a:t>
            </a:r>
            <a:endParaRPr lang="en-US" altLang="zh-TW" sz="1800" dirty="0" smtClean="0">
              <a:solidFill>
                <a:srgbClr val="C00000"/>
              </a:solidFill>
              <a:latin typeface="標楷體" panose="03000509000000000000" pitchFamily="65" charset="-120"/>
              <a:ea typeface="標楷體" panose="03000509000000000000" pitchFamily="65" charset="-120"/>
            </a:endParaRPr>
          </a:p>
          <a:p>
            <a:pPr marL="263525" indent="-263525">
              <a:buNone/>
            </a:pPr>
            <a:r>
              <a:rPr lang="en-US" altLang="zh-TW" sz="1800" dirty="0">
                <a:solidFill>
                  <a:srgbClr val="C00000"/>
                </a:solidFill>
                <a:latin typeface="標楷體" panose="03000509000000000000" pitchFamily="65" charset="-120"/>
                <a:ea typeface="標楷體" panose="03000509000000000000" pitchFamily="65" charset="-120"/>
              </a:rPr>
              <a:t>5.</a:t>
            </a:r>
            <a:r>
              <a:rPr lang="zh-TW" altLang="en-US" sz="1800" dirty="0">
                <a:solidFill>
                  <a:srgbClr val="C00000"/>
                </a:solidFill>
                <a:latin typeface="標楷體" panose="03000509000000000000" pitchFamily="65" charset="-120"/>
                <a:ea typeface="標楷體" panose="03000509000000000000" pitchFamily="65" charset="-120"/>
              </a:rPr>
              <a:t>若實習輔導老師或系無法處理時，損害您的權利或利益，可向教務處提出</a:t>
            </a:r>
            <a:r>
              <a:rPr lang="en-US" altLang="zh-TW" sz="1800" dirty="0">
                <a:solidFill>
                  <a:srgbClr val="C00000"/>
                </a:solidFill>
                <a:latin typeface="標楷體" panose="03000509000000000000" pitchFamily="65" charset="-120"/>
                <a:ea typeface="標楷體" panose="03000509000000000000" pitchFamily="65" charset="-120"/>
              </a:rPr>
              <a:t>(</a:t>
            </a:r>
            <a:r>
              <a:rPr lang="zh-TW" altLang="en-US" sz="1800" dirty="0">
                <a:solidFill>
                  <a:srgbClr val="C00000"/>
                </a:solidFill>
                <a:latin typeface="標楷體" panose="03000509000000000000" pitchFamily="65" charset="-120"/>
                <a:ea typeface="標楷體" panose="03000509000000000000" pitchFamily="65" charset="-120"/>
              </a:rPr>
              <a:t>聯絡諮詢人員</a:t>
            </a:r>
            <a:r>
              <a:rPr lang="en-US" altLang="zh-TW" sz="1800" dirty="0" smtClean="0">
                <a:solidFill>
                  <a:srgbClr val="C00000"/>
                </a:solidFill>
                <a:latin typeface="標楷體" panose="03000509000000000000" pitchFamily="65" charset="-120"/>
                <a:ea typeface="標楷體" panose="03000509000000000000" pitchFamily="65" charset="-120"/>
              </a:rPr>
              <a:t>-</a:t>
            </a:r>
            <a:r>
              <a:rPr lang="zh-TW" altLang="en-US" sz="1800" dirty="0" smtClean="0">
                <a:solidFill>
                  <a:srgbClr val="C00000"/>
                </a:solidFill>
                <a:latin typeface="標楷體" panose="03000509000000000000" pitchFamily="65" charset="-120"/>
                <a:ea typeface="標楷體" panose="03000509000000000000" pitchFamily="65" charset="-120"/>
              </a:rPr>
              <a:t>王亭婷小姐</a:t>
            </a:r>
            <a:r>
              <a:rPr lang="zh-TW" altLang="en-US" sz="1800" dirty="0">
                <a:solidFill>
                  <a:srgbClr val="C00000"/>
                </a:solidFill>
                <a:latin typeface="標楷體" panose="03000509000000000000" pitchFamily="65" charset="-120"/>
                <a:ea typeface="標楷體" panose="03000509000000000000" pitchFamily="65" charset="-120"/>
              </a:rPr>
              <a:t>、聯絡諮詢專線</a:t>
            </a:r>
            <a:r>
              <a:rPr lang="en-US" altLang="zh-TW" sz="1800" dirty="0">
                <a:solidFill>
                  <a:srgbClr val="C00000"/>
                </a:solidFill>
                <a:latin typeface="標楷體" panose="03000509000000000000" pitchFamily="65" charset="-120"/>
                <a:ea typeface="標楷體" panose="03000509000000000000" pitchFamily="65" charset="-120"/>
              </a:rPr>
              <a:t>-(04-26318652</a:t>
            </a:r>
            <a:r>
              <a:rPr lang="zh-TW" altLang="en-US" sz="1800" dirty="0">
                <a:solidFill>
                  <a:srgbClr val="C00000"/>
                </a:solidFill>
                <a:latin typeface="標楷體" panose="03000509000000000000" pitchFamily="65" charset="-120"/>
                <a:ea typeface="標楷體" panose="03000509000000000000" pitchFamily="65" charset="-120"/>
              </a:rPr>
              <a:t>分機</a:t>
            </a:r>
            <a:r>
              <a:rPr lang="en-US" altLang="zh-TW" sz="1800" dirty="0">
                <a:solidFill>
                  <a:srgbClr val="C00000"/>
                </a:solidFill>
                <a:latin typeface="標楷體" panose="03000509000000000000" pitchFamily="65" charset="-120"/>
                <a:ea typeface="標楷體" panose="03000509000000000000" pitchFamily="65" charset="-120"/>
              </a:rPr>
              <a:t>1258)</a:t>
            </a:r>
            <a:endParaRPr lang="zh-TW" altLang="en-US" sz="1800" dirty="0">
              <a:solidFill>
                <a:srgbClr val="C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1"/>
          </p:nvPr>
        </p:nvSpPr>
        <p:spPr/>
        <p:txBody>
          <a:bodyPr/>
          <a:lstStyle/>
          <a:p>
            <a:pPr>
              <a:defRPr/>
            </a:pPr>
            <a:fld id="{8B1F3A51-8E27-4F03-BC92-C8AE1216A44A}" type="slidenum">
              <a:rPr lang="zh-TW" altLang="en-US" smtClean="0"/>
              <a:pPr>
                <a:defRPr/>
              </a:pPr>
              <a:t>24</a:t>
            </a:fld>
            <a:endParaRPr lang="zh-TW" altLang="en-US"/>
          </a:p>
        </p:txBody>
      </p:sp>
    </p:spTree>
    <p:extLst>
      <p:ext uri="{BB962C8B-B14F-4D97-AF65-F5344CB8AC3E}">
        <p14:creationId xmlns:p14="http://schemas.microsoft.com/office/powerpoint/2010/main" val="244626049"/>
      </p:ext>
    </p:extLst>
  </p:cSld>
  <p:clrMapOvr>
    <a:masterClrMapping/>
  </p:clrMapOvr>
  <p:transition advClick="0" advTm="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25</a:t>
            </a:fld>
            <a:endParaRPr lang="zh-TW" altLang="en-US"/>
          </a:p>
        </p:txBody>
      </p:sp>
      <p:sp>
        <p:nvSpPr>
          <p:cNvPr id="3" name="Rectangle 3"/>
          <p:cNvSpPr txBox="1">
            <a:spLocks noChangeArrowheads="1"/>
          </p:cNvSpPr>
          <p:nvPr/>
        </p:nvSpPr>
        <p:spPr bwMode="auto">
          <a:xfrm>
            <a:off x="909241" y="1550402"/>
            <a:ext cx="5760640" cy="302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marL="609600" indent="-609600" eaLnBrk="1" hangingPunct="1">
              <a:spcBef>
                <a:spcPts val="1200"/>
              </a:spcBef>
              <a:buFontTx/>
              <a:buNone/>
              <a:defRPr/>
            </a:pPr>
            <a:r>
              <a:rPr lang="en-US" altLang="zh-TW" sz="3200" kern="0" dirty="0" smtClean="0">
                <a:solidFill>
                  <a:srgbClr val="002060"/>
                </a:solidFill>
                <a:latin typeface="標楷體" panose="03000509000000000000" pitchFamily="65" charset="-120"/>
                <a:ea typeface="標楷體" panose="03000509000000000000" pitchFamily="65" charset="-120"/>
              </a:rPr>
              <a:t>1.</a:t>
            </a:r>
            <a:r>
              <a:rPr lang="zh-TW" altLang="en-US" sz="3200" kern="0" dirty="0" smtClean="0">
                <a:solidFill>
                  <a:srgbClr val="002060"/>
                </a:solidFill>
                <a:latin typeface="標楷體" panose="03000509000000000000" pitchFamily="65" charset="-120"/>
                <a:ea typeface="標楷體" panose="03000509000000000000" pitchFamily="65" charset="-120"/>
              </a:rPr>
              <a:t>訪視老師</a:t>
            </a:r>
            <a:r>
              <a:rPr lang="zh-TW" altLang="en-US" sz="3200" kern="0" dirty="0" smtClean="0">
                <a:solidFill>
                  <a:srgbClr val="FF0000"/>
                </a:solidFill>
                <a:latin typeface="標楷體" panose="03000509000000000000" pitchFamily="65" charset="-120"/>
                <a:ea typeface="標楷體" panose="03000509000000000000" pitchFamily="65" charset="-120"/>
              </a:rPr>
              <a:t>親自到訪</a:t>
            </a:r>
          </a:p>
          <a:p>
            <a:pPr marL="609600" indent="-609600" eaLnBrk="1" hangingPunct="1">
              <a:spcBef>
                <a:spcPts val="1200"/>
              </a:spcBef>
              <a:buFontTx/>
              <a:buNone/>
              <a:defRPr/>
            </a:pPr>
            <a:r>
              <a:rPr lang="en-US" altLang="zh-TW" sz="3200" kern="0" dirty="0" smtClean="0">
                <a:solidFill>
                  <a:srgbClr val="002060"/>
                </a:solidFill>
                <a:latin typeface="標楷體" panose="03000509000000000000" pitchFamily="65" charset="-120"/>
                <a:ea typeface="標楷體" panose="03000509000000000000" pitchFamily="65" charset="-120"/>
              </a:rPr>
              <a:t>2.</a:t>
            </a:r>
            <a:r>
              <a:rPr lang="en-US" altLang="zh-TW" sz="3200" kern="0" dirty="0" smtClean="0">
                <a:solidFill>
                  <a:srgbClr val="FF0000"/>
                </a:solidFill>
                <a:latin typeface="標楷體" panose="03000509000000000000" pitchFamily="65" charset="-120"/>
                <a:ea typeface="標楷體" panose="03000509000000000000" pitchFamily="65" charset="-120"/>
              </a:rPr>
              <a:t>Line </a:t>
            </a:r>
            <a:r>
              <a:rPr lang="zh-TW" altLang="en-US" sz="3200" kern="0" dirty="0" smtClean="0">
                <a:solidFill>
                  <a:srgbClr val="FF0000"/>
                </a:solidFill>
                <a:latin typeface="標楷體" panose="03000509000000000000" pitchFamily="65" charset="-120"/>
                <a:ea typeface="標楷體" panose="03000509000000000000" pitchFamily="65" charset="-120"/>
              </a:rPr>
              <a:t>群組</a:t>
            </a:r>
            <a:r>
              <a:rPr lang="zh-TW" altLang="en-US" sz="3200" kern="0" dirty="0" smtClean="0">
                <a:solidFill>
                  <a:srgbClr val="002060"/>
                </a:solidFill>
                <a:latin typeface="標楷體" panose="03000509000000000000" pitchFamily="65" charset="-120"/>
                <a:ea typeface="標楷體" panose="03000509000000000000" pitchFamily="65" charset="-120"/>
              </a:rPr>
              <a:t>即時聯繫</a:t>
            </a:r>
            <a:endParaRPr lang="en-US" altLang="zh-TW" sz="3200" kern="0" dirty="0" smtClean="0">
              <a:solidFill>
                <a:srgbClr val="002060"/>
              </a:solidFill>
              <a:latin typeface="標楷體" panose="03000509000000000000" pitchFamily="65" charset="-120"/>
              <a:ea typeface="標楷體" panose="03000509000000000000" pitchFamily="65" charset="-120"/>
            </a:endParaRPr>
          </a:p>
          <a:p>
            <a:pPr marL="609600" indent="-169863" eaLnBrk="1" hangingPunct="1">
              <a:spcBef>
                <a:spcPts val="1200"/>
              </a:spcBef>
              <a:buFontTx/>
              <a:buNone/>
              <a:defRPr/>
            </a:pPr>
            <a:r>
              <a:rPr lang="en-US" altLang="zh-TW" kern="0" dirty="0" smtClean="0">
                <a:solidFill>
                  <a:srgbClr val="002060"/>
                </a:solidFill>
                <a:latin typeface="標楷體" panose="03000509000000000000" pitchFamily="65" charset="-120"/>
                <a:ea typeface="標楷體" panose="03000509000000000000" pitchFamily="65" charset="-120"/>
              </a:rPr>
              <a:t>(</a:t>
            </a:r>
            <a:r>
              <a:rPr lang="zh-TW" altLang="en-US" kern="0" dirty="0" smtClean="0">
                <a:solidFill>
                  <a:srgbClr val="002060"/>
                </a:solidFill>
                <a:latin typeface="標楷體" panose="03000509000000000000" pitchFamily="65" charset="-120"/>
                <a:ea typeface="標楷體" panose="03000509000000000000" pitchFamily="65" charset="-120"/>
              </a:rPr>
              <a:t>群組建立</a:t>
            </a:r>
            <a:r>
              <a:rPr lang="en-US" altLang="zh-TW" kern="0" dirty="0" smtClean="0">
                <a:solidFill>
                  <a:srgbClr val="002060"/>
                </a:solidFill>
                <a:latin typeface="標楷體" panose="03000509000000000000" pitchFamily="65" charset="-120"/>
                <a:ea typeface="標楷體" panose="03000509000000000000" pitchFamily="65" charset="-120"/>
              </a:rPr>
              <a:t>111***</a:t>
            </a:r>
            <a:r>
              <a:rPr lang="zh-TW" altLang="en-US" kern="0" dirty="0" smtClean="0">
                <a:solidFill>
                  <a:srgbClr val="002060"/>
                </a:solidFill>
                <a:latin typeface="標楷體" panose="03000509000000000000" pitchFamily="65" charset="-120"/>
                <a:ea typeface="標楷體" panose="03000509000000000000" pitchFamily="65" charset="-120"/>
              </a:rPr>
              <a:t>，例如</a:t>
            </a:r>
            <a:r>
              <a:rPr lang="en-US" altLang="zh-TW" kern="0" dirty="0" smtClean="0">
                <a:solidFill>
                  <a:srgbClr val="002060"/>
                </a:solidFill>
                <a:latin typeface="標楷體" panose="03000509000000000000" pitchFamily="65" charset="-120"/>
                <a:ea typeface="標楷體" panose="03000509000000000000" pitchFamily="65" charset="-120"/>
              </a:rPr>
              <a:t>:</a:t>
            </a:r>
            <a:r>
              <a:rPr lang="en-US" altLang="zh-TW" kern="0" dirty="0" smtClean="0">
                <a:solidFill>
                  <a:srgbClr val="002060"/>
                </a:solidFill>
                <a:latin typeface="標楷體" panose="03000509000000000000" pitchFamily="65" charset="-120"/>
                <a:ea typeface="標楷體" panose="03000509000000000000" pitchFamily="65" charset="-120"/>
              </a:rPr>
              <a:t>1112</a:t>
            </a:r>
            <a:r>
              <a:rPr lang="zh-TW" altLang="en-US" kern="0" dirty="0" smtClean="0">
                <a:solidFill>
                  <a:srgbClr val="002060"/>
                </a:solidFill>
                <a:latin typeface="標楷體" panose="03000509000000000000" pitchFamily="65" charset="-120"/>
                <a:ea typeface="標楷體" panose="03000509000000000000" pitchFamily="65" charset="-120"/>
              </a:rPr>
              <a:t>校外實習</a:t>
            </a:r>
            <a:r>
              <a:rPr lang="en-US" altLang="zh-TW" kern="0" dirty="0" smtClean="0">
                <a:solidFill>
                  <a:srgbClr val="002060"/>
                </a:solidFill>
                <a:latin typeface="標楷體" panose="03000509000000000000" pitchFamily="65" charset="-120"/>
                <a:ea typeface="標楷體" panose="03000509000000000000" pitchFamily="65" charset="-120"/>
              </a:rPr>
              <a:t>-</a:t>
            </a:r>
            <a:r>
              <a:rPr lang="zh-TW" altLang="en-US" kern="0" dirty="0" smtClean="0">
                <a:solidFill>
                  <a:srgbClr val="002060"/>
                </a:solidFill>
                <a:latin typeface="標楷體" panose="03000509000000000000" pitchFamily="65" charset="-120"/>
                <a:ea typeface="標楷體" panose="03000509000000000000" pitchFamily="65" charset="-120"/>
              </a:rPr>
              <a:t>裕元</a:t>
            </a:r>
            <a:r>
              <a:rPr lang="en-US" altLang="zh-TW" kern="0" dirty="0" smtClean="0">
                <a:solidFill>
                  <a:srgbClr val="002060"/>
                </a:solidFill>
                <a:latin typeface="標楷體" panose="03000509000000000000" pitchFamily="65" charset="-120"/>
                <a:ea typeface="標楷體" panose="03000509000000000000" pitchFamily="65" charset="-120"/>
              </a:rPr>
              <a:t>)</a:t>
            </a:r>
            <a:endParaRPr lang="zh-TW" altLang="en-US" kern="0" dirty="0" smtClean="0">
              <a:solidFill>
                <a:srgbClr val="002060"/>
              </a:solidFill>
              <a:latin typeface="標楷體" panose="03000509000000000000" pitchFamily="65" charset="-120"/>
              <a:ea typeface="標楷體" panose="03000509000000000000" pitchFamily="65" charset="-120"/>
            </a:endParaRPr>
          </a:p>
          <a:p>
            <a:pPr marL="609600" indent="-609600" eaLnBrk="1" hangingPunct="1">
              <a:spcBef>
                <a:spcPts val="1200"/>
              </a:spcBef>
              <a:buFontTx/>
              <a:buNone/>
              <a:defRPr/>
            </a:pPr>
            <a:r>
              <a:rPr lang="en-US" altLang="zh-TW" sz="3200" kern="0" dirty="0" smtClean="0">
                <a:solidFill>
                  <a:srgbClr val="002060"/>
                </a:solidFill>
                <a:latin typeface="標楷體" panose="03000509000000000000" pitchFamily="65" charset="-120"/>
                <a:ea typeface="標楷體" panose="03000509000000000000" pitchFamily="65" charset="-120"/>
              </a:rPr>
              <a:t>3.</a:t>
            </a:r>
            <a:r>
              <a:rPr lang="zh-TW" altLang="en-US" sz="3200" kern="0" dirty="0" smtClean="0">
                <a:solidFill>
                  <a:srgbClr val="FF0000"/>
                </a:solidFill>
                <a:latin typeface="標楷體" panose="03000509000000000000" pitchFamily="65" charset="-120"/>
                <a:ea typeface="標楷體" panose="03000509000000000000" pitchFamily="65" charset="-120"/>
              </a:rPr>
              <a:t>電話</a:t>
            </a:r>
            <a:r>
              <a:rPr lang="zh-TW" altLang="en-US" sz="3200" kern="0" dirty="0" smtClean="0">
                <a:solidFill>
                  <a:srgbClr val="002060"/>
                </a:solidFill>
                <a:latin typeface="標楷體" panose="03000509000000000000" pitchFamily="65" charset="-120"/>
                <a:ea typeface="標楷體" panose="03000509000000000000" pitchFamily="65" charset="-120"/>
              </a:rPr>
              <a:t>關懷、指導及叮嚀</a:t>
            </a:r>
          </a:p>
        </p:txBody>
      </p:sp>
      <p:sp>
        <p:nvSpPr>
          <p:cNvPr id="4" name="標題 1"/>
          <p:cNvSpPr>
            <a:spLocks/>
          </p:cNvSpPr>
          <p:nvPr/>
        </p:nvSpPr>
        <p:spPr bwMode="auto">
          <a:xfrm>
            <a:off x="0" y="222076"/>
            <a:ext cx="6669881"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fontAlgn="auto">
              <a:spcBef>
                <a:spcPct val="0"/>
              </a:spcBef>
              <a:spcAft>
                <a:spcPts val="0"/>
              </a:spcAft>
              <a:buFontTx/>
              <a:buNone/>
              <a:defRPr/>
            </a:pPr>
            <a:r>
              <a:rPr lang="zh-TW" altLang="en-US" sz="4000" kern="0" dirty="0">
                <a:solidFill>
                  <a:srgbClr val="002060"/>
                </a:solidFill>
                <a:latin typeface="標楷體" panose="03000509000000000000" pitchFamily="65" charset="-120"/>
                <a:ea typeface="標楷體" panose="03000509000000000000" pitchFamily="65" charset="-120"/>
                <a:cs typeface="+mj-cs"/>
              </a:rPr>
              <a:t>輔導方式</a:t>
            </a:r>
          </a:p>
        </p:txBody>
      </p:sp>
    </p:spTree>
    <p:extLst>
      <p:ext uri="{BB962C8B-B14F-4D97-AF65-F5344CB8AC3E}">
        <p14:creationId xmlns:p14="http://schemas.microsoft.com/office/powerpoint/2010/main" val="365248931"/>
      </p:ext>
    </p:extLst>
  </p:cSld>
  <p:clrMapOvr>
    <a:masterClrMapping/>
  </p:clrMapOvr>
  <p:transition advClick="0" advTm="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1"/>
          </p:nvPr>
        </p:nvSpPr>
        <p:spPr>
          <a:xfrm>
            <a:off x="5069681" y="4270178"/>
            <a:ext cx="1600200" cy="205383"/>
          </a:xfrm>
        </p:spPr>
        <p:txBody>
          <a:bodyPr/>
          <a:lstStyle/>
          <a:p>
            <a:pPr>
              <a:defRPr/>
            </a:pPr>
            <a:fld id="{D3ADDF36-AF3F-4EE9-B724-0183BDF22590}" type="slidenum">
              <a:rPr lang="zh-TW" altLang="en-US" smtClean="0"/>
              <a:pPr>
                <a:defRPr/>
              </a:pPr>
              <a:t>26</a:t>
            </a:fld>
            <a:endParaRPr lang="zh-TW" altLang="en-US" dirty="0"/>
          </a:p>
        </p:txBody>
      </p:sp>
      <p:sp>
        <p:nvSpPr>
          <p:cNvPr id="5" name="標題 1"/>
          <p:cNvSpPr>
            <a:spLocks/>
          </p:cNvSpPr>
          <p:nvPr/>
        </p:nvSpPr>
        <p:spPr bwMode="auto">
          <a:xfrm>
            <a:off x="332656" y="1059582"/>
            <a:ext cx="640923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eaLnBrk="1" hangingPunct="1">
              <a:spcBef>
                <a:spcPct val="0"/>
              </a:spcBef>
              <a:buFontTx/>
              <a:buNone/>
            </a:pPr>
            <a:r>
              <a:rPr kumimoji="0" lang="zh-TW" altLang="en-US" sz="6000" dirty="0">
                <a:solidFill>
                  <a:srgbClr val="002060"/>
                </a:solidFill>
                <a:latin typeface="標楷體" panose="03000509000000000000" pitchFamily="65" charset="-120"/>
                <a:ea typeface="標楷體" panose="03000509000000000000" pitchFamily="65" charset="-120"/>
              </a:rPr>
              <a:t>學費說明</a:t>
            </a:r>
          </a:p>
        </p:txBody>
      </p:sp>
    </p:spTree>
    <p:extLst>
      <p:ext uri="{BB962C8B-B14F-4D97-AF65-F5344CB8AC3E}">
        <p14:creationId xmlns:p14="http://schemas.microsoft.com/office/powerpoint/2010/main" val="1504698348"/>
      </p:ext>
    </p:extLst>
  </p:cSld>
  <p:clrMapOvr>
    <a:masterClrMapping/>
  </p:clrMapOvr>
  <p:transition advClick="0"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594295201"/>
              </p:ext>
            </p:extLst>
          </p:nvPr>
        </p:nvGraphicFramePr>
        <p:xfrm>
          <a:off x="332656" y="123478"/>
          <a:ext cx="61206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135661"/>
      </p:ext>
    </p:extLst>
  </p:cSld>
  <p:clrMapOvr>
    <a:masterClrMapping/>
  </p:clrMapOvr>
  <p:transition advClick="0" advTm="1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4400" dirty="0" smtClean="0">
                <a:latin typeface="標楷體" panose="03000509000000000000" pitchFamily="65" charset="-120"/>
                <a:ea typeface="標楷體" panose="03000509000000000000" pitchFamily="65" charset="-120"/>
              </a:rPr>
              <a:t>餐旅產業的就業生態</a:t>
            </a:r>
            <a:endParaRPr lang="zh-TW" altLang="en-US" sz="44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342900" y="1059582"/>
            <a:ext cx="6172200" cy="3394472"/>
          </a:xfrm>
        </p:spPr>
        <p:txBody>
          <a:bodyPr/>
          <a:lstStyle/>
          <a:p>
            <a:r>
              <a:rPr lang="zh-TW" altLang="en-US" sz="2000" dirty="0" smtClean="0">
                <a:solidFill>
                  <a:srgbClr val="0000FF"/>
                </a:solidFill>
                <a:latin typeface="微軟正黑體" panose="020B0604030504040204" pitchFamily="34" charset="-120"/>
                <a:ea typeface="微軟正黑體" panose="020B0604030504040204" pitchFamily="34" charset="-120"/>
              </a:rPr>
              <a:t>彈性工時制</a:t>
            </a:r>
            <a:r>
              <a:rPr lang="en-US" altLang="zh-TW" sz="2000" dirty="0" smtClean="0">
                <a:solidFill>
                  <a:srgbClr val="0000FF"/>
                </a:solidFill>
                <a:latin typeface="微軟正黑體" panose="020B0604030504040204" pitchFamily="34" charset="-120"/>
                <a:ea typeface="微軟正黑體" panose="020B0604030504040204" pitchFamily="34" charset="-120"/>
              </a:rPr>
              <a:t>/</a:t>
            </a:r>
            <a:r>
              <a:rPr lang="zh-TW" altLang="en-US" sz="2000" dirty="0" smtClean="0">
                <a:solidFill>
                  <a:srgbClr val="0000FF"/>
                </a:solidFill>
                <a:latin typeface="微軟正黑體" panose="020B0604030504040204" pitchFamily="34" charset="-120"/>
                <a:ea typeface="微軟正黑體" panose="020B0604030504040204" pitchFamily="34" charset="-120"/>
              </a:rPr>
              <a:t>排班制</a:t>
            </a:r>
            <a:endParaRPr lang="en-US" altLang="zh-TW" sz="2000" dirty="0" smtClean="0">
              <a:solidFill>
                <a:srgbClr val="0000FF"/>
              </a:solidFill>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工作</a:t>
            </a:r>
            <a:r>
              <a:rPr lang="zh-TW" altLang="en-US" sz="2000" dirty="0">
                <a:latin typeface="微軟正黑體" panose="020B0604030504040204" pitchFamily="34" charset="-120"/>
                <a:ea typeface="微軟正黑體" panose="020B0604030504040204" pitchFamily="34" charset="-120"/>
              </a:rPr>
              <a:t>時間每日不得超過</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小時，每週不得超過</a:t>
            </a:r>
            <a:r>
              <a:rPr lang="en-US" altLang="zh-TW" sz="2000" dirty="0">
                <a:latin typeface="微軟正黑體" panose="020B0604030504040204" pitchFamily="34" charset="-120"/>
                <a:ea typeface="微軟正黑體" panose="020B0604030504040204" pitchFamily="34" charset="-120"/>
              </a:rPr>
              <a:t>40</a:t>
            </a:r>
            <a:r>
              <a:rPr lang="zh-TW" altLang="en-US" sz="2000" dirty="0">
                <a:latin typeface="微軟正黑體" panose="020B0604030504040204" pitchFamily="34" charset="-120"/>
                <a:ea typeface="微軟正黑體" panose="020B0604030504040204" pitchFamily="34" charset="-120"/>
              </a:rPr>
              <a:t>小時。</a:t>
            </a:r>
            <a:r>
              <a:rPr lang="zh-TW" altLang="en-US" sz="2000" b="1" dirty="0">
                <a:solidFill>
                  <a:srgbClr val="C00000"/>
                </a:solidFill>
                <a:latin typeface="微軟正黑體" panose="020B0604030504040204" pitchFamily="34" charset="-120"/>
                <a:ea typeface="微軟正黑體" panose="020B0604030504040204" pitchFamily="34" charset="-120"/>
              </a:rPr>
              <a:t>繼續工作</a:t>
            </a:r>
            <a:r>
              <a:rPr lang="en-US" altLang="zh-TW" sz="2000" b="1" dirty="0">
                <a:solidFill>
                  <a:srgbClr val="C00000"/>
                </a:solidFill>
                <a:latin typeface="微軟正黑體" panose="020B0604030504040204" pitchFamily="34" charset="-120"/>
                <a:ea typeface="微軟正黑體" panose="020B0604030504040204" pitchFamily="34" charset="-120"/>
              </a:rPr>
              <a:t>4</a:t>
            </a:r>
            <a:r>
              <a:rPr lang="zh-TW" altLang="en-US" sz="2000" b="1" dirty="0">
                <a:solidFill>
                  <a:srgbClr val="C00000"/>
                </a:solidFill>
                <a:latin typeface="微軟正黑體" panose="020B0604030504040204" pitchFamily="34" charset="-120"/>
                <a:ea typeface="微軟正黑體" panose="020B0604030504040204" pitchFamily="34" charset="-120"/>
              </a:rPr>
              <a:t>小時，至少應有</a:t>
            </a:r>
            <a:r>
              <a:rPr lang="en-US" altLang="zh-TW" sz="2000" b="1" dirty="0">
                <a:solidFill>
                  <a:srgbClr val="C00000"/>
                </a:solidFill>
                <a:latin typeface="微軟正黑體" panose="020B0604030504040204" pitchFamily="34" charset="-120"/>
                <a:ea typeface="微軟正黑體" panose="020B0604030504040204" pitchFamily="34" charset="-120"/>
              </a:rPr>
              <a:t>30</a:t>
            </a:r>
            <a:r>
              <a:rPr lang="zh-TW" altLang="en-US" sz="2000" b="1" dirty="0">
                <a:solidFill>
                  <a:srgbClr val="C00000"/>
                </a:solidFill>
                <a:latin typeface="微軟正黑體" panose="020B0604030504040204" pitchFamily="34" charset="-120"/>
                <a:ea typeface="微軟正黑體" panose="020B0604030504040204" pitchFamily="34" charset="-120"/>
              </a:rPr>
              <a:t>分鐘之休息</a:t>
            </a:r>
            <a:r>
              <a:rPr lang="zh-TW" altLang="en-US" sz="2000" dirty="0">
                <a:latin typeface="微軟正黑體" panose="020B0604030504040204" pitchFamily="34" charset="-120"/>
                <a:ea typeface="微軟正黑體" panose="020B0604030504040204" pitchFamily="34" charset="-120"/>
              </a:rPr>
              <a:t>。每</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日中應有</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日之休息，其中</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日為例假，</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日為休息日</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r>
              <a:rPr lang="zh-TW" altLang="en-US" sz="2000" b="1" dirty="0">
                <a:solidFill>
                  <a:srgbClr val="0000FF"/>
                </a:solidFill>
                <a:latin typeface="微軟正黑體" panose="020B0604030504040204" pitchFamily="34" charset="-120"/>
                <a:ea typeface="微軟正黑體" panose="020B0604030504040204" pitchFamily="34" charset="-120"/>
              </a:rPr>
              <a:t>四周彈性</a:t>
            </a:r>
            <a:r>
              <a:rPr lang="zh-TW" altLang="en-US" sz="2000" b="1" dirty="0" smtClean="0">
                <a:solidFill>
                  <a:srgbClr val="0000FF"/>
                </a:solidFill>
                <a:latin typeface="微軟正黑體" panose="020B0604030504040204" pitchFamily="34" charset="-120"/>
                <a:ea typeface="微軟正黑體" panose="020B0604030504040204" pitchFamily="34" charset="-120"/>
              </a:rPr>
              <a:t>工時制</a:t>
            </a:r>
            <a:endParaRPr lang="en-US" altLang="zh-TW" sz="2000" b="1" dirty="0" smtClean="0">
              <a:solidFill>
                <a:srgbClr val="0000FF"/>
              </a:solidFill>
              <a:latin typeface="微軟正黑體" panose="020B0604030504040204" pitchFamily="34" charset="-120"/>
              <a:ea typeface="微軟正黑體" panose="020B0604030504040204" pitchFamily="34" charset="-120"/>
            </a:endParaRPr>
          </a:p>
          <a:p>
            <a:pPr marL="361950" indent="-274638">
              <a:buFont typeface="+mj-lt"/>
              <a:buAutoNum type="arabicPeriod"/>
            </a:pPr>
            <a:r>
              <a:rPr lang="zh-TW" altLang="en-US" sz="2000" dirty="0" smtClean="0">
                <a:latin typeface="微軟正黑體" panose="020B0604030504040204" pitchFamily="34" charset="-120"/>
                <a:ea typeface="微軟正黑體" panose="020B0604030504040204" pitchFamily="34" charset="-120"/>
              </a:rPr>
              <a:t>四</a:t>
            </a:r>
            <a:r>
              <a:rPr lang="zh-TW" altLang="en-US" sz="2000" dirty="0">
                <a:latin typeface="微軟正黑體" panose="020B0604030504040204" pitchFamily="34" charset="-120"/>
                <a:ea typeface="微軟正黑體" panose="020B0604030504040204" pitchFamily="34" charset="-120"/>
              </a:rPr>
              <a:t>週內正常工作時數分配於其他工作日之時數，</a:t>
            </a:r>
            <a:r>
              <a:rPr lang="zh-TW" altLang="en-US" sz="2000" b="1" dirty="0">
                <a:solidFill>
                  <a:srgbClr val="C00000"/>
                </a:solidFill>
                <a:latin typeface="微軟正黑體" panose="020B0604030504040204" pitchFamily="34" charset="-120"/>
                <a:ea typeface="微軟正黑體" panose="020B0604030504040204" pitchFamily="34" charset="-120"/>
              </a:rPr>
              <a:t>每日不得超過</a:t>
            </a:r>
            <a:r>
              <a:rPr lang="zh-TW" altLang="en-US" sz="2000" b="1" dirty="0" smtClean="0">
                <a:solidFill>
                  <a:srgbClr val="C00000"/>
                </a:solidFill>
                <a:latin typeface="微軟正黑體" panose="020B0604030504040204" pitchFamily="34" charset="-120"/>
                <a:ea typeface="微軟正黑體" panose="020B0604030504040204" pitchFamily="34" charset="-120"/>
              </a:rPr>
              <a:t>二小時，</a:t>
            </a:r>
            <a:r>
              <a:rPr lang="zh-TW" altLang="en-US" sz="2000" dirty="0">
                <a:latin typeface="微軟正黑體" panose="020B0604030504040204" pitchFamily="34" charset="-120"/>
                <a:ea typeface="微軟正黑體" panose="020B0604030504040204" pitchFamily="34" charset="-120"/>
              </a:rPr>
              <a:t>不受前條第二項至第四項規定之限制。</a:t>
            </a:r>
          </a:p>
          <a:p>
            <a:pPr marL="361950" indent="-274638">
              <a:buFont typeface="+mj-lt"/>
              <a:buAutoNum type="arabicPeriod"/>
            </a:pPr>
            <a:r>
              <a:rPr lang="zh-TW" altLang="en-US" sz="2000" b="1" dirty="0" smtClean="0">
                <a:solidFill>
                  <a:srgbClr val="C00000"/>
                </a:solidFill>
                <a:latin typeface="微軟正黑體" panose="020B0604030504040204" pitchFamily="34" charset="-120"/>
                <a:ea typeface="微軟正黑體" panose="020B0604030504040204" pitchFamily="34" charset="-120"/>
              </a:rPr>
              <a:t>當日</a:t>
            </a:r>
            <a:r>
              <a:rPr lang="zh-TW" altLang="en-US" sz="2000" b="1" dirty="0">
                <a:solidFill>
                  <a:srgbClr val="C00000"/>
                </a:solidFill>
                <a:latin typeface="微軟正黑體" panose="020B0604030504040204" pitchFamily="34" charset="-120"/>
                <a:ea typeface="微軟正黑體" panose="020B0604030504040204" pitchFamily="34" charset="-120"/>
              </a:rPr>
              <a:t>正常工作時間達十小時者，其延長之工作時間不得超過二小時。</a:t>
            </a:r>
          </a:p>
        </p:txBody>
      </p:sp>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28</a:t>
            </a:fld>
            <a:endParaRPr lang="zh-TW" altLang="en-US"/>
          </a:p>
        </p:txBody>
      </p:sp>
    </p:spTree>
    <p:extLst>
      <p:ext uri="{BB962C8B-B14F-4D97-AF65-F5344CB8AC3E}">
        <p14:creationId xmlns:p14="http://schemas.microsoft.com/office/powerpoint/2010/main" val="602297889"/>
      </p:ext>
    </p:extLst>
  </p:cSld>
  <p:clrMapOvr>
    <a:masterClrMapping/>
  </p:clrMapOvr>
  <p:transition advClick="0" advTm="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r="3031" b="2568"/>
          <a:stretch/>
        </p:blipFill>
        <p:spPr>
          <a:xfrm>
            <a:off x="1052736" y="195486"/>
            <a:ext cx="4392488" cy="4186590"/>
          </a:xfrm>
          <a:prstGeom prst="rect">
            <a:avLst/>
          </a:prstGeom>
        </p:spPr>
      </p:pic>
      <p:sp>
        <p:nvSpPr>
          <p:cNvPr id="6" name="文字方塊 5"/>
          <p:cNvSpPr txBox="1"/>
          <p:nvPr/>
        </p:nvSpPr>
        <p:spPr>
          <a:xfrm>
            <a:off x="113010" y="4382076"/>
            <a:ext cx="6597352" cy="523220"/>
          </a:xfrm>
          <a:prstGeom prst="rect">
            <a:avLst/>
          </a:prstGeom>
          <a:noFill/>
        </p:spPr>
        <p:txBody>
          <a:bodyPr wrap="square" rtlCol="0">
            <a:spAutoFit/>
          </a:bodyPr>
          <a:lstStyle/>
          <a:p>
            <a:r>
              <a:rPr lang="zh-TW" altLang="en-US" sz="1400" dirty="0" smtClean="0"/>
              <a:t>資料來源</a:t>
            </a:r>
            <a:r>
              <a:rPr lang="en-US" altLang="zh-TW" sz="1400" dirty="0" smtClean="0"/>
              <a:t>:</a:t>
            </a:r>
            <a:r>
              <a:rPr lang="zh-TW" altLang="en-US" sz="1400" dirty="0" smtClean="0"/>
              <a:t>勞動部 </a:t>
            </a:r>
            <a:r>
              <a:rPr lang="en-US" altLang="zh-TW" sz="1400" dirty="0" smtClean="0">
                <a:hlinkClick r:id="rId3"/>
              </a:rPr>
              <a:t>https</a:t>
            </a:r>
            <a:r>
              <a:rPr lang="en-US" altLang="zh-TW" sz="1400" dirty="0">
                <a:hlinkClick r:id="rId3"/>
              </a:rPr>
              <a:t>://www.mol.gov.tw/1607/28162/28166/28218/28220/32907</a:t>
            </a:r>
            <a:r>
              <a:rPr lang="en-US" altLang="zh-TW" sz="1400" dirty="0" smtClean="0">
                <a:hlinkClick r:id="rId3"/>
              </a:rPr>
              <a:t>/</a:t>
            </a:r>
            <a:endParaRPr lang="en-US" altLang="zh-TW" sz="1400" dirty="0" smtClean="0"/>
          </a:p>
          <a:p>
            <a:endParaRPr lang="en-US" altLang="zh-TW" sz="1400" dirty="0" smtClean="0"/>
          </a:p>
        </p:txBody>
      </p:sp>
      <p:sp>
        <p:nvSpPr>
          <p:cNvPr id="7" name="矩形 6"/>
          <p:cNvSpPr/>
          <p:nvPr/>
        </p:nvSpPr>
        <p:spPr>
          <a:xfrm>
            <a:off x="3573016" y="195486"/>
            <a:ext cx="1872208" cy="42484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76404127"/>
      </p:ext>
    </p:extLst>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a:t>
            </a:fld>
            <a:endParaRPr lang="zh-TW" altLang="en-US"/>
          </a:p>
        </p:txBody>
      </p:sp>
      <p:sp>
        <p:nvSpPr>
          <p:cNvPr id="7" name="標題 1"/>
          <p:cNvSpPr txBox="1">
            <a:spLocks/>
          </p:cNvSpPr>
          <p:nvPr/>
        </p:nvSpPr>
        <p:spPr>
          <a:xfrm>
            <a:off x="188640" y="339502"/>
            <a:ext cx="6172200" cy="85725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a:solidFill>
                  <a:srgbClr val="002060"/>
                </a:solidFill>
                <a:latin typeface="標楷體" panose="03000509000000000000" pitchFamily="65" charset="-120"/>
                <a:ea typeface="標楷體" panose="03000509000000000000" pitchFamily="65" charset="-120"/>
              </a:rPr>
              <a:t>說明會流程</a:t>
            </a:r>
          </a:p>
        </p:txBody>
      </p:sp>
      <p:graphicFrame>
        <p:nvGraphicFramePr>
          <p:cNvPr id="3" name="資料庫圖表 2"/>
          <p:cNvGraphicFramePr/>
          <p:nvPr>
            <p:extLst>
              <p:ext uri="{D42A27DB-BD31-4B8C-83A1-F6EECF244321}">
                <p14:modId xmlns:p14="http://schemas.microsoft.com/office/powerpoint/2010/main" val="1540970401"/>
              </p:ext>
            </p:extLst>
          </p:nvPr>
        </p:nvGraphicFramePr>
        <p:xfrm>
          <a:off x="980728" y="1059582"/>
          <a:ext cx="5524128" cy="361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539094"/>
      </p:ext>
    </p:extLst>
  </p:cSld>
  <p:clrMapOvr>
    <a:masterClrMapping/>
  </p:clrMapOvr>
  <p:transition advClick="0" advTm="1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4400" dirty="0" smtClean="0">
                <a:latin typeface="標楷體" panose="03000509000000000000" pitchFamily="65" charset="-120"/>
                <a:ea typeface="標楷體" panose="03000509000000000000" pitchFamily="65" charset="-120"/>
              </a:rPr>
              <a:t>餐旅產業的就業生態</a:t>
            </a:r>
            <a:endParaRPr lang="zh-TW" altLang="en-US" sz="44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342900" y="1131590"/>
            <a:ext cx="6172200" cy="3394472"/>
          </a:xfrm>
        </p:spPr>
        <p:txBody>
          <a:bodyPr/>
          <a:lstStyle/>
          <a:p>
            <a:pPr>
              <a:lnSpc>
                <a:spcPts val="4200"/>
              </a:lnSpc>
              <a:spcAft>
                <a:spcPts val="600"/>
              </a:spcAft>
              <a:buFont typeface="Arial" panose="020B0604020202020204" pitchFamily="34" charset="0"/>
              <a:buChar char="•"/>
            </a:pPr>
            <a:r>
              <a:rPr lang="zh-TW" altLang="zh-TW" sz="2600" b="1" dirty="0">
                <a:latin typeface="微軟正黑體" panose="020B0604030504040204" pitchFamily="34" charset="-120"/>
                <a:ea typeface="微軟正黑體" panose="020B0604030504040204" pitchFamily="34" charset="-120"/>
              </a:rPr>
              <a:t>機構要求上班時間</a:t>
            </a:r>
            <a:r>
              <a:rPr lang="zh-TW" altLang="en-US" sz="2600" b="1" dirty="0">
                <a:latin typeface="微軟正黑體" panose="020B0604030504040204" pitchFamily="34" charset="-120"/>
                <a:ea typeface="微軟正黑體" panose="020B0604030504040204" pitchFamily="34" charset="-120"/>
              </a:rPr>
              <a:t>是</a:t>
            </a:r>
            <a:r>
              <a:rPr lang="en-US" altLang="zh-TW" sz="2600" b="1" dirty="0">
                <a:solidFill>
                  <a:srgbClr val="0000FF"/>
                </a:solidFill>
                <a:latin typeface="微軟正黑體" panose="020B0604030504040204" pitchFamily="34" charset="-120"/>
                <a:ea typeface="微軟正黑體" panose="020B0604030504040204" pitchFamily="34" charset="-120"/>
              </a:rPr>
              <a:t>10:30-14:00/17:30-22:00</a:t>
            </a:r>
            <a:r>
              <a:rPr lang="zh-TW" altLang="en-US" sz="2600" b="1" dirty="0">
                <a:latin typeface="微軟正黑體" panose="020B0604030504040204" pitchFamily="34" charset="-120"/>
                <a:ea typeface="微軟正黑體" panose="020B0604030504040204" pitchFamily="34" charset="-120"/>
              </a:rPr>
              <a:t>，但是要</a:t>
            </a:r>
            <a:r>
              <a:rPr lang="zh-TW" altLang="zh-TW" sz="2600" b="1" dirty="0">
                <a:solidFill>
                  <a:srgbClr val="C00000"/>
                </a:solidFill>
                <a:latin typeface="微軟正黑體" panose="020B0604030504040204" pitchFamily="34" charset="-120"/>
                <a:ea typeface="微軟正黑體" panose="020B0604030504040204" pitchFamily="34" charset="-120"/>
              </a:rPr>
              <a:t>提早</a:t>
            </a:r>
            <a:r>
              <a:rPr lang="en-US" altLang="zh-TW" sz="2600" b="1" dirty="0">
                <a:solidFill>
                  <a:srgbClr val="C00000"/>
                </a:solidFill>
                <a:latin typeface="微軟正黑體" panose="020B0604030504040204" pitchFamily="34" charset="-120"/>
                <a:ea typeface="微軟正黑體" panose="020B0604030504040204" pitchFamily="34" charset="-120"/>
              </a:rPr>
              <a:t>30</a:t>
            </a:r>
            <a:r>
              <a:rPr lang="zh-TW" altLang="zh-TW" sz="2600" b="1" dirty="0">
                <a:solidFill>
                  <a:srgbClr val="C00000"/>
                </a:solidFill>
                <a:latin typeface="微軟正黑體" panose="020B0604030504040204" pitchFamily="34" charset="-120"/>
                <a:ea typeface="微軟正黑體" panose="020B0604030504040204" pitchFamily="34" charset="-120"/>
              </a:rPr>
              <a:t>分鐘</a:t>
            </a:r>
            <a:r>
              <a:rPr lang="zh-TW" altLang="zh-TW" sz="2600" b="1" dirty="0">
                <a:latin typeface="微軟正黑體" panose="020B0604030504040204" pitchFamily="34" charset="-120"/>
                <a:ea typeface="微軟正黑體" panose="020B0604030504040204" pitchFamily="34" charset="-120"/>
              </a:rPr>
              <a:t>到</a:t>
            </a:r>
            <a:r>
              <a:rPr lang="zh-TW" altLang="en-US" sz="2600" b="1" dirty="0">
                <a:latin typeface="微軟正黑體" panose="020B0604030504040204" pitchFamily="34" charset="-120"/>
                <a:ea typeface="微軟正黑體" panose="020B0604030504040204" pitchFamily="34" charset="-120"/>
              </a:rPr>
              <a:t>公司準備；交接後完離開公司，</a:t>
            </a:r>
            <a:r>
              <a:rPr lang="zh-TW" altLang="en-US" sz="2600" b="1" dirty="0">
                <a:solidFill>
                  <a:srgbClr val="C00000"/>
                </a:solidFill>
                <a:latin typeface="微軟正黑體" panose="020B0604030504040204" pitchFamily="34" charset="-120"/>
                <a:ea typeface="微軟正黑體" panose="020B0604030504040204" pitchFamily="34" charset="-120"/>
              </a:rPr>
              <a:t>已經</a:t>
            </a:r>
            <a:r>
              <a:rPr lang="en-US" altLang="zh-TW" sz="2600" b="1" dirty="0">
                <a:solidFill>
                  <a:srgbClr val="C00000"/>
                </a:solidFill>
                <a:latin typeface="微軟正黑體" panose="020B0604030504040204" pitchFamily="34" charset="-120"/>
                <a:ea typeface="微軟正黑體" panose="020B0604030504040204" pitchFamily="34" charset="-120"/>
              </a:rPr>
              <a:t>22:30</a:t>
            </a:r>
            <a:r>
              <a:rPr lang="zh-TW" altLang="en-US" sz="2600" b="1" dirty="0">
                <a:solidFill>
                  <a:srgbClr val="C00000"/>
                </a:solidFill>
                <a:latin typeface="微軟正黑體" panose="020B0604030504040204" pitchFamily="34" charset="-120"/>
                <a:ea typeface="微軟正黑體" panose="020B0604030504040204" pitchFamily="34" charset="-120"/>
              </a:rPr>
              <a:t>了</a:t>
            </a:r>
            <a:r>
              <a:rPr lang="zh-TW" altLang="zh-TW" sz="2600" b="1" dirty="0">
                <a:latin typeface="微軟正黑體" panose="020B0604030504040204" pitchFamily="34" charset="-120"/>
                <a:ea typeface="微軟正黑體" panose="020B0604030504040204" pitchFamily="34" charset="-120"/>
              </a:rPr>
              <a:t>，是否應算加班</a:t>
            </a:r>
            <a:r>
              <a:rPr lang="zh-TW" altLang="en-US" sz="2600" b="1" dirty="0">
                <a:latin typeface="微軟正黑體" panose="020B0604030504040204" pitchFamily="34" charset="-120"/>
                <a:ea typeface="微軟正黑體" panose="020B0604030504040204" pitchFamily="34" charset="-120"/>
              </a:rPr>
              <a:t>呢</a:t>
            </a:r>
            <a:r>
              <a:rPr lang="zh-TW" altLang="zh-TW" sz="2600" b="1" dirty="0">
                <a:latin typeface="微軟正黑體" panose="020B0604030504040204" pitchFamily="34" charset="-120"/>
                <a:ea typeface="微軟正黑體" panose="020B0604030504040204" pitchFamily="34" charset="-120"/>
              </a:rPr>
              <a:t>？</a:t>
            </a:r>
            <a:endParaRPr lang="en-US" altLang="zh-TW" sz="2600" b="1" dirty="0">
              <a:latin typeface="微軟正黑體" panose="020B0604030504040204" pitchFamily="34" charset="-120"/>
              <a:ea typeface="微軟正黑體" panose="020B0604030504040204" pitchFamily="34" charset="-120"/>
            </a:endParaRPr>
          </a:p>
          <a:p>
            <a:pPr marL="268288" indent="0">
              <a:lnSpc>
                <a:spcPts val="4200"/>
              </a:lnSpc>
              <a:spcAft>
                <a:spcPts val="600"/>
              </a:spcAft>
              <a:buNone/>
            </a:pPr>
            <a:r>
              <a:rPr lang="en-US" altLang="zh-TW" sz="2600" b="1" dirty="0">
                <a:solidFill>
                  <a:srgbClr val="0000FF"/>
                </a:solidFill>
                <a:latin typeface="微軟正黑體" panose="020B0604030504040204" pitchFamily="34" charset="-120"/>
                <a:ea typeface="微軟正黑體" panose="020B0604030504040204" pitchFamily="34" charset="-120"/>
              </a:rPr>
              <a:t>10:00-14:30 </a:t>
            </a:r>
          </a:p>
          <a:p>
            <a:pPr marL="268288" indent="0">
              <a:lnSpc>
                <a:spcPts val="4200"/>
              </a:lnSpc>
              <a:spcAft>
                <a:spcPts val="600"/>
              </a:spcAft>
              <a:buNone/>
            </a:pPr>
            <a:r>
              <a:rPr lang="en-US" altLang="zh-TW" sz="2600" b="1" dirty="0">
                <a:solidFill>
                  <a:srgbClr val="0000FF"/>
                </a:solidFill>
                <a:latin typeface="微軟正黑體" panose="020B0604030504040204" pitchFamily="34" charset="-120"/>
                <a:ea typeface="微軟正黑體" panose="020B0604030504040204" pitchFamily="34" charset="-120"/>
              </a:rPr>
              <a:t>16:30-22:30</a:t>
            </a:r>
          </a:p>
        </p:txBody>
      </p:sp>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30</a:t>
            </a:fld>
            <a:endParaRPr lang="zh-TW" altLang="en-US"/>
          </a:p>
        </p:txBody>
      </p:sp>
    </p:spTree>
    <p:extLst>
      <p:ext uri="{BB962C8B-B14F-4D97-AF65-F5344CB8AC3E}">
        <p14:creationId xmlns:p14="http://schemas.microsoft.com/office/powerpoint/2010/main" val="2901298778"/>
      </p:ext>
    </p:extLst>
  </p:cSld>
  <p:clrMapOvr>
    <a:masterClrMapping/>
  </p:clrMapOvr>
  <p:transition advClick="0"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4400" dirty="0" smtClean="0">
                <a:latin typeface="標楷體" panose="03000509000000000000" pitchFamily="65" charset="-120"/>
                <a:ea typeface="標楷體" panose="03000509000000000000" pitchFamily="65" charset="-120"/>
              </a:rPr>
              <a:t>餐旅產業的就業生態</a:t>
            </a:r>
            <a:endParaRPr lang="zh-TW" altLang="en-US" sz="44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342900" y="1131590"/>
            <a:ext cx="6172200" cy="3394472"/>
          </a:xfrm>
        </p:spPr>
        <p:txBody>
          <a:bodyPr/>
          <a:lstStyle/>
          <a:p>
            <a:pPr>
              <a:lnSpc>
                <a:spcPts val="4200"/>
              </a:lnSpc>
              <a:spcAft>
                <a:spcPts val="600"/>
              </a:spcAft>
              <a:buFont typeface="Arial" panose="020B0604020202020204" pitchFamily="34" charset="0"/>
              <a:buChar char="•"/>
            </a:pPr>
            <a:r>
              <a:rPr lang="zh-TW" altLang="zh-TW" sz="2600" b="1" dirty="0">
                <a:latin typeface="微軟正黑體" panose="020B0604030504040204" pitchFamily="34" charset="-120"/>
                <a:ea typeface="微軟正黑體" panose="020B0604030504040204" pitchFamily="34" charset="-120"/>
              </a:rPr>
              <a:t>機構要求上班時間</a:t>
            </a:r>
            <a:r>
              <a:rPr lang="zh-TW" altLang="en-US" sz="2600" b="1" dirty="0">
                <a:latin typeface="微軟正黑體" panose="020B0604030504040204" pitchFamily="34" charset="-120"/>
                <a:ea typeface="微軟正黑體" panose="020B0604030504040204" pitchFamily="34" charset="-120"/>
              </a:rPr>
              <a:t>是</a:t>
            </a:r>
            <a:r>
              <a:rPr lang="en-US" altLang="zh-TW" sz="2600" b="1" dirty="0">
                <a:solidFill>
                  <a:srgbClr val="0000FF"/>
                </a:solidFill>
                <a:latin typeface="微軟正黑體" panose="020B0604030504040204" pitchFamily="34" charset="-120"/>
                <a:ea typeface="微軟正黑體" panose="020B0604030504040204" pitchFamily="34" charset="-120"/>
              </a:rPr>
              <a:t>10:30-14:00/17:30-22:00</a:t>
            </a:r>
            <a:r>
              <a:rPr lang="zh-TW" altLang="en-US" sz="2600" b="1" dirty="0">
                <a:latin typeface="微軟正黑體" panose="020B0604030504040204" pitchFamily="34" charset="-120"/>
                <a:ea typeface="微軟正黑體" panose="020B0604030504040204" pitchFamily="34" charset="-120"/>
              </a:rPr>
              <a:t>，但是要</a:t>
            </a:r>
            <a:r>
              <a:rPr lang="zh-TW" altLang="zh-TW" sz="2600" b="1" dirty="0">
                <a:solidFill>
                  <a:srgbClr val="C00000"/>
                </a:solidFill>
                <a:latin typeface="微軟正黑體" panose="020B0604030504040204" pitchFamily="34" charset="-120"/>
                <a:ea typeface="微軟正黑體" panose="020B0604030504040204" pitchFamily="34" charset="-120"/>
              </a:rPr>
              <a:t>提早</a:t>
            </a:r>
            <a:r>
              <a:rPr lang="en-US" altLang="zh-TW" sz="2600" b="1" dirty="0">
                <a:solidFill>
                  <a:srgbClr val="C00000"/>
                </a:solidFill>
                <a:latin typeface="微軟正黑體" panose="020B0604030504040204" pitchFamily="34" charset="-120"/>
                <a:ea typeface="微軟正黑體" panose="020B0604030504040204" pitchFamily="34" charset="-120"/>
              </a:rPr>
              <a:t>30</a:t>
            </a:r>
            <a:r>
              <a:rPr lang="zh-TW" altLang="zh-TW" sz="2600" b="1" dirty="0">
                <a:solidFill>
                  <a:srgbClr val="C00000"/>
                </a:solidFill>
                <a:latin typeface="微軟正黑體" panose="020B0604030504040204" pitchFamily="34" charset="-120"/>
                <a:ea typeface="微軟正黑體" panose="020B0604030504040204" pitchFamily="34" charset="-120"/>
              </a:rPr>
              <a:t>分鐘</a:t>
            </a:r>
            <a:r>
              <a:rPr lang="zh-TW" altLang="zh-TW" sz="2600" b="1" dirty="0">
                <a:latin typeface="微軟正黑體" panose="020B0604030504040204" pitchFamily="34" charset="-120"/>
                <a:ea typeface="微軟正黑體" panose="020B0604030504040204" pitchFamily="34" charset="-120"/>
              </a:rPr>
              <a:t>到</a:t>
            </a:r>
            <a:r>
              <a:rPr lang="zh-TW" altLang="en-US" sz="2600" b="1" dirty="0">
                <a:latin typeface="微軟正黑體" panose="020B0604030504040204" pitchFamily="34" charset="-120"/>
                <a:ea typeface="微軟正黑體" panose="020B0604030504040204" pitchFamily="34" charset="-120"/>
              </a:rPr>
              <a:t>公司準備；交接後完離開公司，</a:t>
            </a:r>
            <a:r>
              <a:rPr lang="zh-TW" altLang="en-US" sz="2600" b="1" dirty="0">
                <a:solidFill>
                  <a:srgbClr val="C00000"/>
                </a:solidFill>
                <a:latin typeface="微軟正黑體" panose="020B0604030504040204" pitchFamily="34" charset="-120"/>
                <a:ea typeface="微軟正黑體" panose="020B0604030504040204" pitchFamily="34" charset="-120"/>
              </a:rPr>
              <a:t>已經</a:t>
            </a:r>
            <a:r>
              <a:rPr lang="en-US" altLang="zh-TW" sz="2600" b="1" dirty="0">
                <a:solidFill>
                  <a:srgbClr val="C00000"/>
                </a:solidFill>
                <a:latin typeface="微軟正黑體" panose="020B0604030504040204" pitchFamily="34" charset="-120"/>
                <a:ea typeface="微軟正黑體" panose="020B0604030504040204" pitchFamily="34" charset="-120"/>
              </a:rPr>
              <a:t>22:30</a:t>
            </a:r>
            <a:r>
              <a:rPr lang="zh-TW" altLang="en-US" sz="2600" b="1" dirty="0">
                <a:solidFill>
                  <a:srgbClr val="C00000"/>
                </a:solidFill>
                <a:latin typeface="微軟正黑體" panose="020B0604030504040204" pitchFamily="34" charset="-120"/>
                <a:ea typeface="微軟正黑體" panose="020B0604030504040204" pitchFamily="34" charset="-120"/>
              </a:rPr>
              <a:t>了</a:t>
            </a:r>
            <a:r>
              <a:rPr lang="zh-TW" altLang="zh-TW" sz="2600" b="1" dirty="0">
                <a:latin typeface="微軟正黑體" panose="020B0604030504040204" pitchFamily="34" charset="-120"/>
                <a:ea typeface="微軟正黑體" panose="020B0604030504040204" pitchFamily="34" charset="-120"/>
              </a:rPr>
              <a:t>，是否應算加班</a:t>
            </a:r>
            <a:r>
              <a:rPr lang="zh-TW" altLang="en-US" sz="2600" b="1" dirty="0">
                <a:latin typeface="微軟正黑體" panose="020B0604030504040204" pitchFamily="34" charset="-120"/>
                <a:ea typeface="微軟正黑體" panose="020B0604030504040204" pitchFamily="34" charset="-120"/>
              </a:rPr>
              <a:t>呢</a:t>
            </a:r>
            <a:r>
              <a:rPr lang="zh-TW" altLang="zh-TW" sz="2600" b="1" dirty="0">
                <a:latin typeface="微軟正黑體" panose="020B0604030504040204" pitchFamily="34" charset="-120"/>
                <a:ea typeface="微軟正黑體" panose="020B0604030504040204" pitchFamily="34" charset="-120"/>
              </a:rPr>
              <a:t>？</a:t>
            </a:r>
            <a:endParaRPr lang="en-US" altLang="zh-TW" sz="2600" b="1" dirty="0">
              <a:latin typeface="微軟正黑體" panose="020B0604030504040204" pitchFamily="34" charset="-120"/>
              <a:ea typeface="微軟正黑體" panose="020B0604030504040204" pitchFamily="34" charset="-120"/>
            </a:endParaRPr>
          </a:p>
          <a:p>
            <a:pPr marL="268288" indent="0">
              <a:lnSpc>
                <a:spcPts val="4200"/>
              </a:lnSpc>
              <a:spcAft>
                <a:spcPts val="600"/>
              </a:spcAft>
              <a:buNone/>
            </a:pPr>
            <a:r>
              <a:rPr lang="en-US" altLang="zh-TW" sz="2600" b="1" dirty="0">
                <a:solidFill>
                  <a:srgbClr val="0000FF"/>
                </a:solidFill>
                <a:latin typeface="微軟正黑體" panose="020B0604030504040204" pitchFamily="34" charset="-120"/>
                <a:ea typeface="微軟正黑體" panose="020B0604030504040204" pitchFamily="34" charset="-120"/>
              </a:rPr>
              <a:t>10:00-14:30 </a:t>
            </a:r>
          </a:p>
          <a:p>
            <a:pPr marL="268288" indent="0">
              <a:lnSpc>
                <a:spcPts val="4200"/>
              </a:lnSpc>
              <a:spcAft>
                <a:spcPts val="600"/>
              </a:spcAft>
              <a:buNone/>
            </a:pPr>
            <a:r>
              <a:rPr lang="en-US" altLang="zh-TW" sz="2600" b="1" dirty="0">
                <a:solidFill>
                  <a:srgbClr val="0000FF"/>
                </a:solidFill>
                <a:latin typeface="微軟正黑體" panose="020B0604030504040204" pitchFamily="34" charset="-120"/>
                <a:ea typeface="微軟正黑體" panose="020B0604030504040204" pitchFamily="34" charset="-120"/>
              </a:rPr>
              <a:t>16:30-22:30</a:t>
            </a:r>
          </a:p>
        </p:txBody>
      </p:sp>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31</a:t>
            </a:fld>
            <a:endParaRPr lang="zh-TW" altLang="en-US"/>
          </a:p>
        </p:txBody>
      </p:sp>
    </p:spTree>
    <p:extLst>
      <p:ext uri="{BB962C8B-B14F-4D97-AF65-F5344CB8AC3E}">
        <p14:creationId xmlns:p14="http://schemas.microsoft.com/office/powerpoint/2010/main" val="850851230"/>
      </p:ext>
    </p:extLst>
  </p:cSld>
  <p:clrMapOvr>
    <a:masterClrMapping/>
  </p:clrMapOvr>
  <p:transition advClick="0" advTm="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4400" dirty="0" smtClean="0">
                <a:latin typeface="標楷體" panose="03000509000000000000" pitchFamily="65" charset="-120"/>
                <a:ea typeface="標楷體" panose="03000509000000000000" pitchFamily="65" charset="-120"/>
              </a:rPr>
              <a:t>餐旅產業的就業生態</a:t>
            </a:r>
            <a:endParaRPr lang="zh-TW" altLang="en-US" sz="44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p:txBody>
          <a:bodyPr/>
          <a:lstStyle/>
          <a:p>
            <a:pPr>
              <a:lnSpc>
                <a:spcPts val="3200"/>
              </a:lnSpc>
              <a:buFont typeface="Arial" panose="020B0604020202020204" pitchFamily="34" charset="0"/>
              <a:buChar char="•"/>
            </a:pPr>
            <a:r>
              <a:rPr lang="zh-TW" altLang="zh-TW" sz="2200" b="1" dirty="0" smtClean="0">
                <a:solidFill>
                  <a:srgbClr val="0000FF"/>
                </a:solidFill>
                <a:latin typeface="微軟正黑體" panose="020B0604030504040204" pitchFamily="34" charset="-120"/>
                <a:ea typeface="微軟正黑體" panose="020B0604030504040204" pitchFamily="34" charset="-120"/>
              </a:rPr>
              <a:t>我</a:t>
            </a:r>
            <a:r>
              <a:rPr lang="zh-TW" altLang="zh-TW" sz="2200" b="1" dirty="0">
                <a:solidFill>
                  <a:srgbClr val="0000FF"/>
                </a:solidFill>
                <a:latin typeface="微軟正黑體" panose="020B0604030504040204" pitchFamily="34" charset="-120"/>
                <a:ea typeface="微軟正黑體" panose="020B0604030504040204" pitchFamily="34" charset="-120"/>
              </a:rPr>
              <a:t>確實依機構運作需要而有加班的事實，但機構僅</a:t>
            </a:r>
            <a:r>
              <a:rPr lang="zh-TW" altLang="zh-TW" sz="2200" b="1" dirty="0">
                <a:solidFill>
                  <a:srgbClr val="C00000"/>
                </a:solidFill>
                <a:latin typeface="微軟正黑體" panose="020B0604030504040204" pitchFamily="34" charset="-120"/>
                <a:ea typeface="微軟正黑體" panose="020B0604030504040204" pitchFamily="34" charset="-120"/>
              </a:rPr>
              <a:t>核算補休不給加班費</a:t>
            </a:r>
            <a:r>
              <a:rPr lang="zh-TW" altLang="zh-TW" sz="2200" b="1" dirty="0">
                <a:solidFill>
                  <a:srgbClr val="0000FF"/>
                </a:solidFill>
                <a:latin typeface="微軟正黑體" panose="020B0604030504040204" pitchFamily="34" charset="-120"/>
                <a:ea typeface="微軟正黑體" panose="020B0604030504040204" pitchFamily="34" charset="-120"/>
              </a:rPr>
              <a:t>，機構是否合法？</a:t>
            </a:r>
            <a:endParaRPr lang="zh-TW" altLang="zh-TW" sz="2200" dirty="0">
              <a:solidFill>
                <a:srgbClr val="0000FF"/>
              </a:solidFill>
              <a:latin typeface="微軟正黑體" panose="020B0604030504040204" pitchFamily="34" charset="-120"/>
              <a:ea typeface="微軟正黑體" panose="020B0604030504040204" pitchFamily="34" charset="-120"/>
            </a:endParaRPr>
          </a:p>
          <a:p>
            <a:pPr marL="268288" indent="0">
              <a:lnSpc>
                <a:spcPts val="3200"/>
              </a:lnSpc>
              <a:buNone/>
            </a:pPr>
            <a:r>
              <a:rPr lang="zh-TW" altLang="zh-TW" sz="2200" dirty="0" smtClean="0">
                <a:latin typeface="微軟正黑體" panose="020B0604030504040204" pitchFamily="34" charset="-120"/>
                <a:ea typeface="微軟正黑體" panose="020B0604030504040204" pitchFamily="34" charset="-120"/>
              </a:rPr>
              <a:t>依</a:t>
            </a:r>
            <a:r>
              <a:rPr lang="zh-TW" altLang="zh-TW" sz="2200" dirty="0">
                <a:latin typeface="微軟正黑體" panose="020B0604030504040204" pitchFamily="34" charset="-120"/>
                <a:ea typeface="微軟正黑體" panose="020B0604030504040204" pitchFamily="34" charset="-120"/>
              </a:rPr>
              <a:t>勞基法第</a:t>
            </a:r>
            <a:r>
              <a:rPr lang="en-US" altLang="zh-TW" sz="2200" dirty="0">
                <a:latin typeface="微軟正黑體" panose="020B0604030504040204" pitchFamily="34" charset="-120"/>
                <a:ea typeface="微軟正黑體" panose="020B0604030504040204" pitchFamily="34" charset="-120"/>
              </a:rPr>
              <a:t>32-1</a:t>
            </a:r>
            <a:r>
              <a:rPr lang="zh-TW" altLang="zh-TW" sz="2200" dirty="0">
                <a:latin typeface="微軟正黑體" panose="020B0604030504040204" pitchFamily="34" charset="-120"/>
                <a:ea typeface="微軟正黑體" panose="020B0604030504040204" pitchFamily="34" charset="-120"/>
              </a:rPr>
              <a:t>條 雇主</a:t>
            </a:r>
            <a:r>
              <a:rPr lang="en-US"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使勞工延長工作時間</a:t>
            </a:r>
            <a:r>
              <a:rPr lang="en-US" altLang="zh-TW" sz="2200" dirty="0" smtClean="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依勞工意願選擇補休並經雇主同意者</a:t>
            </a:r>
            <a:r>
              <a:rPr lang="zh-TW" altLang="en-US" sz="2200" dirty="0">
                <a:latin typeface="微軟正黑體" panose="020B0604030504040204" pitchFamily="34" charset="-120"/>
                <a:ea typeface="微軟正黑體" panose="020B0604030504040204" pitchFamily="34" charset="-120"/>
              </a:rPr>
              <a:t>，應</a:t>
            </a:r>
            <a:r>
              <a:rPr lang="zh-TW" altLang="en-US" sz="2200" b="1" dirty="0">
                <a:solidFill>
                  <a:srgbClr val="C00000"/>
                </a:solidFill>
                <a:latin typeface="微軟正黑體" panose="020B0604030504040204" pitchFamily="34" charset="-120"/>
                <a:ea typeface="微軟正黑體" panose="020B0604030504040204" pitchFamily="34" charset="-120"/>
              </a:rPr>
              <a:t>依勞工工作之時數計算補休時數</a:t>
            </a:r>
            <a:r>
              <a:rPr lang="zh-TW" altLang="en-US" sz="2200" b="1" dirty="0" smtClean="0">
                <a:solidFill>
                  <a:srgbClr val="C00000"/>
                </a:solidFill>
                <a:latin typeface="微軟正黑體" panose="020B0604030504040204" pitchFamily="34" charset="-120"/>
                <a:ea typeface="微軟正黑體" panose="020B0604030504040204" pitchFamily="34" charset="-120"/>
              </a:rPr>
              <a:t>。</a:t>
            </a:r>
            <a:endParaRPr lang="zh-TW" altLang="zh-TW" sz="2200" b="1" dirty="0">
              <a:solidFill>
                <a:srgbClr val="C00000"/>
              </a:solidFill>
              <a:latin typeface="微軟正黑體" panose="020B0604030504040204" pitchFamily="34" charset="-120"/>
              <a:ea typeface="微軟正黑體" panose="020B0604030504040204" pitchFamily="34" charset="-120"/>
            </a:endParaRPr>
          </a:p>
          <a:p>
            <a:pPr marL="0" indent="0">
              <a:buNone/>
            </a:pPr>
            <a:r>
              <a:rPr lang="zh-TW" altLang="zh-TW" sz="2200" dirty="0">
                <a:latin typeface="微軟正黑體" panose="020B0604030504040204" pitchFamily="34" charset="-120"/>
                <a:ea typeface="微軟正黑體" panose="020B0604030504040204" pitchFamily="34" charset="-120"/>
              </a:rPr>
              <a:t>※資料來源：</a:t>
            </a:r>
            <a:r>
              <a:rPr lang="zh-TW" altLang="zh-TW" sz="2200" u="sng" dirty="0">
                <a:latin typeface="微軟正黑體" panose="020B0604030504040204" pitchFamily="34" charset="-120"/>
                <a:ea typeface="微軟正黑體" panose="020B0604030504040204" pitchFamily="34" charset="-120"/>
                <a:hlinkClick r:id="rId2"/>
              </a:rPr>
              <a:t>全國法規資料庫</a:t>
            </a:r>
            <a:endParaRPr lang="zh-TW" altLang="zh-TW" sz="2200" dirty="0">
              <a:latin typeface="微軟正黑體" panose="020B0604030504040204" pitchFamily="34" charset="-120"/>
              <a:ea typeface="微軟正黑體" panose="020B0604030504040204" pitchFamily="34" charset="-120"/>
            </a:endParaRPr>
          </a:p>
          <a:p>
            <a:pPr marL="0" indent="0">
              <a:buNone/>
            </a:pPr>
            <a:r>
              <a:rPr lang="en-US" altLang="zh-TW" sz="2200" u="sng" dirty="0">
                <a:solidFill>
                  <a:srgbClr val="0000FF"/>
                </a:solidFill>
                <a:latin typeface="微軟正黑體" panose="020B0604030504040204" pitchFamily="34" charset="-120"/>
                <a:ea typeface="微軟正黑體" panose="020B0604030504040204" pitchFamily="34" charset="-120"/>
                <a:hlinkClick r:id="rId2"/>
              </a:rPr>
              <a:t>https://law.moj.gov.tw/LawClass/LawAll.aspx?media=print&amp;pcode=N0030001</a:t>
            </a:r>
            <a:endParaRPr lang="zh-TW" altLang="zh-TW" sz="2200" u="sng" dirty="0">
              <a:solidFill>
                <a:srgbClr val="0000FF"/>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32</a:t>
            </a:fld>
            <a:endParaRPr lang="zh-TW" altLang="en-US"/>
          </a:p>
        </p:txBody>
      </p:sp>
    </p:spTree>
    <p:extLst>
      <p:ext uri="{BB962C8B-B14F-4D97-AF65-F5344CB8AC3E}">
        <p14:creationId xmlns:p14="http://schemas.microsoft.com/office/powerpoint/2010/main" val="3072633066"/>
      </p:ext>
    </p:extLst>
  </p:cSld>
  <p:clrMapOvr>
    <a:masterClrMapping/>
  </p:clrMapOvr>
  <p:transition advClick="0" advTm="1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6944" y="267494"/>
            <a:ext cx="6172200" cy="857249"/>
          </a:xfrm>
          <a:ln>
            <a:miter lim="800000"/>
            <a:headEnd/>
            <a:tailEnd/>
          </a:ln>
          <a:extLst/>
        </p:spPr>
        <p:txBody>
          <a:bodyPr rtlCol="0">
            <a:norm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勞健保相關法規說明</a:t>
            </a:r>
            <a:endParaRPr lang="zh-TW" altLang="en-US" sz="4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26944" y="1275606"/>
            <a:ext cx="6315130" cy="3292876"/>
          </a:xfrm>
        </p:spPr>
        <p:txBody>
          <a:bodyPr/>
          <a:lstStyle/>
          <a:p>
            <a:pPr>
              <a:buFont typeface="Arial" panose="020B0604020202020204" pitchFamily="34" charset="0"/>
              <a:buChar char="•"/>
            </a:pPr>
            <a:r>
              <a:rPr lang="zh-TW" altLang="zh-TW" sz="2100" b="1" dirty="0">
                <a:solidFill>
                  <a:srgbClr val="C00000"/>
                </a:solidFill>
                <a:latin typeface="微軟正黑體" panose="020B0604030504040204" pitchFamily="34" charset="-120"/>
                <a:ea typeface="微軟正黑體" panose="020B0604030504040204" pitchFamily="34" charset="-120"/>
              </a:rPr>
              <a:t>留職停薪期間</a:t>
            </a:r>
            <a:r>
              <a:rPr lang="zh-TW" altLang="zh-TW" sz="2100" b="1" dirty="0">
                <a:solidFill>
                  <a:srgbClr val="0000FF"/>
                </a:solidFill>
                <a:latin typeface="微軟正黑體" panose="020B0604030504040204" pitchFamily="34" charset="-120"/>
                <a:ea typeface="微軟正黑體" panose="020B0604030504040204" pitchFamily="34" charset="-120"/>
              </a:rPr>
              <a:t>被機構退勞健保，機構是否違法？</a:t>
            </a:r>
            <a:endParaRPr lang="zh-TW" altLang="zh-TW" sz="2100" dirty="0">
              <a:solidFill>
                <a:srgbClr val="0000FF"/>
              </a:solidFill>
              <a:latin typeface="微軟正黑體" panose="020B0604030504040204" pitchFamily="34" charset="-120"/>
              <a:ea typeface="微軟正黑體" panose="020B0604030504040204" pitchFamily="34" charset="-120"/>
            </a:endParaRPr>
          </a:p>
          <a:p>
            <a:pPr marL="265113" indent="-265113">
              <a:buNone/>
            </a:pPr>
            <a:r>
              <a:rPr lang="en-US" altLang="zh-TW" sz="2100" dirty="0">
                <a:latin typeface="微軟正黑體" panose="020B0604030504040204" pitchFamily="34" charset="-120"/>
                <a:ea typeface="微軟正黑體" panose="020B0604030504040204" pitchFamily="34" charset="-120"/>
              </a:rPr>
              <a:t>1.</a:t>
            </a:r>
            <a:r>
              <a:rPr lang="zh-TW" altLang="zh-TW" sz="2100" dirty="0">
                <a:solidFill>
                  <a:srgbClr val="0000FF"/>
                </a:solidFill>
                <a:latin typeface="微軟正黑體" panose="020B0604030504040204" pitchFamily="34" charset="-120"/>
                <a:ea typeface="微軟正黑體" panose="020B0604030504040204" pitchFamily="34" charset="-120"/>
              </a:rPr>
              <a:t>【勞保】</a:t>
            </a:r>
            <a:r>
              <a:rPr lang="zh-TW" altLang="zh-TW" sz="2100" dirty="0">
                <a:latin typeface="微軟正黑體" panose="020B0604030504040204" pitchFamily="34" charset="-120"/>
                <a:ea typeface="微軟正黑體" panose="020B0604030504040204" pitchFamily="34" charset="-120"/>
              </a:rPr>
              <a:t>勞工保險條例第</a:t>
            </a:r>
            <a:r>
              <a:rPr lang="en-US" altLang="zh-TW" sz="2100" dirty="0">
                <a:latin typeface="微軟正黑體" panose="020B0604030504040204" pitchFamily="34" charset="-120"/>
                <a:ea typeface="微軟正黑體" panose="020B0604030504040204" pitchFamily="34" charset="-120"/>
              </a:rPr>
              <a:t>9</a:t>
            </a:r>
            <a:r>
              <a:rPr lang="zh-TW" altLang="zh-TW" sz="2100" dirty="0">
                <a:latin typeface="微軟正黑體" panose="020B0604030504040204" pitchFamily="34" charset="-120"/>
                <a:ea typeface="微軟正黑體" panose="020B0604030504040204" pitchFamily="34" charset="-120"/>
              </a:rPr>
              <a:t>條規定：「被保險人有左列情形之一者，得繼續參加勞工保險</a:t>
            </a:r>
            <a:r>
              <a:rPr lang="zh-TW" altLang="zh-TW" sz="2100" b="1" dirty="0">
                <a:solidFill>
                  <a:srgbClr val="0000FF"/>
                </a:solidFill>
                <a:latin typeface="微軟正黑體" panose="020B0604030504040204" pitchFamily="34" charset="-120"/>
                <a:ea typeface="微軟正黑體" panose="020B0604030504040204" pitchFamily="34" charset="-120"/>
              </a:rPr>
              <a:t>：一、應徵召服兵役者。二、派遣出國考察、研習或提供服務者。三、因傷病請假致留職停薪</a:t>
            </a:r>
            <a:r>
              <a:rPr lang="zh-TW" altLang="zh-TW" sz="2100" dirty="0">
                <a:latin typeface="微軟正黑體" panose="020B0604030504040204" pitchFamily="34" charset="-120"/>
                <a:ea typeface="微軟正黑體" panose="020B0604030504040204" pitchFamily="34" charset="-120"/>
              </a:rPr>
              <a:t>，普通傷病未超過一年，職業災害未超過二年者。</a:t>
            </a:r>
            <a:r>
              <a:rPr lang="zh-TW" altLang="zh-TW" sz="2100" b="1" dirty="0">
                <a:solidFill>
                  <a:srgbClr val="0000FF"/>
                </a:solidFill>
                <a:latin typeface="微軟正黑體" panose="020B0604030504040204" pitchFamily="34" charset="-120"/>
                <a:ea typeface="微軟正黑體" panose="020B0604030504040204" pitchFamily="34" charset="-120"/>
              </a:rPr>
              <a:t>四、在職勞工，年逾六十五歲繼續工作者。五、因案停職或被羈押</a:t>
            </a:r>
            <a:r>
              <a:rPr lang="zh-TW" altLang="zh-TW" sz="2100" dirty="0">
                <a:latin typeface="微軟正黑體" panose="020B0604030504040204" pitchFamily="34" charset="-120"/>
                <a:ea typeface="微軟正黑體" panose="020B0604030504040204" pitchFamily="34" charset="-120"/>
              </a:rPr>
              <a:t>，未經法院判決確定者。」其餘留職停薪期間未符合勞工保險條例第</a:t>
            </a:r>
            <a:r>
              <a:rPr lang="en-US" altLang="zh-TW" sz="2100" dirty="0">
                <a:latin typeface="微軟正黑體" panose="020B0604030504040204" pitchFamily="34" charset="-120"/>
                <a:ea typeface="微軟正黑體" panose="020B0604030504040204" pitchFamily="34" charset="-120"/>
              </a:rPr>
              <a:t>9</a:t>
            </a:r>
            <a:r>
              <a:rPr lang="zh-TW" altLang="zh-TW" sz="2100" dirty="0">
                <a:latin typeface="微軟正黑體" panose="020B0604030504040204" pitchFamily="34" charset="-120"/>
                <a:ea typeface="微軟正黑體" panose="020B0604030504040204" pitchFamily="34" charset="-120"/>
              </a:rPr>
              <a:t>條規定者，</a:t>
            </a:r>
            <a:r>
              <a:rPr lang="zh-TW" altLang="zh-TW" sz="2100" b="1" dirty="0">
                <a:solidFill>
                  <a:srgbClr val="C00000"/>
                </a:solidFill>
                <a:latin typeface="微軟正黑體" panose="020B0604030504040204" pitchFamily="34" charset="-120"/>
                <a:ea typeface="微軟正黑體" panose="020B0604030504040204" pitchFamily="34" charset="-120"/>
              </a:rPr>
              <a:t>不可以參加勞工保險。</a:t>
            </a:r>
          </a:p>
        </p:txBody>
      </p:sp>
    </p:spTree>
    <p:extLst>
      <p:ext uri="{BB962C8B-B14F-4D97-AF65-F5344CB8AC3E}">
        <p14:creationId xmlns:p14="http://schemas.microsoft.com/office/powerpoint/2010/main" val="38672838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6944" y="267494"/>
            <a:ext cx="6172200" cy="857249"/>
          </a:xfrm>
          <a:ln>
            <a:miter lim="800000"/>
            <a:headEnd/>
            <a:tailEnd/>
          </a:ln>
          <a:extLst/>
        </p:spPr>
        <p:txBody>
          <a:bodyPr rtlCol="0">
            <a:norm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勞健保相關法規說明</a:t>
            </a:r>
            <a:endParaRPr lang="zh-TW" altLang="en-US" sz="4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26944" y="1275606"/>
            <a:ext cx="6315130" cy="3292876"/>
          </a:xfrm>
        </p:spPr>
        <p:txBody>
          <a:bodyPr/>
          <a:lstStyle/>
          <a:p>
            <a:pPr marL="265113" indent="-265113">
              <a:buNone/>
            </a:pPr>
            <a:r>
              <a:rPr lang="en-US" altLang="zh-TW" sz="2600" dirty="0" smtClean="0">
                <a:latin typeface="微軟正黑體" panose="020B0604030504040204" pitchFamily="34" charset="-120"/>
                <a:ea typeface="微軟正黑體" panose="020B0604030504040204" pitchFamily="34" charset="-120"/>
              </a:rPr>
              <a:t>2</a:t>
            </a:r>
            <a:r>
              <a:rPr lang="en-US" altLang="zh-TW" sz="2600"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600" dirty="0">
                <a:solidFill>
                  <a:schemeClr val="accent6">
                    <a:lumMod val="50000"/>
                  </a:schemeClr>
                </a:solidFill>
                <a:latin typeface="微軟正黑體" panose="020B0604030504040204" pitchFamily="34" charset="-120"/>
                <a:ea typeface="微軟正黑體" panose="020B0604030504040204" pitchFamily="34" charset="-120"/>
              </a:rPr>
              <a:t>【健保】</a:t>
            </a:r>
            <a:r>
              <a:rPr lang="zh-TW" altLang="zh-TW" sz="2600" dirty="0">
                <a:latin typeface="微軟正黑體" panose="020B0604030504040204" pitchFamily="34" charset="-120"/>
                <a:ea typeface="微軟正黑體" panose="020B0604030504040204" pitchFamily="34" charset="-120"/>
              </a:rPr>
              <a:t>依全民健康保險法施行細則第</a:t>
            </a:r>
            <a:r>
              <a:rPr lang="en-US" altLang="zh-TW" sz="2600" dirty="0">
                <a:latin typeface="微軟正黑體" panose="020B0604030504040204" pitchFamily="34" charset="-120"/>
                <a:ea typeface="微軟正黑體" panose="020B0604030504040204" pitchFamily="34" charset="-120"/>
              </a:rPr>
              <a:t>19</a:t>
            </a:r>
            <a:r>
              <a:rPr lang="zh-TW" altLang="zh-TW" sz="2600" dirty="0">
                <a:latin typeface="微軟正黑體" panose="020B0604030504040204" pitchFamily="34" charset="-120"/>
                <a:ea typeface="微軟正黑體" panose="020B0604030504040204" pitchFamily="34" charset="-120"/>
              </a:rPr>
              <a:t>條第</a:t>
            </a:r>
            <a:r>
              <a:rPr lang="en-US" altLang="zh-TW" sz="2600" dirty="0">
                <a:latin typeface="微軟正黑體" panose="020B0604030504040204" pitchFamily="34" charset="-120"/>
                <a:ea typeface="微軟正黑體" panose="020B0604030504040204" pitchFamily="34" charset="-120"/>
              </a:rPr>
              <a:t>1</a:t>
            </a:r>
            <a:r>
              <a:rPr lang="zh-TW" altLang="zh-TW" sz="2600" dirty="0">
                <a:latin typeface="微軟正黑體" panose="020B0604030504040204" pitchFamily="34" charset="-120"/>
                <a:ea typeface="微軟正黑體" panose="020B0604030504040204" pitchFamily="34" charset="-120"/>
              </a:rPr>
              <a:t>項規定，</a:t>
            </a:r>
            <a:r>
              <a:rPr lang="zh-TW" altLang="zh-TW" sz="2600" b="1" dirty="0">
                <a:solidFill>
                  <a:srgbClr val="C00000"/>
                </a:solidFill>
                <a:latin typeface="微軟正黑體" panose="020B0604030504040204" pitchFamily="34" charset="-120"/>
                <a:ea typeface="微軟正黑體" panose="020B0604030504040204" pitchFamily="34" charset="-120"/>
              </a:rPr>
              <a:t>因故留職停薪者，經徵得原投保單位同意方可加保。</a:t>
            </a:r>
          </a:p>
          <a:p>
            <a:pPr marL="0" indent="0">
              <a:buNone/>
            </a:pPr>
            <a:r>
              <a:rPr lang="zh-TW" altLang="zh-TW" sz="2600" dirty="0">
                <a:latin typeface="微軟正黑體" panose="020B0604030504040204" pitchFamily="34" charset="-120"/>
                <a:ea typeface="微軟正黑體" panose="020B0604030504040204" pitchFamily="34" charset="-120"/>
              </a:rPr>
              <a:t>※資料來源：</a:t>
            </a:r>
            <a:r>
              <a:rPr lang="zh-TW" altLang="zh-TW" sz="2600" u="sng" dirty="0">
                <a:latin typeface="微軟正黑體" panose="020B0604030504040204" pitchFamily="34" charset="-120"/>
                <a:ea typeface="微軟正黑體" panose="020B0604030504040204" pitchFamily="34" charset="-120"/>
                <a:hlinkClick r:id="rId2"/>
              </a:rPr>
              <a:t>全國法規資料庫</a:t>
            </a:r>
            <a:r>
              <a:rPr lang="en-US" altLang="zh-TW" sz="2600" u="sng" dirty="0">
                <a:latin typeface="微軟正黑體" panose="020B0604030504040204" pitchFamily="34" charset="-120"/>
                <a:ea typeface="微軟正黑體" panose="020B0604030504040204" pitchFamily="34" charset="-120"/>
                <a:hlinkClick r:id="rId2"/>
              </a:rPr>
              <a:t>https://</a:t>
            </a:r>
            <a:r>
              <a:rPr lang="en-US" altLang="zh-TW" sz="2600" u="sng" dirty="0">
                <a:solidFill>
                  <a:srgbClr val="0000FF"/>
                </a:solidFill>
                <a:latin typeface="微軟正黑體" panose="020B0604030504040204" pitchFamily="34" charset="-120"/>
                <a:ea typeface="微軟正黑體" panose="020B0604030504040204" pitchFamily="34" charset="-120"/>
                <a:hlinkClick r:id="rId2"/>
              </a:rPr>
              <a:t>law.moj.gov.tw/LawClass/LawAll.aspx?PCode=L0060002</a:t>
            </a:r>
            <a:endParaRPr lang="zh-TW" altLang="zh-TW" sz="2600"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5943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35</a:t>
            </a:fld>
            <a:endParaRPr lang="zh-TW" altLang="en-US"/>
          </a:p>
        </p:txBody>
      </p:sp>
      <p:sp>
        <p:nvSpPr>
          <p:cNvPr id="3" name="標題 1"/>
          <p:cNvSpPr>
            <a:spLocks/>
          </p:cNvSpPr>
          <p:nvPr/>
        </p:nvSpPr>
        <p:spPr bwMode="auto">
          <a:xfrm>
            <a:off x="188640" y="1131590"/>
            <a:ext cx="640923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eaLnBrk="1" hangingPunct="1">
              <a:spcBef>
                <a:spcPct val="0"/>
              </a:spcBef>
              <a:buFontTx/>
              <a:buNone/>
            </a:pPr>
            <a:r>
              <a:rPr kumimoji="0" lang="zh-TW" altLang="en-US" sz="6000" dirty="0">
                <a:solidFill>
                  <a:srgbClr val="002060"/>
                </a:solidFill>
                <a:latin typeface="標楷體" panose="03000509000000000000" pitchFamily="65" charset="-120"/>
                <a:ea typeface="標楷體" panose="03000509000000000000" pitchFamily="65" charset="-120"/>
              </a:rPr>
              <a:t>師長的叮嚀</a:t>
            </a:r>
          </a:p>
        </p:txBody>
      </p:sp>
    </p:spTree>
    <p:extLst>
      <p:ext uri="{BB962C8B-B14F-4D97-AF65-F5344CB8AC3E}">
        <p14:creationId xmlns:p14="http://schemas.microsoft.com/office/powerpoint/2010/main" val="3442632588"/>
      </p:ext>
    </p:extLst>
  </p:cSld>
  <p:clrMapOvr>
    <a:masterClrMapping/>
  </p:clrMapOvr>
  <p:transition advClick="0" advTm="1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121" y="555526"/>
            <a:ext cx="6172200" cy="857249"/>
          </a:xfrm>
          <a:ln>
            <a:miter lim="800000"/>
            <a:headEnd/>
            <a:tailEnd/>
          </a:ln>
          <a:extLst/>
        </p:spPr>
        <p:txBody>
          <a:bodyPr rtlCol="0">
            <a:normAutofit fontScale="90000"/>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與訪視老師、導師保持聯繫</a:t>
            </a:r>
            <a:endParaRPr lang="zh-TW" altLang="en-US" sz="4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32656" y="1779662"/>
            <a:ext cx="6315130" cy="2736304"/>
          </a:xfrm>
        </p:spPr>
        <p:txBody>
          <a:bodyPr/>
          <a:lstStyle/>
          <a:p>
            <a:r>
              <a:rPr lang="zh-TW" altLang="en-US" sz="3000" b="1" dirty="0">
                <a:latin typeface="微軟正黑體" panose="020B0604030504040204" pitchFamily="34" charset="-120"/>
                <a:ea typeface="微軟正黑體" panose="020B0604030504040204" pitchFamily="34" charset="-120"/>
              </a:rPr>
              <a:t>當</a:t>
            </a:r>
            <a:r>
              <a:rPr lang="zh-TW" altLang="en-US" sz="3000" b="1" dirty="0" smtClean="0">
                <a:latin typeface="微軟正黑體" panose="020B0604030504040204" pitchFamily="34" charset="-120"/>
                <a:ea typeface="微軟正黑體" panose="020B0604030504040204" pitchFamily="34" charset="-120"/>
              </a:rPr>
              <a:t>你對</a:t>
            </a:r>
            <a:r>
              <a:rPr lang="zh-TW" altLang="zh-TW" sz="3000" b="1" dirty="0" smtClean="0">
                <a:latin typeface="微軟正黑體" panose="020B0604030504040204" pitchFamily="34" charset="-120"/>
                <a:ea typeface="微軟正黑體" panose="020B0604030504040204" pitchFamily="34" charset="-120"/>
              </a:rPr>
              <a:t>實習</a:t>
            </a:r>
            <a:r>
              <a:rPr lang="zh-TW" altLang="zh-TW" sz="3000" b="1" dirty="0">
                <a:latin typeface="微軟正黑體" panose="020B0604030504040204" pitchFamily="34" charset="-120"/>
                <a:ea typeface="微軟正黑體" panose="020B0604030504040204" pitchFamily="34" charset="-120"/>
              </a:rPr>
              <a:t>機構的規定有</a:t>
            </a:r>
            <a:r>
              <a:rPr lang="zh-TW" altLang="zh-TW" sz="3000" b="1" dirty="0" smtClean="0">
                <a:latin typeface="微軟正黑體" panose="020B0604030504040204" pitchFamily="34" charset="-120"/>
                <a:ea typeface="微軟正黑體" panose="020B0604030504040204" pitchFamily="34" charset="-120"/>
              </a:rPr>
              <a:t>疑慮</a:t>
            </a:r>
            <a:r>
              <a:rPr lang="zh-TW" altLang="en-US" sz="3000" b="1" dirty="0" smtClean="0">
                <a:latin typeface="微軟正黑體" panose="020B0604030504040204" pitchFamily="34" charset="-120"/>
                <a:ea typeface="微軟正黑體" panose="020B0604030504040204" pitchFamily="34" charset="-120"/>
              </a:rPr>
              <a:t>，請立即向老師反映。</a:t>
            </a:r>
            <a:endParaRPr lang="zh-TW" altLang="zh-TW" sz="3000" dirty="0">
              <a:latin typeface="微軟正黑體" panose="020B0604030504040204" pitchFamily="34" charset="-120"/>
              <a:ea typeface="微軟正黑體" panose="020B0604030504040204" pitchFamily="34" charset="-120"/>
            </a:endParaRPr>
          </a:p>
          <a:p>
            <a:r>
              <a:rPr lang="zh-TW" altLang="zh-TW" sz="3000" dirty="0" smtClean="0">
                <a:latin typeface="微軟正黑體" panose="020B0604030504040204" pitchFamily="34" charset="-120"/>
                <a:ea typeface="微軟正黑體" panose="020B0604030504040204" pitchFamily="34" charset="-120"/>
              </a:rPr>
              <a:t>依</a:t>
            </a:r>
            <a:r>
              <a:rPr lang="zh-TW" altLang="zh-TW" sz="3000" dirty="0">
                <a:latin typeface="微軟正黑體" panose="020B0604030504040204" pitchFamily="34" charset="-120"/>
                <a:ea typeface="微軟正黑體" panose="020B0604030504040204" pitchFamily="34" charset="-120"/>
              </a:rPr>
              <a:t>本系實習輔導、爭議、申請及轉調流程</a:t>
            </a:r>
            <a:r>
              <a:rPr lang="en-US" altLang="zh-TW" sz="3000" dirty="0">
                <a:latin typeface="微軟正黑體" panose="020B0604030504040204" pitchFamily="34" charset="-120"/>
                <a:ea typeface="微軟正黑體" panose="020B0604030504040204" pitchFamily="34" charset="-120"/>
              </a:rPr>
              <a:t>(</a:t>
            </a:r>
            <a:r>
              <a:rPr lang="zh-TW" altLang="zh-TW" sz="3000" dirty="0">
                <a:latin typeface="微軟正黑體" panose="020B0604030504040204" pitchFamily="34" charset="-120"/>
                <a:ea typeface="微軟正黑體" panose="020B0604030504040204" pitchFamily="34" charset="-120"/>
              </a:rPr>
              <a:t>詳</a:t>
            </a:r>
            <a:r>
              <a:rPr lang="zh-TW" altLang="zh-TW" sz="3000" dirty="0">
                <a:latin typeface="微軟正黑體" panose="020B0604030504040204" pitchFamily="34" charset="-120"/>
                <a:ea typeface="微軟正黑體" panose="020B0604030504040204" pitchFamily="34" charset="-120"/>
                <a:hlinkClick r:id="rId2" action="ppaction://hlinkfile"/>
              </a:rPr>
              <a:t>流程圖</a:t>
            </a:r>
            <a:r>
              <a:rPr lang="en-US" altLang="zh-TW" sz="3000" dirty="0">
                <a:latin typeface="微軟正黑體" panose="020B0604030504040204" pitchFamily="34" charset="-120"/>
                <a:ea typeface="微軟正黑體" panose="020B0604030504040204" pitchFamily="34" charset="-120"/>
              </a:rPr>
              <a:t>)</a:t>
            </a:r>
            <a:r>
              <a:rPr lang="zh-TW" altLang="zh-TW" sz="3000" dirty="0">
                <a:latin typeface="微軟正黑體" panose="020B0604030504040204" pitchFamily="34" charset="-120"/>
                <a:ea typeface="微軟正黑體" panose="020B0604030504040204" pitchFamily="34" charset="-120"/>
              </a:rPr>
              <a:t>，向導師及訪視輔導老師提出反映。</a:t>
            </a:r>
          </a:p>
        </p:txBody>
      </p:sp>
    </p:spTree>
    <p:extLst>
      <p:ext uri="{BB962C8B-B14F-4D97-AF65-F5344CB8AC3E}">
        <p14:creationId xmlns:p14="http://schemas.microsoft.com/office/powerpoint/2010/main" val="42581428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37</a:t>
            </a:fld>
            <a:endParaRPr lang="zh-TW" altLang="en-US"/>
          </a:p>
        </p:txBody>
      </p:sp>
      <p:sp>
        <p:nvSpPr>
          <p:cNvPr id="4" name="標題 1"/>
          <p:cNvSpPr txBox="1">
            <a:spLocks/>
          </p:cNvSpPr>
          <p:nvPr/>
        </p:nvSpPr>
        <p:spPr>
          <a:xfrm>
            <a:off x="475631" y="270397"/>
            <a:ext cx="5759545" cy="780559"/>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職場性騷擾</a:t>
            </a:r>
            <a:endParaRPr lang="zh-TW" altLang="en-US" sz="4000" kern="0" dirty="0">
              <a:solidFill>
                <a:srgbClr val="002060"/>
              </a:solidFill>
              <a:latin typeface="標楷體" panose="03000509000000000000" pitchFamily="65" charset="-120"/>
              <a:ea typeface="標楷體" panose="03000509000000000000" pitchFamily="65" charset="-120"/>
            </a:endParaRPr>
          </a:p>
        </p:txBody>
      </p:sp>
      <p:sp>
        <p:nvSpPr>
          <p:cNvPr id="8" name="文字方塊 7"/>
          <p:cNvSpPr txBox="1"/>
          <p:nvPr/>
        </p:nvSpPr>
        <p:spPr>
          <a:xfrm>
            <a:off x="1844824" y="915566"/>
            <a:ext cx="3168352" cy="369332"/>
          </a:xfrm>
          <a:prstGeom prst="rect">
            <a:avLst/>
          </a:prstGeom>
          <a:noFill/>
        </p:spPr>
        <p:txBody>
          <a:bodyPr wrap="square" rtlCol="0">
            <a:spAutoFit/>
          </a:bodyPr>
          <a:lstStyle/>
          <a:p>
            <a:r>
              <a:rPr lang="zh-TW" altLang="en-US" dirty="0" smtClean="0"/>
              <a:t>校外實習合約第一條條文內容</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4" y="1284898"/>
            <a:ext cx="6768752" cy="3825267"/>
          </a:xfrm>
          <a:prstGeom prst="rect">
            <a:avLst/>
          </a:prstGeom>
        </p:spPr>
      </p:pic>
      <p:sp>
        <p:nvSpPr>
          <p:cNvPr id="6" name="矩形 5"/>
          <p:cNvSpPr/>
          <p:nvPr/>
        </p:nvSpPr>
        <p:spPr>
          <a:xfrm>
            <a:off x="332656" y="3363838"/>
            <a:ext cx="6480720" cy="1746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46476317"/>
      </p:ext>
    </p:extLst>
  </p:cSld>
  <p:clrMapOvr>
    <a:masterClrMapping/>
  </p:clrMapOvr>
  <p:transition advClick="0" advTm="1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38</a:t>
            </a:fld>
            <a:endParaRPr lang="zh-TW" altLang="en-US"/>
          </a:p>
        </p:txBody>
      </p:sp>
      <p:sp>
        <p:nvSpPr>
          <p:cNvPr id="3" name="內容版面配置區 2"/>
          <p:cNvSpPr txBox="1">
            <a:spLocks/>
          </p:cNvSpPr>
          <p:nvPr/>
        </p:nvSpPr>
        <p:spPr bwMode="auto">
          <a:xfrm>
            <a:off x="332657" y="987574"/>
            <a:ext cx="6337224" cy="3709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ctr">
              <a:buFontTx/>
              <a:buNone/>
            </a:pPr>
            <a:r>
              <a:rPr lang="zh-TW" altLang="en-US" sz="3000" kern="0" dirty="0" smtClean="0">
                <a:solidFill>
                  <a:srgbClr val="0000FF"/>
                </a:solidFill>
                <a:latin typeface="標楷體" panose="03000509000000000000" pitchFamily="65" charset="-120"/>
                <a:ea typeface="標楷體" panose="03000509000000000000" pitchFamily="65" charset="-120"/>
              </a:rPr>
              <a:t>主觀上令人感到不舒服</a:t>
            </a:r>
            <a:endParaRPr lang="en-US" altLang="zh-TW" sz="3000" kern="0" dirty="0" smtClean="0">
              <a:solidFill>
                <a:srgbClr val="0000FF"/>
              </a:solidFill>
              <a:latin typeface="標楷體" panose="03000509000000000000" pitchFamily="65" charset="-120"/>
              <a:ea typeface="標楷體" panose="03000509000000000000" pitchFamily="65" charset="-120"/>
            </a:endParaRPr>
          </a:p>
          <a:p>
            <a:pPr algn="ctr">
              <a:buFontTx/>
              <a:buNone/>
            </a:pPr>
            <a:r>
              <a:rPr lang="zh-TW" altLang="en-US" sz="3000" kern="0" dirty="0" smtClean="0">
                <a:solidFill>
                  <a:srgbClr val="0000FF"/>
                </a:solidFill>
                <a:latin typeface="標楷體" panose="03000509000000000000" pitchFamily="65" charset="-120"/>
                <a:ea typeface="標楷體" panose="03000509000000000000" pitchFamily="65" charset="-120"/>
              </a:rPr>
              <a:t>即構成性騷擾</a:t>
            </a:r>
            <a:endParaRPr lang="en-US" altLang="zh-TW" sz="3000" kern="0" dirty="0" smtClean="0">
              <a:solidFill>
                <a:srgbClr val="0000FF"/>
              </a:solidFill>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實習遇到「性侵害、性騷擾、性霸凌」怎麼辦？</a:t>
            </a:r>
            <a:endParaRPr lang="en-US" altLang="zh-TW" sz="2000" dirty="0" smtClean="0">
              <a:latin typeface="標楷體" panose="03000509000000000000" pitchFamily="65" charset="-120"/>
              <a:ea typeface="標楷體" panose="03000509000000000000" pitchFamily="65" charset="-120"/>
            </a:endParaRPr>
          </a:p>
          <a:p>
            <a:pPr marL="182563" indent="-182563">
              <a:buNone/>
            </a:pPr>
            <a:r>
              <a:rPr lang="en-US" altLang="zh-TW" sz="2000" dirty="0" smtClean="0">
                <a:latin typeface="標楷體" panose="03000509000000000000" pitchFamily="65" charset="-120"/>
                <a:ea typeface="標楷體" panose="03000509000000000000" pitchFamily="65" charset="-120"/>
              </a:rPr>
              <a:t>1.</a:t>
            </a:r>
            <a:r>
              <a:rPr lang="zh-TW" altLang="en-US" sz="2000"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確保</a:t>
            </a:r>
            <a:r>
              <a:rPr lang="zh-TW" altLang="en-US" sz="2000"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安全</a:t>
            </a:r>
            <a:r>
              <a:rPr lang="zh-TW" altLang="en-US" sz="2000" dirty="0">
                <a:latin typeface="標楷體" panose="03000509000000000000" pitchFamily="65" charset="-120"/>
                <a:ea typeface="標楷體" panose="03000509000000000000" pitchFamily="65" charset="-120"/>
              </a:rPr>
              <a:t>：自我冷靜，不激怒對方，明確而嚴肅的語氣拒絕，儘速</a:t>
            </a:r>
            <a:r>
              <a:rPr lang="zh-TW" altLang="en-US" sz="2000" dirty="0" smtClean="0">
                <a:latin typeface="標楷體" panose="03000509000000000000" pitchFamily="65" charset="-120"/>
                <a:ea typeface="標楷體" panose="03000509000000000000" pitchFamily="65" charset="-120"/>
              </a:rPr>
              <a:t>進入</a:t>
            </a:r>
            <a:r>
              <a:rPr lang="zh-TW" altLang="en-US" sz="2000" dirty="0">
                <a:latin typeface="標楷體" panose="03000509000000000000" pitchFamily="65" charset="-120"/>
                <a:ea typeface="標楷體" panose="03000509000000000000" pitchFamily="65" charset="-120"/>
              </a:rPr>
              <a:t>明亮或人群</a:t>
            </a:r>
            <a:r>
              <a:rPr lang="zh-TW" altLang="en-US" sz="2000" dirty="0" smtClean="0">
                <a:latin typeface="標楷體" panose="03000509000000000000" pitchFamily="65" charset="-120"/>
                <a:ea typeface="標楷體" panose="03000509000000000000" pitchFamily="65" charset="-120"/>
              </a:rPr>
              <a:t>眾多處</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82563" indent="-182563">
              <a:buNone/>
            </a:pPr>
            <a:r>
              <a:rPr lang="en-US" altLang="zh-TW" sz="2000" dirty="0" smtClean="0">
                <a:latin typeface="標楷體" panose="03000509000000000000" pitchFamily="65" charset="-120"/>
                <a:ea typeface="標楷體" panose="03000509000000000000" pitchFamily="65" charset="-120"/>
              </a:rPr>
              <a:t>2.</a:t>
            </a:r>
            <a:r>
              <a:rPr lang="zh-TW" altLang="en-US" sz="2000"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尋求支持</a:t>
            </a:r>
            <a:r>
              <a:rPr lang="zh-TW" altLang="en-US" sz="2000" dirty="0">
                <a:latin typeface="標楷體" panose="03000509000000000000" pitchFamily="65" charset="-120"/>
                <a:ea typeface="標楷體" panose="03000509000000000000" pitchFamily="65" charset="-120"/>
              </a:rPr>
              <a:t>：立刻向信任的人（同學、同事、老師或是家人）訴說您</a:t>
            </a:r>
            <a:r>
              <a:rPr lang="zh-TW" altLang="en-US" sz="2000" dirty="0" smtClean="0">
                <a:latin typeface="標楷體" panose="03000509000000000000" pitchFamily="65" charset="-120"/>
                <a:ea typeface="標楷體" panose="03000509000000000000" pitchFamily="65" charset="-120"/>
              </a:rPr>
              <a:t>的遭遇，其一可</a:t>
            </a:r>
            <a:r>
              <a:rPr lang="zh-TW" altLang="en-US" sz="2000" dirty="0">
                <a:latin typeface="標楷體" panose="03000509000000000000" pitchFamily="65" charset="-120"/>
                <a:ea typeface="標楷體" panose="03000509000000000000" pitchFamily="65" charset="-120"/>
              </a:rPr>
              <a:t>獲得他人的支持與瞭解</a:t>
            </a:r>
            <a:r>
              <a:rPr lang="zh-TW" altLang="en-US" sz="2000" dirty="0" smtClean="0">
                <a:latin typeface="標楷體" panose="03000509000000000000" pitchFamily="65" charset="-120"/>
                <a:ea typeface="標楷體" panose="03000509000000000000" pitchFamily="65" charset="-120"/>
              </a:rPr>
              <a:t>，其二知悉</a:t>
            </a:r>
            <a:r>
              <a:rPr lang="zh-TW" altLang="en-US" sz="2000" dirty="0">
                <a:latin typeface="標楷體" panose="03000509000000000000" pitchFamily="65" charset="-120"/>
                <a:ea typeface="標楷體" panose="03000509000000000000" pitchFamily="65" charset="-120"/>
              </a:rPr>
              <a:t>者可</a:t>
            </a:r>
            <a:r>
              <a:rPr lang="zh-TW" altLang="en-US" sz="2000" dirty="0" smtClean="0">
                <a:latin typeface="標楷體" panose="03000509000000000000" pitchFamily="65" charset="-120"/>
                <a:ea typeface="標楷體" panose="03000509000000000000" pitchFamily="65" charset="-120"/>
              </a:rPr>
              <a:t>成為</a:t>
            </a:r>
            <a:r>
              <a:rPr lang="zh-TW" altLang="en-US" sz="2000" dirty="0">
                <a:latin typeface="標楷體" panose="03000509000000000000" pitchFamily="65" charset="-120"/>
                <a:ea typeface="標楷體" panose="03000509000000000000" pitchFamily="65" charset="-120"/>
              </a:rPr>
              <a:t>您未來提起申訴時的間接證據。</a:t>
            </a:r>
            <a:endParaRPr lang="en-US" altLang="zh-TW" sz="2000" dirty="0" smtClean="0">
              <a:latin typeface="標楷體" panose="03000509000000000000" pitchFamily="65" charset="-120"/>
              <a:ea typeface="標楷體" panose="03000509000000000000" pitchFamily="65" charset="-120"/>
            </a:endParaRPr>
          </a:p>
          <a:p>
            <a:pPr marL="182563" indent="-182563">
              <a:buNone/>
            </a:pPr>
            <a:r>
              <a:rPr lang="en-US" altLang="zh-TW" sz="2000" dirty="0" smtClean="0">
                <a:latin typeface="標楷體" panose="03000509000000000000" pitchFamily="65" charset="-120"/>
                <a:ea typeface="標楷體" panose="03000509000000000000" pitchFamily="65" charset="-120"/>
              </a:rPr>
              <a:t>3.</a:t>
            </a:r>
            <a:r>
              <a:rPr lang="zh-TW" altLang="en-US" sz="2000"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保全證據</a:t>
            </a:r>
            <a:r>
              <a:rPr lang="zh-TW" altLang="en-US" sz="2000" dirty="0" smtClean="0">
                <a:latin typeface="標楷體" panose="03000509000000000000" pitchFamily="65" charset="-120"/>
                <a:ea typeface="標楷體" panose="03000509000000000000" pitchFamily="65" charset="-120"/>
              </a:rPr>
              <a:t>且</a:t>
            </a:r>
            <a:r>
              <a:rPr lang="zh-TW" altLang="en-US" sz="2000" b="1" dirty="0">
                <a:solidFill>
                  <a:srgbClr val="FF0000"/>
                </a:solidFill>
                <a:latin typeface="標楷體" panose="03000509000000000000" pitchFamily="65" charset="-120"/>
                <a:ea typeface="標楷體" panose="03000509000000000000" pitchFamily="65" charset="-120"/>
              </a:rPr>
              <a:t>務必立即向學校及實習機構人資</a:t>
            </a:r>
            <a:r>
              <a:rPr lang="zh-TW" altLang="en-US" sz="2000" b="1" dirty="0" smtClean="0">
                <a:solidFill>
                  <a:srgbClr val="FF0000"/>
                </a:solidFill>
                <a:latin typeface="標楷體" panose="03000509000000000000" pitchFamily="65" charset="-120"/>
                <a:ea typeface="標楷體" panose="03000509000000000000" pitchFamily="65" charset="-120"/>
              </a:rPr>
              <a:t>反映。</a:t>
            </a:r>
            <a:endParaRPr lang="en-US" altLang="zh-TW" sz="2000" kern="0" dirty="0" smtClean="0">
              <a:solidFill>
                <a:srgbClr val="0000FF"/>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職場性騷擾</a:t>
            </a:r>
            <a:endParaRPr lang="zh-TW" altLang="en-US" sz="4000" kern="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63761411"/>
      </p:ext>
    </p:extLst>
  </p:cSld>
  <p:clrMapOvr>
    <a:masterClrMapping/>
  </p:clrMapOvr>
  <p:transition advClick="0" advTm="1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39</a:t>
            </a:fld>
            <a:endParaRPr lang="zh-TW" altLang="en-US"/>
          </a:p>
        </p:txBody>
      </p:sp>
      <p:sp>
        <p:nvSpPr>
          <p:cNvPr id="3" name="內容版面配置區 2"/>
          <p:cNvSpPr txBox="1">
            <a:spLocks/>
          </p:cNvSpPr>
          <p:nvPr/>
        </p:nvSpPr>
        <p:spPr bwMode="auto">
          <a:xfrm>
            <a:off x="345233" y="1059582"/>
            <a:ext cx="6337224" cy="3709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marL="0" indent="0">
              <a:buNone/>
            </a:pPr>
            <a:r>
              <a:rPr lang="zh-TW" altLang="en-US" sz="2000" dirty="0" smtClean="0">
                <a:latin typeface="標楷體" panose="03000509000000000000" pitchFamily="65" charset="-120"/>
                <a:ea typeface="標楷體" panose="03000509000000000000" pitchFamily="65" charset="-120"/>
              </a:rPr>
              <a:t>實習遇到「性侵害、性騷擾、性霸凌」如何</a:t>
            </a:r>
            <a:r>
              <a:rPr lang="zh-TW" altLang="en-US" sz="2000"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保全證據？</a:t>
            </a:r>
            <a:endParaRPr lang="en-US" altLang="zh-TW" sz="2000"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265113" indent="-265113">
              <a:buNone/>
            </a:pPr>
            <a:r>
              <a:rPr lang="en-US" altLang="zh-TW" sz="2000" kern="0" dirty="0" smtClean="0">
                <a:solidFill>
                  <a:srgbClr val="0000FF"/>
                </a:solidFill>
                <a:latin typeface="標楷體" panose="03000509000000000000" pitchFamily="65" charset="-120"/>
                <a:ea typeface="標楷體" panose="03000509000000000000" pitchFamily="65" charset="-120"/>
              </a:rPr>
              <a:t>1.</a:t>
            </a:r>
            <a:r>
              <a:rPr lang="zh-TW" altLang="en-US" sz="2000" kern="0" dirty="0" smtClean="0">
                <a:solidFill>
                  <a:srgbClr val="0000FF"/>
                </a:solidFill>
                <a:latin typeface="標楷體" panose="03000509000000000000" pitchFamily="65" charset="-120"/>
                <a:ea typeface="標楷體" panose="03000509000000000000" pitchFamily="65" charset="-120"/>
              </a:rPr>
              <a:t>醫療</a:t>
            </a:r>
            <a:r>
              <a:rPr lang="zh-TW" altLang="en-US" sz="2000" kern="0" dirty="0">
                <a:solidFill>
                  <a:srgbClr val="0000FF"/>
                </a:solidFill>
                <a:latin typeface="標楷體" panose="03000509000000000000" pitchFamily="65" charset="-120"/>
                <a:ea typeface="標楷體" panose="03000509000000000000" pitchFamily="65" charset="-120"/>
              </a:rPr>
              <a:t>紀錄：醫院驗傷單</a:t>
            </a:r>
            <a:r>
              <a:rPr lang="en-US" altLang="zh-TW" sz="2000" kern="0" dirty="0">
                <a:solidFill>
                  <a:srgbClr val="0000FF"/>
                </a:solidFill>
                <a:latin typeface="標楷體" panose="03000509000000000000" pitchFamily="65" charset="-120"/>
                <a:ea typeface="標楷體" panose="03000509000000000000" pitchFamily="65" charset="-120"/>
              </a:rPr>
              <a:t>(</a:t>
            </a:r>
            <a:r>
              <a:rPr lang="zh-TW" altLang="en-US" sz="2000" kern="0" dirty="0">
                <a:solidFill>
                  <a:srgbClr val="0000FF"/>
                </a:solidFill>
                <a:latin typeface="標楷體" panose="03000509000000000000" pitchFamily="65" charset="-120"/>
                <a:ea typeface="標楷體" panose="03000509000000000000" pitchFamily="65" charset="-120"/>
              </a:rPr>
              <a:t>診斷證明</a:t>
            </a:r>
            <a:r>
              <a:rPr lang="en-US" altLang="zh-TW" sz="2000" kern="0" dirty="0">
                <a:solidFill>
                  <a:srgbClr val="0000FF"/>
                </a:solidFill>
                <a:latin typeface="標楷體" panose="03000509000000000000" pitchFamily="65" charset="-120"/>
                <a:ea typeface="標楷體" panose="03000509000000000000" pitchFamily="65" charset="-120"/>
              </a:rPr>
              <a:t>)</a:t>
            </a:r>
            <a:r>
              <a:rPr lang="zh-TW" altLang="en-US" sz="2000" kern="0" dirty="0">
                <a:solidFill>
                  <a:srgbClr val="0000FF"/>
                </a:solidFill>
                <a:latin typeface="標楷體" panose="03000509000000000000" pitchFamily="65" charset="-120"/>
                <a:ea typeface="標楷體" panose="03000509000000000000" pitchFamily="65" charset="-120"/>
              </a:rPr>
              <a:t>等</a:t>
            </a:r>
            <a:r>
              <a:rPr lang="zh-TW" altLang="en-US" sz="2000" kern="0" dirty="0" smtClean="0">
                <a:solidFill>
                  <a:srgbClr val="0000FF"/>
                </a:solidFill>
                <a:latin typeface="標楷體" panose="03000509000000000000" pitchFamily="65" charset="-120"/>
                <a:ea typeface="標楷體" panose="03000509000000000000" pitchFamily="65" charset="-120"/>
              </a:rPr>
              <a:t>。</a:t>
            </a:r>
            <a:endParaRPr lang="en-US" altLang="zh-TW" sz="2000" kern="0" dirty="0" smtClean="0">
              <a:solidFill>
                <a:srgbClr val="0000FF"/>
              </a:solidFill>
              <a:latin typeface="標楷體" panose="03000509000000000000" pitchFamily="65" charset="-120"/>
              <a:ea typeface="標楷體" panose="03000509000000000000" pitchFamily="65" charset="-120"/>
            </a:endParaRPr>
          </a:p>
          <a:p>
            <a:pPr marL="265113" indent="-265113">
              <a:buNone/>
            </a:pPr>
            <a:r>
              <a:rPr lang="en-US" altLang="zh-TW" sz="2000" kern="0" dirty="0" smtClean="0">
                <a:solidFill>
                  <a:srgbClr val="0000FF"/>
                </a:solidFill>
                <a:latin typeface="標楷體" panose="03000509000000000000" pitchFamily="65" charset="-120"/>
                <a:ea typeface="標楷體" panose="03000509000000000000" pitchFamily="65" charset="-120"/>
              </a:rPr>
              <a:t>2.</a:t>
            </a:r>
            <a:r>
              <a:rPr lang="zh-TW" altLang="en-US" sz="2000" kern="0" dirty="0" smtClean="0">
                <a:solidFill>
                  <a:srgbClr val="0000FF"/>
                </a:solidFill>
                <a:latin typeface="標楷體" panose="03000509000000000000" pitchFamily="65" charset="-120"/>
                <a:ea typeface="標楷體" panose="03000509000000000000" pitchFamily="65" charset="-120"/>
              </a:rPr>
              <a:t>文字</a:t>
            </a:r>
            <a:r>
              <a:rPr lang="zh-TW" altLang="en-US" sz="2000" kern="0" dirty="0">
                <a:solidFill>
                  <a:srgbClr val="0000FF"/>
                </a:solidFill>
                <a:latin typeface="標楷體" panose="03000509000000000000" pitchFamily="65" charset="-120"/>
                <a:ea typeface="標楷體" panose="03000509000000000000" pitchFamily="65" charset="-120"/>
              </a:rPr>
              <a:t>記錄：紀錄下當時的人、事、時、地、物與在場人員</a:t>
            </a:r>
            <a:r>
              <a:rPr lang="zh-TW" altLang="en-US" sz="2000" kern="0" dirty="0" smtClean="0">
                <a:solidFill>
                  <a:srgbClr val="0000FF"/>
                </a:solidFill>
                <a:latin typeface="標楷體" panose="03000509000000000000" pitchFamily="65" charset="-120"/>
                <a:ea typeface="標楷體" panose="03000509000000000000" pitchFamily="65" charset="-120"/>
              </a:rPr>
              <a:t>。</a:t>
            </a:r>
            <a:endParaRPr lang="en-US" altLang="zh-TW" sz="2000" kern="0" dirty="0" smtClean="0">
              <a:solidFill>
                <a:srgbClr val="0000FF"/>
              </a:solidFill>
              <a:latin typeface="標楷體" panose="03000509000000000000" pitchFamily="65" charset="-120"/>
              <a:ea typeface="標楷體" panose="03000509000000000000" pitchFamily="65" charset="-120"/>
            </a:endParaRPr>
          </a:p>
          <a:p>
            <a:pPr marL="265113" indent="-265113">
              <a:buNone/>
            </a:pPr>
            <a:r>
              <a:rPr lang="en-US" altLang="zh-TW" sz="2000" kern="0" dirty="0" smtClean="0">
                <a:solidFill>
                  <a:srgbClr val="0000FF"/>
                </a:solidFill>
                <a:latin typeface="標楷體" panose="03000509000000000000" pitchFamily="65" charset="-120"/>
                <a:ea typeface="標楷體" panose="03000509000000000000" pitchFamily="65" charset="-120"/>
              </a:rPr>
              <a:t>3.</a:t>
            </a:r>
            <a:r>
              <a:rPr lang="zh-TW" altLang="en-US" sz="2000" kern="0" dirty="0" smtClean="0">
                <a:solidFill>
                  <a:srgbClr val="0000FF"/>
                </a:solidFill>
                <a:latin typeface="標楷體" panose="03000509000000000000" pitchFamily="65" charset="-120"/>
                <a:ea typeface="標楷體" panose="03000509000000000000" pitchFamily="65" charset="-120"/>
              </a:rPr>
              <a:t>通訊</a:t>
            </a:r>
            <a:r>
              <a:rPr lang="zh-TW" altLang="en-US" sz="2000" kern="0" dirty="0">
                <a:solidFill>
                  <a:srgbClr val="0000FF"/>
                </a:solidFill>
                <a:latin typeface="標楷體" panose="03000509000000000000" pitchFamily="65" charset="-120"/>
                <a:ea typeface="標楷體" panose="03000509000000000000" pitchFamily="65" charset="-120"/>
              </a:rPr>
              <a:t>軟體：例如 </a:t>
            </a:r>
            <a:r>
              <a:rPr lang="en-US" altLang="zh-TW" sz="2000" kern="0" dirty="0">
                <a:solidFill>
                  <a:srgbClr val="0000FF"/>
                </a:solidFill>
                <a:latin typeface="標楷體" panose="03000509000000000000" pitchFamily="65" charset="-120"/>
                <a:ea typeface="標楷體" panose="03000509000000000000" pitchFamily="65" charset="-120"/>
              </a:rPr>
              <a:t>line</a:t>
            </a:r>
            <a:r>
              <a:rPr lang="zh-TW" altLang="en-US" sz="2000" kern="0" dirty="0">
                <a:solidFill>
                  <a:srgbClr val="0000FF"/>
                </a:solidFill>
                <a:latin typeface="標楷體" panose="03000509000000000000" pitchFamily="65" charset="-120"/>
                <a:ea typeface="標楷體" panose="03000509000000000000" pitchFamily="65" charset="-120"/>
              </a:rPr>
              <a:t>等等的通話紀錄，利用向對方表達您對這些事件的負面感受，以獲得對方的回應，同時保全這些文字訊息，作為未來進入性平或司法程序所需證物</a:t>
            </a:r>
            <a:r>
              <a:rPr lang="zh-TW" altLang="en-US" sz="2000" kern="0" dirty="0" smtClean="0">
                <a:solidFill>
                  <a:srgbClr val="0000FF"/>
                </a:solidFill>
                <a:latin typeface="標楷體" panose="03000509000000000000" pitchFamily="65" charset="-120"/>
                <a:ea typeface="標楷體" panose="03000509000000000000" pitchFamily="65" charset="-120"/>
              </a:rPr>
              <a:t>。</a:t>
            </a:r>
            <a:endParaRPr lang="en-US" altLang="zh-TW" sz="2000" kern="0" dirty="0" smtClean="0">
              <a:solidFill>
                <a:srgbClr val="0000FF"/>
              </a:solidFill>
              <a:latin typeface="標楷體" panose="03000509000000000000" pitchFamily="65" charset="-120"/>
              <a:ea typeface="標楷體" panose="03000509000000000000" pitchFamily="65" charset="-120"/>
            </a:endParaRPr>
          </a:p>
          <a:p>
            <a:pPr marL="265113" indent="-265113">
              <a:buNone/>
            </a:pPr>
            <a:r>
              <a:rPr lang="en-US" altLang="zh-TW" sz="2000" kern="0" dirty="0" smtClean="0">
                <a:solidFill>
                  <a:srgbClr val="0000FF"/>
                </a:solidFill>
                <a:latin typeface="標楷體" panose="03000509000000000000" pitchFamily="65" charset="-120"/>
                <a:ea typeface="標楷體" panose="03000509000000000000" pitchFamily="65" charset="-120"/>
              </a:rPr>
              <a:t>4.</a:t>
            </a:r>
            <a:r>
              <a:rPr lang="zh-TW" altLang="en-US" sz="2000" kern="0" dirty="0" smtClean="0">
                <a:solidFill>
                  <a:srgbClr val="0000FF"/>
                </a:solidFill>
                <a:latin typeface="標楷體" panose="03000509000000000000" pitchFamily="65" charset="-120"/>
                <a:ea typeface="標楷體" panose="03000509000000000000" pitchFamily="65" charset="-120"/>
              </a:rPr>
              <a:t>其他：警局報案，盡快由</a:t>
            </a:r>
            <a:r>
              <a:rPr lang="zh-TW" altLang="en-US" sz="2000" kern="0" dirty="0">
                <a:solidFill>
                  <a:srgbClr val="0000FF"/>
                </a:solidFill>
                <a:latin typeface="標楷體" panose="03000509000000000000" pitchFamily="65" charset="-120"/>
                <a:ea typeface="標楷體" panose="03000509000000000000" pitchFamily="65" charset="-120"/>
              </a:rPr>
              <a:t>司法人員協助取得監視影像</a:t>
            </a:r>
            <a:r>
              <a:rPr lang="en-US" altLang="zh-TW" sz="2000" kern="0" dirty="0">
                <a:solidFill>
                  <a:srgbClr val="0000FF"/>
                </a:solidFill>
                <a:latin typeface="標楷體" panose="03000509000000000000" pitchFamily="65" charset="-120"/>
                <a:ea typeface="標楷體" panose="03000509000000000000" pitchFamily="65" charset="-120"/>
              </a:rPr>
              <a:t>(</a:t>
            </a:r>
            <a:r>
              <a:rPr lang="zh-TW" altLang="en-US" sz="2000" kern="0" dirty="0" smtClean="0">
                <a:solidFill>
                  <a:srgbClr val="0000FF"/>
                </a:solidFill>
                <a:latin typeface="標楷體" panose="03000509000000000000" pitchFamily="65" charset="-120"/>
                <a:ea typeface="標楷體" panose="03000509000000000000" pitchFamily="65" charset="-120"/>
              </a:rPr>
              <a:t>否則會被</a:t>
            </a:r>
            <a:r>
              <a:rPr lang="zh-TW" altLang="en-US" sz="2000" kern="0" dirty="0">
                <a:solidFill>
                  <a:srgbClr val="0000FF"/>
                </a:solidFill>
                <a:latin typeface="標楷體" panose="03000509000000000000" pitchFamily="65" charset="-120"/>
                <a:ea typeface="標楷體" panose="03000509000000000000" pitchFamily="65" charset="-120"/>
              </a:rPr>
              <a:t>覆蓋</a:t>
            </a:r>
            <a:r>
              <a:rPr lang="en-US" altLang="zh-TW" sz="2000" kern="0" dirty="0">
                <a:solidFill>
                  <a:srgbClr val="0000FF"/>
                </a:solidFill>
                <a:latin typeface="標楷體" panose="03000509000000000000" pitchFamily="65" charset="-120"/>
                <a:ea typeface="標楷體" panose="03000509000000000000" pitchFamily="65" charset="-120"/>
              </a:rPr>
              <a:t>)</a:t>
            </a:r>
            <a:r>
              <a:rPr lang="zh-TW" altLang="en-US" sz="2000" kern="0" dirty="0">
                <a:solidFill>
                  <a:srgbClr val="0000FF"/>
                </a:solidFill>
                <a:latin typeface="標楷體" panose="03000509000000000000" pitchFamily="65" charset="-120"/>
                <a:ea typeface="標楷體" panose="03000509000000000000" pitchFamily="65" charset="-120"/>
              </a:rPr>
              <a:t>。</a:t>
            </a:r>
            <a:endParaRPr lang="en-US" altLang="zh-TW" sz="2000" kern="0" dirty="0" smtClean="0">
              <a:solidFill>
                <a:srgbClr val="0000FF"/>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職場性騷擾</a:t>
            </a:r>
            <a:endParaRPr lang="zh-TW" altLang="en-US" sz="4000" kern="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1095425"/>
      </p:ext>
    </p:extLst>
  </p:cSld>
  <p:clrMapOvr>
    <a:masterClrMapping/>
  </p:clrMapOvr>
  <p:transition advClick="0"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4</a:t>
            </a:fld>
            <a:endParaRPr lang="en-US" altLang="zh-TW" sz="900">
              <a:solidFill>
                <a:srgbClr val="712D1C"/>
              </a:solidFill>
            </a:endParaRPr>
          </a:p>
        </p:txBody>
      </p:sp>
      <p:sp>
        <p:nvSpPr>
          <p:cNvPr id="13315" name="Rectangle 2"/>
          <p:cNvSpPr>
            <a:spLocks noGrp="1" noChangeArrowheads="1"/>
          </p:cNvSpPr>
          <p:nvPr>
            <p:ph type="title" idx="4294967295"/>
          </p:nvPr>
        </p:nvSpPr>
        <p:spPr>
          <a:xfrm>
            <a:off x="-11432" y="233005"/>
            <a:ext cx="6834352"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a:solidFill>
                  <a:srgbClr val="002060"/>
                </a:solidFill>
                <a:latin typeface="標楷體" panose="03000509000000000000" pitchFamily="65" charset="-120"/>
                <a:ea typeface="標楷體" panose="03000509000000000000" pitchFamily="65" charset="-120"/>
              </a:rPr>
              <a:t>實習成績考核</a:t>
            </a:r>
          </a:p>
        </p:txBody>
      </p:sp>
      <p:graphicFrame>
        <p:nvGraphicFramePr>
          <p:cNvPr id="2" name="表格 1"/>
          <p:cNvGraphicFramePr>
            <a:graphicFrameLocks noGrp="1"/>
          </p:cNvGraphicFramePr>
          <p:nvPr>
            <p:extLst>
              <p:ext uri="{D42A27DB-BD31-4B8C-83A1-F6EECF244321}">
                <p14:modId xmlns:p14="http://schemas.microsoft.com/office/powerpoint/2010/main" val="2084810163"/>
              </p:ext>
            </p:extLst>
          </p:nvPr>
        </p:nvGraphicFramePr>
        <p:xfrm>
          <a:off x="273616" y="1037785"/>
          <a:ext cx="6349280" cy="2122957"/>
        </p:xfrm>
        <a:graphic>
          <a:graphicData uri="http://schemas.openxmlformats.org/drawingml/2006/table">
            <a:tbl>
              <a:tblPr firstRow="1" firstCol="1" lastRow="1" lastCol="1" bandRow="1" bandCol="1">
                <a:tableStyleId>{16D9F66E-5EB9-4882-86FB-DCBF35E3C3E4}</a:tableStyleId>
              </a:tblPr>
              <a:tblGrid>
                <a:gridCol w="789935">
                  <a:extLst>
                    <a:ext uri="{9D8B030D-6E8A-4147-A177-3AD203B41FA5}">
                      <a16:colId xmlns:a16="http://schemas.microsoft.com/office/drawing/2014/main" val="20000"/>
                    </a:ext>
                  </a:extLst>
                </a:gridCol>
                <a:gridCol w="1082273">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396952">
                  <a:extLst>
                    <a:ext uri="{9D8B030D-6E8A-4147-A177-3AD203B41FA5}">
                      <a16:colId xmlns:a16="http://schemas.microsoft.com/office/drawing/2014/main" val="20003"/>
                    </a:ext>
                  </a:extLst>
                </a:gridCol>
              </a:tblGrid>
              <a:tr h="436359">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p>
                  </a:txBody>
                  <a:tcPr marL="64449" marR="64449" marT="0" marB="0" anchor="ctr"/>
                </a:tc>
                <a:tc>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比例</a:t>
                      </a:r>
                    </a:p>
                  </a:txBody>
                  <a:tcPr marL="64449" marR="64449" marT="0" marB="0" anchor="ctr"/>
                </a:tc>
                <a:tc gridSpan="2">
                  <a:txBody>
                    <a:bodyPr/>
                    <a:lstStyle/>
                    <a:p>
                      <a:pPr algn="ct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項目</a:t>
                      </a:r>
                    </a:p>
                  </a:txBody>
                  <a:tcPr marL="64449" marR="64449" marT="0" marB="0" anchor="ctr"/>
                </a:tc>
                <a:tc hMerge="1">
                  <a:txBody>
                    <a:bodyPr/>
                    <a:lstStyle/>
                    <a:p>
                      <a:endParaRPr lang="zh-TW" altLang="en-US"/>
                    </a:p>
                  </a:txBody>
                  <a:tcPr/>
                </a:tc>
                <a:extLst>
                  <a:ext uri="{0D108BD9-81ED-4DB2-BD59-A6C34878D82A}">
                    <a16:rowId xmlns:a16="http://schemas.microsoft.com/office/drawing/2014/main" val="10000"/>
                  </a:ext>
                </a:extLst>
              </a:tr>
              <a:tr h="583822">
                <a:tc>
                  <a:txBody>
                    <a:bodyPr/>
                    <a:lstStyle/>
                    <a:p>
                      <a:pPr indent="-36830"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a:txBody>
                    <a:bodyPr/>
                    <a:lstStyle/>
                    <a:p>
                      <a:pPr algn="ct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50%</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gridSpan="2">
                  <a:txBody>
                    <a:bodyPr/>
                    <a:lstStyle/>
                    <a:p>
                      <a:pP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實習單位之工作評分</a:t>
                      </a:r>
                    </a:p>
                  </a:txBody>
                  <a:tcPr marL="64449" marR="64449" marT="0" marB="0" anchor="ctr"/>
                </a:tc>
                <a:tc hMerge="1">
                  <a:txBody>
                    <a:bodyPr/>
                    <a:lstStyle/>
                    <a:p>
                      <a:endParaRPr lang="zh-TW" altLang="en-US"/>
                    </a:p>
                  </a:txBody>
                  <a:tcPr/>
                </a:tc>
                <a:extLst>
                  <a:ext uri="{0D108BD9-81ED-4DB2-BD59-A6C34878D82A}">
                    <a16:rowId xmlns:a16="http://schemas.microsoft.com/office/drawing/2014/main" val="10001"/>
                  </a:ext>
                </a:extLst>
              </a:tr>
              <a:tr h="551388">
                <a:tc rowSpan="2">
                  <a:txBody>
                    <a:bodyPr/>
                    <a:lstStyle/>
                    <a:p>
                      <a:pPr indent="-36830" algn="ctr">
                        <a:spcAft>
                          <a:spcPts val="0"/>
                        </a:spcAft>
                      </a:pPr>
                      <a:r>
                        <a:rPr lang="en-US" sz="24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rowSpan="2">
                  <a:txBody>
                    <a:bodyPr/>
                    <a:lstStyle/>
                    <a:p>
                      <a:pPr algn="ctr">
                        <a:spcAft>
                          <a:spcPts val="0"/>
                        </a:spcAft>
                      </a:pPr>
                      <a:r>
                        <a:rPr lang="en-US"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50%</a:t>
                      </a:r>
                      <a:endParaRPr lang="zh-TW" sz="2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a:txBody>
                    <a:bodyPr/>
                    <a:lstStyle/>
                    <a:p>
                      <a:pPr algn="ct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a:txBody>
                    <a:bodyPr/>
                    <a:lstStyle/>
                    <a:p>
                      <a:pP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本系教師校外實習視導</a:t>
                      </a:r>
                    </a:p>
                  </a:txBody>
                  <a:tcPr marL="64449" marR="64449" marT="0" marB="0" anchor="ctr"/>
                </a:tc>
                <a:extLst>
                  <a:ext uri="{0D108BD9-81ED-4DB2-BD59-A6C34878D82A}">
                    <a16:rowId xmlns:a16="http://schemas.microsoft.com/office/drawing/2014/main" val="10002"/>
                  </a:ext>
                </a:extLst>
              </a:tr>
              <a:tr h="55138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40%</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4449" marR="64449" marT="0" marB="0" anchor="ctr"/>
                </a:tc>
                <a:tc>
                  <a:txBody>
                    <a:bodyPr/>
                    <a:lstStyle/>
                    <a:p>
                      <a:pPr>
                        <a:spcAft>
                          <a:spcPts val="0"/>
                        </a:spcAft>
                      </a:pPr>
                      <a:r>
                        <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校外實習報告</a:t>
                      </a:r>
                    </a:p>
                  </a:txBody>
                  <a:tcPr marL="64449" marR="64449" marT="0" marB="0" anchor="ctr"/>
                </a:tc>
                <a:extLst>
                  <a:ext uri="{0D108BD9-81ED-4DB2-BD59-A6C34878D82A}">
                    <a16:rowId xmlns:a16="http://schemas.microsoft.com/office/drawing/2014/main" val="10003"/>
                  </a:ext>
                </a:extLst>
              </a:tr>
            </a:tbl>
          </a:graphicData>
        </a:graphic>
      </p:graphicFrame>
      <p:sp>
        <p:nvSpPr>
          <p:cNvPr id="3" name="矩形 2"/>
          <p:cNvSpPr/>
          <p:nvPr/>
        </p:nvSpPr>
        <p:spPr>
          <a:xfrm>
            <a:off x="260648" y="3363838"/>
            <a:ext cx="6357680" cy="1200329"/>
          </a:xfrm>
          <a:prstGeom prst="rect">
            <a:avLst/>
          </a:prstGeom>
        </p:spPr>
        <p:txBody>
          <a:bodyPr wrap="square">
            <a:spAutoFit/>
          </a:bodyPr>
          <a:lstStyle/>
          <a:p>
            <a:pPr marL="444500" indent="-444500">
              <a:spcAft>
                <a:spcPts val="0"/>
              </a:spcAft>
            </a:pPr>
            <a:r>
              <a:rPr lang="en-US" altLang="zh-TW" sz="2400" kern="100" dirty="0" smtClean="0">
                <a:solidFill>
                  <a:srgbClr val="002060"/>
                </a:solidFill>
                <a:latin typeface="微軟正黑體" panose="020B0604030504040204" pitchFamily="34" charset="-120"/>
                <a:ea typeface="微軟正黑體" panose="020B0604030504040204" pitchFamily="34" charset="-120"/>
              </a:rPr>
              <a:t>※</a:t>
            </a:r>
            <a:r>
              <a:rPr lang="zh-TW" altLang="zh-TW" sz="2400" kern="100" dirty="0" smtClean="0">
                <a:solidFill>
                  <a:srgbClr val="002060"/>
                </a:solidFill>
                <a:latin typeface="微軟正黑體" panose="020B0604030504040204" pitchFamily="34" charset="-120"/>
                <a:ea typeface="微軟正黑體" panose="020B0604030504040204" pitchFamily="34" charset="-120"/>
              </a:rPr>
              <a:t>實習</a:t>
            </a:r>
            <a:r>
              <a:rPr lang="zh-TW" altLang="zh-TW" sz="2400" kern="100" dirty="0">
                <a:solidFill>
                  <a:srgbClr val="002060"/>
                </a:solidFill>
                <a:latin typeface="微軟正黑體" panose="020B0604030504040204" pitchFamily="34" charset="-120"/>
                <a:ea typeface="微軟正黑體" panose="020B0604030504040204" pitchFamily="34" charset="-120"/>
              </a:rPr>
              <a:t>報告延遲</a:t>
            </a:r>
            <a:r>
              <a:rPr lang="en-US" altLang="zh-TW" sz="2400" kern="100" dirty="0">
                <a:solidFill>
                  <a:srgbClr val="FF0000"/>
                </a:solidFill>
                <a:latin typeface="微軟正黑體" panose="020B0604030504040204" pitchFamily="34" charset="-120"/>
                <a:ea typeface="微軟正黑體" panose="020B0604030504040204" pitchFamily="34" charset="-120"/>
              </a:rPr>
              <a:t>7</a:t>
            </a:r>
            <a:r>
              <a:rPr lang="zh-TW" altLang="zh-TW" sz="2400" kern="100" dirty="0">
                <a:solidFill>
                  <a:srgbClr val="FF0000"/>
                </a:solidFill>
                <a:latin typeface="微軟正黑體" panose="020B0604030504040204" pitchFamily="34" charset="-120"/>
                <a:ea typeface="微軟正黑體" panose="020B0604030504040204" pitchFamily="34" charset="-120"/>
              </a:rPr>
              <a:t>天內</a:t>
            </a:r>
            <a:r>
              <a:rPr lang="zh-TW" altLang="zh-TW" sz="2400" kern="100" dirty="0">
                <a:solidFill>
                  <a:srgbClr val="002060"/>
                </a:solidFill>
                <a:latin typeface="微軟正黑體" panose="020B0604030504040204" pitchFamily="34" charset="-120"/>
                <a:ea typeface="微軟正黑體" panose="020B0604030504040204" pitchFamily="34" charset="-120"/>
              </a:rPr>
              <a:t>繳交者以</a:t>
            </a:r>
            <a:r>
              <a:rPr lang="en-US" altLang="zh-TW" sz="2400" kern="100" dirty="0">
                <a:solidFill>
                  <a:srgbClr val="FF0000"/>
                </a:solidFill>
                <a:latin typeface="微軟正黑體" panose="020B0604030504040204" pitchFamily="34" charset="-120"/>
                <a:ea typeface="微軟正黑體" panose="020B0604030504040204" pitchFamily="34" charset="-120"/>
              </a:rPr>
              <a:t>60</a:t>
            </a:r>
            <a:r>
              <a:rPr lang="zh-TW" altLang="zh-TW" sz="2400" kern="100" dirty="0">
                <a:solidFill>
                  <a:srgbClr val="FF0000"/>
                </a:solidFill>
                <a:latin typeface="微軟正黑體" panose="020B0604030504040204" pitchFamily="34" charset="-120"/>
                <a:ea typeface="微軟正黑體" panose="020B0604030504040204" pitchFamily="34" charset="-120"/>
              </a:rPr>
              <a:t>分</a:t>
            </a:r>
            <a:r>
              <a:rPr lang="zh-TW" altLang="zh-TW" sz="2400" kern="100" dirty="0">
                <a:solidFill>
                  <a:srgbClr val="002060"/>
                </a:solidFill>
                <a:latin typeface="微軟正黑體" panose="020B0604030504040204" pitchFamily="34" charset="-120"/>
                <a:ea typeface="微軟正黑體" panose="020B0604030504040204" pitchFamily="34" charset="-120"/>
              </a:rPr>
              <a:t>計，</a:t>
            </a:r>
            <a:r>
              <a:rPr lang="zh-TW" altLang="zh-TW" sz="2400" kern="100" dirty="0">
                <a:solidFill>
                  <a:srgbClr val="FF0000"/>
                </a:solidFill>
                <a:latin typeface="微軟正黑體" panose="020B0604030504040204" pitchFamily="34" charset="-120"/>
                <a:ea typeface="微軟正黑體" panose="020B0604030504040204" pitchFamily="34" charset="-120"/>
              </a:rPr>
              <a:t>延遲</a:t>
            </a:r>
            <a:r>
              <a:rPr lang="en-US" altLang="zh-TW" sz="2400" kern="100" dirty="0">
                <a:solidFill>
                  <a:srgbClr val="FF0000"/>
                </a:solidFill>
                <a:latin typeface="微軟正黑體" panose="020B0604030504040204" pitchFamily="34" charset="-120"/>
                <a:ea typeface="微軟正黑體" panose="020B0604030504040204" pitchFamily="34" charset="-120"/>
              </a:rPr>
              <a:t>8</a:t>
            </a:r>
            <a:r>
              <a:rPr lang="zh-TW" altLang="zh-TW" sz="2400" kern="100" dirty="0">
                <a:solidFill>
                  <a:srgbClr val="FF0000"/>
                </a:solidFill>
                <a:latin typeface="微軟正黑體" panose="020B0604030504040204" pitchFamily="34" charset="-120"/>
                <a:ea typeface="微軟正黑體" panose="020B0604030504040204" pitchFamily="34" charset="-120"/>
              </a:rPr>
              <a:t>天</a:t>
            </a:r>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zh-TW" sz="2400" kern="100" dirty="0">
                <a:solidFill>
                  <a:srgbClr val="002060"/>
                </a:solidFill>
                <a:latin typeface="微軟正黑體" panose="020B0604030504040204" pitchFamily="34" charset="-120"/>
                <a:ea typeface="微軟正黑體" panose="020B0604030504040204" pitchFamily="34" charset="-120"/>
              </a:rPr>
              <a:t>含</a:t>
            </a:r>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zh-TW" sz="2400" kern="100" dirty="0">
                <a:solidFill>
                  <a:srgbClr val="002060"/>
                </a:solidFill>
                <a:latin typeface="微軟正黑體" panose="020B0604030504040204" pitchFamily="34" charset="-120"/>
                <a:ea typeface="微軟正黑體" panose="020B0604030504040204" pitchFamily="34" charset="-120"/>
              </a:rPr>
              <a:t>以上或未繳交者</a:t>
            </a:r>
            <a:r>
              <a:rPr lang="zh-TW" altLang="zh-TW" sz="2400" kern="100" dirty="0">
                <a:solidFill>
                  <a:srgbClr val="FF0000"/>
                </a:solidFill>
                <a:latin typeface="微軟正黑體" panose="020B0604030504040204" pitchFamily="34" charset="-120"/>
                <a:ea typeface="微軟正黑體" panose="020B0604030504040204" pitchFamily="34" charset="-120"/>
              </a:rPr>
              <a:t>以</a:t>
            </a:r>
            <a:r>
              <a:rPr lang="en-US" altLang="zh-TW" sz="2400" kern="100" dirty="0">
                <a:solidFill>
                  <a:srgbClr val="FF0000"/>
                </a:solidFill>
                <a:latin typeface="微軟正黑體" panose="020B0604030504040204" pitchFamily="34" charset="-120"/>
                <a:ea typeface="微軟正黑體" panose="020B0604030504040204" pitchFamily="34" charset="-120"/>
              </a:rPr>
              <a:t>0</a:t>
            </a:r>
            <a:r>
              <a:rPr lang="zh-TW" altLang="zh-TW" sz="2400" kern="100" dirty="0">
                <a:solidFill>
                  <a:srgbClr val="FF0000"/>
                </a:solidFill>
                <a:latin typeface="微軟正黑體" panose="020B0604030504040204" pitchFamily="34" charset="-120"/>
                <a:ea typeface="微軟正黑體" panose="020B0604030504040204" pitchFamily="34" charset="-120"/>
              </a:rPr>
              <a:t>分計</a:t>
            </a:r>
            <a:r>
              <a:rPr lang="zh-TW" altLang="zh-TW" sz="2400" kern="100" dirty="0">
                <a:solidFill>
                  <a:srgbClr val="002060"/>
                </a:solidFill>
                <a:latin typeface="微軟正黑體" panose="020B0604030504040204" pitchFamily="34" charset="-120"/>
                <a:ea typeface="微軟正黑體" panose="020B0604030504040204" pitchFamily="34" charset="-120"/>
              </a:rPr>
              <a:t>。</a:t>
            </a:r>
          </a:p>
          <a:p>
            <a:pPr marL="444500" indent="-444500">
              <a:spcAft>
                <a:spcPts val="0"/>
              </a:spcAft>
            </a:pPr>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zh-TW" sz="2400" kern="100" dirty="0">
                <a:solidFill>
                  <a:srgbClr val="002060"/>
                </a:solidFill>
                <a:latin typeface="微軟正黑體" panose="020B0604030504040204" pitchFamily="34" charset="-120"/>
                <a:ea typeface="微軟正黑體" panose="020B0604030504040204" pitchFamily="34" charset="-120"/>
              </a:rPr>
              <a:t>期末時繳交整份完整</a:t>
            </a:r>
            <a:r>
              <a:rPr lang="zh-TW" altLang="zh-TW" sz="2400" kern="100" dirty="0" smtClean="0">
                <a:solidFill>
                  <a:srgbClr val="002060"/>
                </a:solidFill>
                <a:latin typeface="微軟正黑體" panose="020B0604030504040204" pitchFamily="34" charset="-120"/>
                <a:ea typeface="微軟正黑體" panose="020B0604030504040204" pitchFamily="34" charset="-120"/>
              </a:rPr>
              <a:t>報告</a:t>
            </a:r>
            <a:r>
              <a:rPr lang="en-US" altLang="zh-TW" sz="2400" kern="100" dirty="0" smtClean="0">
                <a:solidFill>
                  <a:srgbClr val="002060"/>
                </a:solidFill>
                <a:latin typeface="微軟正黑體" panose="020B0604030504040204" pitchFamily="34" charset="-120"/>
                <a:ea typeface="微軟正黑體" panose="020B0604030504040204" pitchFamily="34" charset="-120"/>
              </a:rPr>
              <a:t>1</a:t>
            </a:r>
            <a:r>
              <a:rPr lang="zh-TW" altLang="zh-TW" sz="2400" kern="100" dirty="0" smtClean="0">
                <a:solidFill>
                  <a:srgbClr val="002060"/>
                </a:solidFill>
                <a:latin typeface="微軟正黑體" panose="020B0604030504040204" pitchFamily="34" charset="-120"/>
                <a:ea typeface="微軟正黑體" panose="020B0604030504040204" pitchFamily="34" charset="-120"/>
              </a:rPr>
              <a:t>份</a:t>
            </a:r>
            <a:r>
              <a:rPr lang="zh-TW" altLang="zh-TW" sz="2400" kern="100" dirty="0">
                <a:solidFill>
                  <a:srgbClr val="002060"/>
                </a:solidFill>
                <a:latin typeface="微軟正黑體" panose="020B0604030504040204" pitchFamily="34" charset="-120"/>
                <a:ea typeface="微軟正黑體" panose="020B0604030504040204" pitchFamily="34" charset="-120"/>
              </a:rPr>
              <a:t>留作系上存檔。</a:t>
            </a:r>
          </a:p>
        </p:txBody>
      </p:sp>
    </p:spTree>
    <p:extLst>
      <p:ext uri="{BB962C8B-B14F-4D97-AF65-F5344CB8AC3E}">
        <p14:creationId xmlns:p14="http://schemas.microsoft.com/office/powerpoint/2010/main" val="172696155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idx="4294967295"/>
          </p:nvPr>
        </p:nvSpPr>
        <p:spPr>
          <a:xfrm>
            <a:off x="342900" y="86916"/>
            <a:ext cx="6172200" cy="1350169"/>
          </a:xfrm>
        </p:spPr>
        <p:txBody>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職場倫理及團隊</a:t>
            </a:r>
            <a:endParaRPr lang="en-US" altLang="zh-TW" sz="4000" dirty="0">
              <a:solidFill>
                <a:srgbClr val="002060"/>
              </a:solidFill>
              <a:latin typeface="標楷體" panose="03000509000000000000" pitchFamily="65" charset="-120"/>
              <a:ea typeface="標楷體" panose="03000509000000000000" pitchFamily="65" charset="-120"/>
            </a:endParaRPr>
          </a:p>
        </p:txBody>
      </p:sp>
      <p:sp>
        <p:nvSpPr>
          <p:cNvPr id="45059" name="內容版面配置區 2"/>
          <p:cNvSpPr>
            <a:spLocks noGrp="1"/>
          </p:cNvSpPr>
          <p:nvPr>
            <p:ph idx="4294967295"/>
          </p:nvPr>
        </p:nvSpPr>
        <p:spPr>
          <a:xfrm>
            <a:off x="538436" y="1463387"/>
            <a:ext cx="5976664" cy="4278995"/>
          </a:xfrm>
        </p:spPr>
        <p:txBody>
          <a:bodyPr/>
          <a:lstStyle/>
          <a:p>
            <a:r>
              <a:rPr lang="zh-TW" altLang="en-US" sz="3000" dirty="0">
                <a:solidFill>
                  <a:srgbClr val="FF0000"/>
                </a:solidFill>
                <a:latin typeface="標楷體" panose="03000509000000000000" pitchFamily="65" charset="-120"/>
                <a:ea typeface="標楷體" panose="03000509000000000000" pitchFamily="65" charset="-120"/>
              </a:rPr>
              <a:t>注意從屬關係。</a:t>
            </a:r>
            <a:endParaRPr lang="en-US" altLang="zh-TW" sz="3000" dirty="0">
              <a:solidFill>
                <a:srgbClr val="FF0000"/>
              </a:solidFill>
              <a:latin typeface="標楷體" panose="03000509000000000000" pitchFamily="65" charset="-120"/>
              <a:ea typeface="標楷體" panose="03000509000000000000" pitchFamily="65" charset="-120"/>
            </a:endParaRPr>
          </a:p>
          <a:p>
            <a:r>
              <a:rPr lang="zh-TW" altLang="en-US" sz="3000" dirty="0" smtClean="0">
                <a:solidFill>
                  <a:srgbClr val="0000FF"/>
                </a:solidFill>
                <a:latin typeface="標楷體" panose="03000509000000000000" pitchFamily="65" charset="-120"/>
                <a:ea typeface="標楷體" panose="03000509000000000000" pitchFamily="65" charset="-120"/>
              </a:rPr>
              <a:t>職</a:t>
            </a:r>
            <a:r>
              <a:rPr lang="zh-TW" altLang="en-US" sz="3000" dirty="0">
                <a:solidFill>
                  <a:srgbClr val="0000FF"/>
                </a:solidFill>
                <a:latin typeface="標楷體" panose="03000509000000000000" pitchFamily="65" charset="-120"/>
                <a:ea typeface="標楷體" panose="03000509000000000000" pitchFamily="65" charset="-120"/>
              </a:rPr>
              <a:t>場倫理就是在職場中的人際關係，我們應該共同遵守的</a:t>
            </a:r>
            <a:r>
              <a:rPr lang="zh-TW" altLang="en-US" sz="3000" dirty="0" smtClean="0">
                <a:solidFill>
                  <a:srgbClr val="0000FF"/>
                </a:solidFill>
                <a:latin typeface="標楷體" panose="03000509000000000000" pitchFamily="65" charset="-120"/>
                <a:ea typeface="標楷體" panose="03000509000000000000" pitchFamily="65" charset="-120"/>
              </a:rPr>
              <a:t>規範。</a:t>
            </a:r>
            <a:endParaRPr lang="zh-TW" altLang="en-US" sz="3000" dirty="0">
              <a:solidFill>
                <a:srgbClr val="0000FF"/>
              </a:solidFill>
              <a:latin typeface="標楷體" panose="03000509000000000000" pitchFamily="65" charset="-120"/>
              <a:ea typeface="標楷體" panose="03000509000000000000" pitchFamily="65" charset="-120"/>
            </a:endParaRPr>
          </a:p>
          <a:p>
            <a:r>
              <a:rPr lang="zh-TW" altLang="en-US" sz="3000" dirty="0" smtClean="0">
                <a:solidFill>
                  <a:srgbClr val="FF0000"/>
                </a:solidFill>
                <a:latin typeface="標楷體" panose="03000509000000000000" pitchFamily="65" charset="-120"/>
                <a:ea typeface="標楷體" panose="03000509000000000000" pitchFamily="65" charset="-120"/>
              </a:rPr>
              <a:t>融入團隊並能與人合作。</a:t>
            </a:r>
            <a:endParaRPr lang="en-US" altLang="zh-TW" sz="3000" dirty="0" smtClean="0">
              <a:solidFill>
                <a:srgbClr val="FF0000"/>
              </a:solidFill>
              <a:latin typeface="標楷體" panose="03000509000000000000" pitchFamily="65" charset="-120"/>
              <a:ea typeface="標楷體" panose="03000509000000000000" pitchFamily="65" charset="-120"/>
            </a:endParaRPr>
          </a:p>
          <a:p>
            <a:r>
              <a:rPr lang="zh-TW" altLang="en-US" sz="3000" dirty="0">
                <a:solidFill>
                  <a:srgbClr val="0000FF"/>
                </a:solidFill>
                <a:latin typeface="標楷體" panose="03000509000000000000" pitchFamily="65" charset="-120"/>
                <a:ea typeface="標楷體" panose="03000509000000000000" pitchFamily="65" charset="-120"/>
              </a:rPr>
              <a:t>多讚</a:t>
            </a:r>
            <a:r>
              <a:rPr lang="zh-TW" altLang="en-US" sz="3000" dirty="0" smtClean="0">
                <a:solidFill>
                  <a:srgbClr val="0000FF"/>
                </a:solidFill>
                <a:latin typeface="標楷體" panose="03000509000000000000" pitchFamily="65" charset="-120"/>
                <a:ea typeface="標楷體" panose="03000509000000000000" pitchFamily="65" charset="-120"/>
              </a:rPr>
              <a:t>賞</a:t>
            </a:r>
            <a:r>
              <a:rPr lang="zh-TW" altLang="en-US" sz="3000" dirty="0">
                <a:solidFill>
                  <a:srgbClr val="0000FF"/>
                </a:solidFill>
                <a:latin typeface="標楷體" panose="03000509000000000000" pitchFamily="65" charset="-120"/>
                <a:ea typeface="標楷體" panose="03000509000000000000" pitchFamily="65" charset="-120"/>
              </a:rPr>
              <a:t>、少</a:t>
            </a:r>
            <a:r>
              <a:rPr lang="zh-TW" altLang="en-US" sz="3000" dirty="0" smtClean="0">
                <a:solidFill>
                  <a:srgbClr val="0000FF"/>
                </a:solidFill>
                <a:latin typeface="標楷體" panose="03000509000000000000" pitchFamily="65" charset="-120"/>
                <a:ea typeface="標楷體" panose="03000509000000000000" pitchFamily="65" charset="-120"/>
              </a:rPr>
              <a:t>批判，建立好的人際關係。</a:t>
            </a:r>
            <a:endParaRPr lang="en-US" altLang="zh-TW" sz="3000" dirty="0">
              <a:solidFill>
                <a:srgbClr val="0000FF"/>
              </a:solidFill>
              <a:latin typeface="標楷體" panose="03000509000000000000" pitchFamily="65" charset="-120"/>
              <a:ea typeface="標楷體" panose="03000509000000000000" pitchFamily="65" charset="-120"/>
            </a:endParaRPr>
          </a:p>
          <a:p>
            <a:endParaRPr lang="en-US" altLang="zh-TW" sz="3300" dirty="0" smtClean="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945401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41</a:t>
            </a:fld>
            <a:endParaRPr lang="zh-TW" altLang="en-US"/>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endParaRPr lang="zh-TW" altLang="en-US" sz="4000" kern="0" dirty="0">
              <a:solidFill>
                <a:srgbClr val="002060"/>
              </a:solidFill>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43496" y="421339"/>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Bef>
                <a:spcPts val="0"/>
              </a:spcBef>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一</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476672" y="1532468"/>
            <a:ext cx="5913784" cy="2764332"/>
          </a:xfrm>
          <a:prstGeom prst="rect">
            <a:avLst/>
          </a:prstGeom>
        </p:spPr>
        <p:txBody>
          <a:bodyPr>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just" eaLnBrk="1" hangingPunct="1">
              <a:lnSpc>
                <a:spcPct val="150000"/>
              </a:lnSpc>
              <a:spcBef>
                <a:spcPts val="0"/>
              </a:spcBef>
              <a:spcAft>
                <a:spcPts val="0"/>
              </a:spcAft>
              <a:buFontTx/>
              <a:buBlip>
                <a:blip r:embed="rId2"/>
              </a:buBlip>
              <a:defRPr/>
            </a:pPr>
            <a:r>
              <a:rPr lang="zh-TW" altLang="en-US" sz="3200" kern="0" dirty="0" smtClean="0">
                <a:solidFill>
                  <a:srgbClr val="002060"/>
                </a:solidFill>
                <a:latin typeface="標楷體" panose="03000509000000000000" pitchFamily="65" charset="-120"/>
                <a:ea typeface="標楷體" panose="03000509000000000000" pitchFamily="65" charset="-120"/>
              </a:rPr>
              <a:t> </a:t>
            </a:r>
            <a:r>
              <a:rPr lang="zh-TW" altLang="en-US" sz="3200" b="1" kern="0" dirty="0" smtClean="0">
                <a:solidFill>
                  <a:srgbClr val="C00000"/>
                </a:solidFill>
                <a:latin typeface="標楷體" panose="03000509000000000000" pitchFamily="65" charset="-120"/>
                <a:ea typeface="標楷體" panose="03000509000000000000" pitchFamily="65" charset="-120"/>
              </a:rPr>
              <a:t>遵守實習機構相關之規定</a:t>
            </a:r>
            <a:endParaRPr lang="en-US" altLang="zh-TW" sz="3200" b="1" kern="0" dirty="0" smtClean="0">
              <a:solidFill>
                <a:srgbClr val="C00000"/>
              </a:solidFill>
              <a:latin typeface="標楷體" panose="03000509000000000000" pitchFamily="65" charset="-120"/>
              <a:ea typeface="標楷體" panose="03000509000000000000" pitchFamily="65" charset="-120"/>
            </a:endParaRPr>
          </a:p>
          <a:p>
            <a:pPr algn="just" eaLnBrk="1" hangingPunct="1">
              <a:lnSpc>
                <a:spcPct val="130000"/>
              </a:lnSpc>
              <a:spcBef>
                <a:spcPts val="0"/>
              </a:spcBef>
              <a:spcAft>
                <a:spcPts val="0"/>
              </a:spcAft>
              <a:buFontTx/>
              <a:buBlip>
                <a:blip r:embed="rId2"/>
              </a:buBlip>
              <a:defRPr/>
            </a:pPr>
            <a:r>
              <a:rPr lang="zh-TW" altLang="en-US" sz="3200" kern="0" dirty="0" smtClean="0">
                <a:solidFill>
                  <a:srgbClr val="002060"/>
                </a:solidFill>
                <a:latin typeface="標楷體" panose="03000509000000000000" pitchFamily="65" charset="-120"/>
                <a:ea typeface="標楷體" panose="03000509000000000000" pitchFamily="65" charset="-120"/>
              </a:rPr>
              <a:t> 遵循實習實施辦法</a:t>
            </a:r>
            <a:endParaRPr lang="en-US" altLang="zh-TW" sz="3200" kern="0" dirty="0" smtClean="0">
              <a:solidFill>
                <a:srgbClr val="002060"/>
              </a:solidFill>
              <a:latin typeface="標楷體" panose="03000509000000000000" pitchFamily="65" charset="-120"/>
              <a:ea typeface="標楷體" panose="03000509000000000000" pitchFamily="65" charset="-120"/>
            </a:endParaRPr>
          </a:p>
          <a:p>
            <a:pPr algn="just" eaLnBrk="1" hangingPunct="1">
              <a:lnSpc>
                <a:spcPct val="130000"/>
              </a:lnSpc>
              <a:spcBef>
                <a:spcPts val="0"/>
              </a:spcBef>
              <a:spcAft>
                <a:spcPts val="0"/>
              </a:spcAft>
              <a:buFontTx/>
              <a:buBlip>
                <a:blip r:embed="rId2"/>
              </a:buBlip>
              <a:defRPr/>
            </a:pPr>
            <a:r>
              <a:rPr lang="zh-TW" altLang="en-US" sz="3200" kern="0" dirty="0" smtClean="0">
                <a:solidFill>
                  <a:srgbClr val="002060"/>
                </a:solidFill>
                <a:latin typeface="標楷體" panose="03000509000000000000" pitchFamily="65" charset="-120"/>
                <a:ea typeface="標楷體" panose="03000509000000000000" pitchFamily="65" charset="-120"/>
              </a:rPr>
              <a:t> 我們是「工作型」合約，</a:t>
            </a:r>
            <a:r>
              <a:rPr lang="zh-TW" altLang="en-US" sz="3200" b="1" kern="0" dirty="0" smtClean="0">
                <a:solidFill>
                  <a:srgbClr val="002060"/>
                </a:solidFill>
                <a:latin typeface="標楷體" panose="03000509000000000000" pitchFamily="65" charset="-120"/>
                <a:ea typeface="標楷體" panose="03000509000000000000" pitchFamily="65" charset="-120"/>
              </a:rPr>
              <a:t>機構須遵守勞動基準法各項規範。</a:t>
            </a:r>
          </a:p>
        </p:txBody>
      </p:sp>
    </p:spTree>
    <p:extLst>
      <p:ext uri="{BB962C8B-B14F-4D97-AF65-F5344CB8AC3E}">
        <p14:creationId xmlns:p14="http://schemas.microsoft.com/office/powerpoint/2010/main" val="2878798818"/>
      </p:ext>
    </p:extLst>
  </p:cSld>
  <p:clrMapOvr>
    <a:masterClrMapping/>
  </p:clrMapOvr>
  <p:transition advClick="0" advTm="1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42</a:t>
            </a:fld>
            <a:endParaRPr lang="zh-TW" altLang="en-US"/>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endParaRPr lang="zh-TW" altLang="en-US" sz="4000" kern="0" dirty="0">
              <a:solidFill>
                <a:srgbClr val="002060"/>
              </a:solidFill>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43496" y="421339"/>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Bef>
                <a:spcPts val="0"/>
              </a:spcBef>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二</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476672" y="1532468"/>
            <a:ext cx="5913784" cy="2764332"/>
          </a:xfrm>
          <a:prstGeom prst="rect">
            <a:avLst/>
          </a:prstGeom>
        </p:spPr>
        <p:txBody>
          <a:bodyPr>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just" eaLnBrk="1" hangingPunct="1">
              <a:spcBef>
                <a:spcPts val="1200"/>
              </a:spcBef>
              <a:spcAft>
                <a:spcPts val="0"/>
              </a:spcAft>
              <a:buFontTx/>
              <a:buBlip>
                <a:blip r:embed="rId2"/>
              </a:buBlip>
              <a:defRPr/>
            </a:pPr>
            <a:r>
              <a:rPr lang="zh-TW" altLang="en-US" sz="2600" b="1" kern="0" dirty="0" smtClean="0">
                <a:solidFill>
                  <a:srgbClr val="0000FF"/>
                </a:solidFill>
                <a:latin typeface="微軟正黑體" panose="020B0604030504040204" pitchFamily="34" charset="-120"/>
                <a:ea typeface="微軟正黑體" panose="020B0604030504040204" pitchFamily="34" charset="-120"/>
              </a:rPr>
              <a:t>校外</a:t>
            </a:r>
            <a:r>
              <a:rPr lang="zh-TW" altLang="en-US" sz="2600" b="1" kern="0" dirty="0">
                <a:solidFill>
                  <a:srgbClr val="0000FF"/>
                </a:solidFill>
                <a:latin typeface="微軟正黑體" panose="020B0604030504040204" pitchFamily="34" charset="-120"/>
                <a:ea typeface="微軟正黑體" panose="020B0604030504040204" pitchFamily="34" charset="-120"/>
              </a:rPr>
              <a:t>實習期間，仍為本校在籍學生，</a:t>
            </a:r>
            <a:r>
              <a:rPr lang="zh-TW" altLang="en-US" sz="2600" kern="0" dirty="0">
                <a:solidFill>
                  <a:srgbClr val="002060"/>
                </a:solidFill>
                <a:latin typeface="微軟正黑體" panose="020B0604030504040204" pitchFamily="34" charset="-120"/>
                <a:ea typeface="微軟正黑體" panose="020B0604030504040204" pitchFamily="34" charset="-120"/>
              </a:rPr>
              <a:t>各項行為宜自我約束檢點，為學校爭光，也替學弟妹鋪路。</a:t>
            </a:r>
          </a:p>
          <a:p>
            <a:pPr algn="just" eaLnBrk="1" hangingPunct="1">
              <a:spcBef>
                <a:spcPts val="1200"/>
              </a:spcBef>
              <a:spcAft>
                <a:spcPts val="0"/>
              </a:spcAft>
              <a:buFontTx/>
              <a:buBlip>
                <a:blip r:embed="rId2"/>
              </a:buBlip>
              <a:defRPr/>
            </a:pPr>
            <a:r>
              <a:rPr lang="zh-TW" altLang="en-US" sz="2600" b="1" kern="0" dirty="0" smtClean="0">
                <a:solidFill>
                  <a:srgbClr val="C00000"/>
                </a:solidFill>
                <a:latin typeface="微軟正黑體" panose="020B0604030504040204" pitchFamily="34" charset="-120"/>
                <a:ea typeface="微軟正黑體" panose="020B0604030504040204" pitchFamily="34" charset="-120"/>
              </a:rPr>
              <a:t>如</a:t>
            </a:r>
            <a:r>
              <a:rPr lang="zh-TW" altLang="en-US" sz="2600" b="1" kern="0" dirty="0">
                <a:solidFill>
                  <a:srgbClr val="C00000"/>
                </a:solidFill>
                <a:latin typeface="微軟正黑體" panose="020B0604030504040204" pitchFamily="34" charset="-120"/>
                <a:ea typeface="微軟正黑體" panose="020B0604030504040204" pitchFamily="34" charset="-120"/>
              </a:rPr>
              <a:t>有優良表現獲表揚，得記功或嘉獎。</a:t>
            </a:r>
          </a:p>
          <a:p>
            <a:pPr algn="just" eaLnBrk="1" hangingPunct="1">
              <a:spcBef>
                <a:spcPts val="1200"/>
              </a:spcBef>
              <a:spcAft>
                <a:spcPts val="0"/>
              </a:spcAft>
              <a:buFontTx/>
              <a:buBlip>
                <a:blip r:embed="rId2"/>
              </a:buBlip>
              <a:defRPr/>
            </a:pPr>
            <a:r>
              <a:rPr lang="zh-TW" altLang="en-US" sz="2600" kern="0" dirty="0" smtClean="0">
                <a:solidFill>
                  <a:srgbClr val="002060"/>
                </a:solidFill>
                <a:latin typeface="微軟正黑體" panose="020B0604030504040204" pitchFamily="34" charset="-120"/>
                <a:ea typeface="微軟正黑體" panose="020B0604030504040204" pitchFamily="34" charset="-120"/>
              </a:rPr>
              <a:t>如</a:t>
            </a:r>
            <a:r>
              <a:rPr lang="zh-TW" altLang="en-US" sz="2600" kern="0" dirty="0">
                <a:solidFill>
                  <a:srgbClr val="002060"/>
                </a:solidFill>
                <a:latin typeface="微軟正黑體" panose="020B0604030504040204" pitchFamily="34" charset="-120"/>
                <a:ea typeface="微軟正黑體" panose="020B0604030504040204" pitchFamily="34" charset="-120"/>
              </a:rPr>
              <a:t>有不良表現經查屬實，視情節輕重，予以警告、記過、退訓或勒令退學</a:t>
            </a:r>
            <a:r>
              <a:rPr lang="zh-TW" altLang="en-US" sz="2600" kern="0" dirty="0" smtClean="0">
                <a:solidFill>
                  <a:srgbClr val="00206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256990143"/>
      </p:ext>
    </p:extLst>
  </p:cSld>
  <p:clrMapOvr>
    <a:masterClrMapping/>
  </p:clrMapOvr>
  <p:transition advClick="0" advTm="1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4294967295"/>
          </p:nvPr>
        </p:nvSpPr>
        <p:spPr>
          <a:xfrm>
            <a:off x="134541" y="1275606"/>
            <a:ext cx="6642497" cy="2523727"/>
          </a:xfrm>
        </p:spPr>
        <p:txBody>
          <a:bodyPr/>
          <a:lstStyle/>
          <a:p>
            <a:pPr>
              <a:buFontTx/>
              <a:buBlip>
                <a:blip r:embed="rId2"/>
              </a:buBlip>
            </a:pPr>
            <a:endParaRPr lang="en-US" altLang="zh-TW" sz="3200" b="1" dirty="0">
              <a:solidFill>
                <a:srgbClr val="761C5C"/>
              </a:solidFill>
              <a:latin typeface="微軟正黑體" panose="020B0604030504040204" pitchFamily="34" charset="-120"/>
              <a:ea typeface="微軟正黑體" panose="020B0604030504040204" pitchFamily="34" charset="-120"/>
            </a:endParaRPr>
          </a:p>
          <a:p>
            <a:pPr algn="ctr"/>
            <a:r>
              <a:rPr lang="zh-TW" altLang="en-US" sz="3200" b="1" dirty="0" smtClean="0">
                <a:solidFill>
                  <a:srgbClr val="FF0000"/>
                </a:solidFill>
                <a:latin typeface="微軟正黑體" panose="020B0604030504040204" pitchFamily="34" charset="-120"/>
                <a:ea typeface="微軟正黑體" panose="020B0604030504040204" pitchFamily="34" charset="-120"/>
              </a:rPr>
              <a:t>勿</a:t>
            </a:r>
            <a:r>
              <a:rPr lang="zh-TW" altLang="en-US" sz="3200" b="1" dirty="0">
                <a:solidFill>
                  <a:srgbClr val="FF0000"/>
                </a:solidFill>
                <a:latin typeface="微軟正黑體" panose="020B0604030504040204" pitchFamily="34" charset="-120"/>
                <a:ea typeface="微軟正黑體" panose="020B0604030504040204" pitchFamily="34" charset="-120"/>
              </a:rPr>
              <a:t>任意簽立任何合約書</a:t>
            </a:r>
            <a:r>
              <a:rPr lang="zh-TW" altLang="en-US" sz="3200" b="1" dirty="0" smtClean="0">
                <a:solidFill>
                  <a:srgbClr val="FF0000"/>
                </a:solidFill>
                <a:latin typeface="微軟正黑體" panose="020B0604030504040204" pitchFamily="34" charset="-120"/>
                <a:ea typeface="微軟正黑體" panose="020B0604030504040204" pitchFamily="34" charset="-120"/>
              </a:rPr>
              <a:t>！</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a:buFontTx/>
              <a:buBlip>
                <a:blip r:embed="rId2"/>
              </a:buBlip>
            </a:pPr>
            <a:endParaRPr lang="zh-TW" altLang="en-US" sz="3200" b="1" dirty="0">
              <a:solidFill>
                <a:srgbClr val="FF0000"/>
              </a:solidFill>
              <a:latin typeface="微軟正黑體" panose="020B0604030504040204" pitchFamily="34" charset="-120"/>
              <a:ea typeface="微軟正黑體" panose="020B0604030504040204" pitchFamily="34" charset="-120"/>
            </a:endParaRPr>
          </a:p>
          <a:p>
            <a:pPr algn="ctr">
              <a:buFontTx/>
              <a:buNone/>
            </a:pPr>
            <a:r>
              <a:rPr lang="zh-TW" altLang="en-US" sz="3200" b="1" dirty="0">
                <a:solidFill>
                  <a:srgbClr val="761C5C"/>
                </a:solidFill>
                <a:latin typeface="微軟正黑體" panose="020B0604030504040204" pitchFamily="34" charset="-120"/>
                <a:ea typeface="微軟正黑體" panose="020B0604030504040204" pitchFamily="34" charset="-120"/>
              </a:rPr>
              <a:t>合約書皆需透過系上審核才可簽</a:t>
            </a:r>
            <a:r>
              <a:rPr lang="zh-TW" altLang="en-US" sz="3200" b="1" dirty="0" smtClean="0">
                <a:solidFill>
                  <a:srgbClr val="761C5C"/>
                </a:solidFill>
                <a:latin typeface="微軟正黑體" panose="020B0604030504040204" pitchFamily="34" charset="-120"/>
                <a:ea typeface="微軟正黑體" panose="020B0604030504040204" pitchFamily="34" charset="-120"/>
              </a:rPr>
              <a:t>立</a:t>
            </a:r>
            <a:endParaRPr lang="zh-TW" altLang="en-US" sz="3200" b="1" dirty="0">
              <a:solidFill>
                <a:srgbClr val="761C5C"/>
              </a:solidFill>
              <a:latin typeface="微軟正黑體" panose="020B0604030504040204" pitchFamily="34" charset="-120"/>
              <a:ea typeface="微軟正黑體" panose="020B0604030504040204" pitchFamily="34" charset="-120"/>
            </a:endParaRPr>
          </a:p>
        </p:txBody>
      </p:sp>
      <p:sp>
        <p:nvSpPr>
          <p:cNvPr id="4" name="標題 1"/>
          <p:cNvSpPr txBox="1">
            <a:spLocks/>
          </p:cNvSpPr>
          <p:nvPr/>
        </p:nvSpPr>
        <p:spPr>
          <a:xfrm>
            <a:off x="134541" y="339502"/>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三</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94082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44</a:t>
            </a:fld>
            <a:endParaRPr lang="zh-TW" altLang="en-US"/>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endParaRPr lang="zh-TW" altLang="en-US" sz="4000" kern="0" dirty="0">
              <a:solidFill>
                <a:srgbClr val="002060"/>
              </a:solidFill>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43496" y="421339"/>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Bef>
                <a:spcPts val="0"/>
              </a:spcBef>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五</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548680" y="1851670"/>
            <a:ext cx="5797152" cy="2047394"/>
          </a:xfrm>
          <a:prstGeom prst="rect">
            <a:avLst/>
          </a:prstGeom>
        </p:spPr>
        <p:txBody>
          <a:bodyPr>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just" eaLnBrk="1" hangingPunct="1">
              <a:spcBef>
                <a:spcPts val="1200"/>
              </a:spcBef>
              <a:spcAft>
                <a:spcPts val="0"/>
              </a:spcAft>
              <a:buBlip>
                <a:blip r:embed="rId2"/>
              </a:buBlip>
              <a:defRPr/>
            </a:pPr>
            <a:r>
              <a:rPr lang="zh-TW" altLang="en-US" sz="3200" kern="0" dirty="0" smtClean="0">
                <a:solidFill>
                  <a:srgbClr val="0000FF"/>
                </a:solidFill>
                <a:latin typeface="微軟正黑體" panose="020B0604030504040204" pitchFamily="34" charset="-120"/>
                <a:ea typeface="微軟正黑體" panose="020B0604030504040204" pitchFamily="34" charset="-120"/>
              </a:rPr>
              <a:t> 勿</a:t>
            </a:r>
            <a:r>
              <a:rPr lang="zh-TW" altLang="en-US" sz="3200" kern="0" dirty="0">
                <a:solidFill>
                  <a:srgbClr val="0000FF"/>
                </a:solidFill>
                <a:latin typeface="微軟正黑體" panose="020B0604030504040204" pitchFamily="34" charset="-120"/>
                <a:ea typeface="微軟正黑體" panose="020B0604030504040204" pitchFamily="34" charset="-120"/>
              </a:rPr>
              <a:t>遲到</a:t>
            </a:r>
            <a:r>
              <a:rPr lang="en-US" altLang="zh-TW" sz="3200" kern="0" dirty="0">
                <a:solidFill>
                  <a:srgbClr val="0000FF"/>
                </a:solidFill>
                <a:latin typeface="微軟正黑體" panose="020B0604030504040204" pitchFamily="34" charset="-120"/>
                <a:ea typeface="微軟正黑體" panose="020B0604030504040204" pitchFamily="34" charset="-120"/>
              </a:rPr>
              <a:t>/</a:t>
            </a:r>
            <a:r>
              <a:rPr lang="zh-TW" altLang="en-US" sz="3200" kern="0" dirty="0" smtClean="0">
                <a:solidFill>
                  <a:srgbClr val="0000FF"/>
                </a:solidFill>
                <a:latin typeface="微軟正黑體" panose="020B0604030504040204" pitchFamily="34" charset="-120"/>
                <a:ea typeface="微軟正黑體" panose="020B0604030504040204" pitchFamily="34" charset="-120"/>
              </a:rPr>
              <a:t>早退、未</a:t>
            </a:r>
            <a:r>
              <a:rPr lang="zh-TW" altLang="en-US" sz="3200" kern="0" dirty="0">
                <a:solidFill>
                  <a:srgbClr val="0000FF"/>
                </a:solidFill>
                <a:latin typeface="微軟正黑體" panose="020B0604030504040204" pitchFamily="34" charset="-120"/>
                <a:ea typeface="微軟正黑體" panose="020B0604030504040204" pitchFamily="34" charset="-120"/>
              </a:rPr>
              <a:t>請假缺</a:t>
            </a:r>
            <a:r>
              <a:rPr lang="zh-TW" altLang="en-US" sz="3200" u="sng" kern="0" dirty="0">
                <a:solidFill>
                  <a:srgbClr val="FF0000"/>
                </a:solidFill>
                <a:latin typeface="微軟正黑體" panose="020B0604030504040204" pitchFamily="34" charset="-120"/>
                <a:ea typeface="微軟正黑體" panose="020B0604030504040204" pitchFamily="34" charset="-120"/>
              </a:rPr>
              <a:t>曠班</a:t>
            </a:r>
          </a:p>
          <a:p>
            <a:pPr algn="just" eaLnBrk="1" hangingPunct="1">
              <a:spcBef>
                <a:spcPts val="1200"/>
              </a:spcBef>
              <a:spcAft>
                <a:spcPts val="0"/>
              </a:spcAft>
              <a:buBlip>
                <a:blip r:embed="rId2"/>
              </a:buBlip>
              <a:defRPr/>
            </a:pPr>
            <a:r>
              <a:rPr lang="zh-TW" altLang="en-US" sz="3200" kern="0" dirty="0" smtClean="0">
                <a:solidFill>
                  <a:srgbClr val="0000FF"/>
                </a:solidFill>
                <a:latin typeface="微軟正黑體" panose="020B0604030504040204" pitchFamily="34" charset="-120"/>
                <a:ea typeface="微軟正黑體" panose="020B0604030504040204" pitchFamily="34" charset="-120"/>
              </a:rPr>
              <a:t> 吃苦耐勞、嚴守</a:t>
            </a:r>
            <a:r>
              <a:rPr lang="zh-TW" altLang="en-US" sz="3200" kern="0" dirty="0">
                <a:solidFill>
                  <a:srgbClr val="0000FF"/>
                </a:solidFill>
                <a:latin typeface="微軟正黑體" panose="020B0604030504040204" pitchFamily="34" charset="-120"/>
                <a:ea typeface="微軟正黑體" panose="020B0604030504040204" pitchFamily="34" charset="-120"/>
              </a:rPr>
              <a:t>紀律</a:t>
            </a:r>
          </a:p>
          <a:p>
            <a:pPr algn="just" eaLnBrk="1" hangingPunct="1">
              <a:spcBef>
                <a:spcPts val="1200"/>
              </a:spcBef>
              <a:spcAft>
                <a:spcPts val="0"/>
              </a:spcAft>
              <a:buBlip>
                <a:blip r:embed="rId2"/>
              </a:buBlip>
              <a:defRPr/>
            </a:pPr>
            <a:r>
              <a:rPr lang="zh-TW" altLang="en-US" sz="3200" kern="0" dirty="0" smtClean="0">
                <a:solidFill>
                  <a:srgbClr val="0000FF"/>
                </a:solidFill>
                <a:latin typeface="微軟正黑體" panose="020B0604030504040204" pitchFamily="34" charset="-120"/>
                <a:ea typeface="微軟正黑體" panose="020B0604030504040204" pitchFamily="34" charset="-120"/>
              </a:rPr>
              <a:t> 關懷</a:t>
            </a:r>
            <a:r>
              <a:rPr lang="zh-TW" altLang="en-US" sz="3200" kern="0" dirty="0">
                <a:solidFill>
                  <a:srgbClr val="0000FF"/>
                </a:solidFill>
                <a:latin typeface="微軟正黑體" panose="020B0604030504040204" pitchFamily="34" charset="-120"/>
                <a:ea typeface="微軟正黑體" panose="020B0604030504040204" pitchFamily="34" charset="-120"/>
              </a:rPr>
              <a:t>、服務、永遠</a:t>
            </a:r>
            <a:r>
              <a:rPr lang="zh-TW" altLang="en-US" sz="3200" kern="0" dirty="0" smtClean="0">
                <a:solidFill>
                  <a:srgbClr val="0000FF"/>
                </a:solidFill>
                <a:latin typeface="微軟正黑體" panose="020B0604030504040204" pitchFamily="34" charset="-120"/>
                <a:ea typeface="微軟正黑體" panose="020B0604030504040204" pitchFamily="34" charset="-120"/>
              </a:rPr>
              <a:t>面帶笑容</a:t>
            </a:r>
            <a:endParaRPr lang="zh-TW" altLang="en-US" sz="3200" kern="0" dirty="0" smtClean="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3083793"/>
      </p:ext>
    </p:extLst>
  </p:cSld>
  <p:clrMapOvr>
    <a:masterClrMapping/>
  </p:clrMapOvr>
  <p:transition advClick="0" advTm="1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45</a:t>
            </a:fld>
            <a:endParaRPr lang="zh-TW" altLang="en-US"/>
          </a:p>
        </p:txBody>
      </p:sp>
      <p:sp>
        <p:nvSpPr>
          <p:cNvPr id="4" name="標題 1"/>
          <p:cNvSpPr txBox="1">
            <a:spLocks/>
          </p:cNvSpPr>
          <p:nvPr/>
        </p:nvSpPr>
        <p:spPr>
          <a:xfrm>
            <a:off x="260648" y="279023"/>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endParaRPr lang="zh-TW" altLang="en-US" sz="4000" kern="0" dirty="0">
              <a:solidFill>
                <a:srgbClr val="002060"/>
              </a:solidFill>
              <a:latin typeface="標楷體" panose="03000509000000000000" pitchFamily="65" charset="-120"/>
              <a:ea typeface="標楷體" panose="03000509000000000000" pitchFamily="65" charset="-120"/>
            </a:endParaRPr>
          </a:p>
        </p:txBody>
      </p:sp>
      <p:sp>
        <p:nvSpPr>
          <p:cNvPr id="5" name="標題 1"/>
          <p:cNvSpPr txBox="1">
            <a:spLocks/>
          </p:cNvSpPr>
          <p:nvPr/>
        </p:nvSpPr>
        <p:spPr>
          <a:xfrm>
            <a:off x="243496" y="421339"/>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Bef>
                <a:spcPts val="0"/>
              </a:spcBef>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六</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1268760" y="1689084"/>
            <a:ext cx="4032448" cy="2231546"/>
          </a:xfrm>
          <a:prstGeom prst="rect">
            <a:avLst/>
          </a:prstGeom>
        </p:spPr>
        <p:txBody>
          <a:bodyPr>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just" eaLnBrk="1" hangingPunct="1">
              <a:spcBef>
                <a:spcPts val="1200"/>
              </a:spcBef>
              <a:spcAft>
                <a:spcPts val="0"/>
              </a:spcAft>
              <a:buBlip>
                <a:blip r:embed="rId2"/>
              </a:buBlip>
              <a:defRPr/>
            </a:pPr>
            <a:r>
              <a:rPr lang="zh-TW" altLang="en-US" sz="4000" b="1" dirty="0" smtClean="0">
                <a:solidFill>
                  <a:srgbClr val="FF0000"/>
                </a:solidFill>
                <a:latin typeface="微軟正黑體" panose="020B0604030504040204" pitchFamily="34" charset="-120"/>
                <a:ea typeface="微軟正黑體" panose="020B0604030504040204" pitchFamily="34" charset="-120"/>
              </a:rPr>
              <a:t> 勿</a:t>
            </a:r>
            <a:r>
              <a:rPr lang="zh-TW" altLang="en-US" sz="4000" b="1" dirty="0">
                <a:solidFill>
                  <a:srgbClr val="FF0000"/>
                </a:solidFill>
                <a:latin typeface="微軟正黑體" panose="020B0604030504040204" pitchFamily="34" charset="-120"/>
                <a:ea typeface="微軟正黑體" panose="020B0604030504040204" pitchFamily="34" charset="-120"/>
              </a:rPr>
              <a:t>超速！ </a:t>
            </a:r>
            <a:endParaRPr lang="en-US" altLang="zh-TW" sz="4000" b="1" dirty="0">
              <a:solidFill>
                <a:srgbClr val="FF0000"/>
              </a:solidFill>
              <a:latin typeface="微軟正黑體" panose="020B0604030504040204" pitchFamily="34" charset="-120"/>
              <a:ea typeface="微軟正黑體" panose="020B0604030504040204" pitchFamily="34" charset="-120"/>
            </a:endParaRPr>
          </a:p>
          <a:p>
            <a:pPr algn="just" eaLnBrk="1" hangingPunct="1">
              <a:spcBef>
                <a:spcPts val="1200"/>
              </a:spcBef>
              <a:spcAft>
                <a:spcPts val="0"/>
              </a:spcAft>
              <a:buBlip>
                <a:blip r:embed="rId2"/>
              </a:buBlip>
              <a:defRPr/>
            </a:pPr>
            <a:r>
              <a:rPr lang="zh-TW" altLang="en-US" sz="4000" b="1" dirty="0" smtClean="0">
                <a:solidFill>
                  <a:srgbClr val="FF0000"/>
                </a:solidFill>
                <a:latin typeface="微軟正黑體" panose="020B0604030504040204" pitchFamily="34" charset="-120"/>
                <a:ea typeface="微軟正黑體" panose="020B0604030504040204" pitchFamily="34" charset="-120"/>
              </a:rPr>
              <a:t> 勿</a:t>
            </a:r>
            <a:r>
              <a:rPr lang="zh-TW" altLang="en-US" sz="4000" b="1" dirty="0">
                <a:solidFill>
                  <a:srgbClr val="FF0000"/>
                </a:solidFill>
                <a:latin typeface="微軟正黑體" panose="020B0604030504040204" pitchFamily="34" charset="-120"/>
                <a:ea typeface="微軟正黑體" panose="020B0604030504040204" pitchFamily="34" charset="-120"/>
              </a:rPr>
              <a:t>酒駕！</a:t>
            </a:r>
            <a:endParaRPr lang="en-US" altLang="zh-TW" sz="4000" b="1" dirty="0">
              <a:solidFill>
                <a:srgbClr val="FF0000"/>
              </a:solidFill>
              <a:latin typeface="微軟正黑體" panose="020B0604030504040204" pitchFamily="34" charset="-120"/>
              <a:ea typeface="微軟正黑體" panose="020B0604030504040204" pitchFamily="34" charset="-120"/>
            </a:endParaRPr>
          </a:p>
          <a:p>
            <a:pPr algn="just" eaLnBrk="1" hangingPunct="1">
              <a:spcBef>
                <a:spcPts val="1200"/>
              </a:spcBef>
              <a:spcAft>
                <a:spcPts val="0"/>
              </a:spcAft>
              <a:buBlip>
                <a:blip r:embed="rId2"/>
              </a:buBlip>
              <a:defRPr/>
            </a:pPr>
            <a:r>
              <a:rPr lang="zh-TW" altLang="en-US" sz="4000" b="1" dirty="0" smtClean="0">
                <a:solidFill>
                  <a:srgbClr val="FF0000"/>
                </a:solidFill>
                <a:latin typeface="微軟正黑體" panose="020B0604030504040204" pitchFamily="34" charset="-120"/>
                <a:ea typeface="微軟正黑體" panose="020B0604030504040204" pitchFamily="34" charset="-120"/>
              </a:rPr>
              <a:t> 勿</a:t>
            </a:r>
            <a:r>
              <a:rPr lang="zh-TW" altLang="en-US" sz="4000" b="1" dirty="0">
                <a:solidFill>
                  <a:srgbClr val="FF0000"/>
                </a:solidFill>
                <a:latin typeface="微軟正黑體" panose="020B0604030504040204" pitchFamily="34" charset="-120"/>
                <a:ea typeface="微軟正黑體" panose="020B0604030504040204" pitchFamily="34" charset="-120"/>
              </a:rPr>
              <a:t>疲勞駕駛</a:t>
            </a:r>
            <a:r>
              <a:rPr lang="zh-TW" altLang="en-US" sz="4000" b="1" dirty="0" smtClean="0">
                <a:solidFill>
                  <a:srgbClr val="FF0000"/>
                </a:solidFill>
                <a:latin typeface="微軟正黑體" panose="020B0604030504040204" pitchFamily="34" charset="-120"/>
                <a:ea typeface="微軟正黑體" panose="020B0604030504040204" pitchFamily="34" charset="-120"/>
              </a:rPr>
              <a:t>！</a:t>
            </a:r>
            <a:endParaRPr lang="zh-TW" altLang="en-US" sz="4000" kern="0" dirty="0" smtClean="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05594727"/>
      </p:ext>
    </p:extLst>
  </p:cSld>
  <p:clrMapOvr>
    <a:masterClrMapping/>
  </p:clrMapOvr>
  <p:transition advClick="0" advTm="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圖片 1"/>
          <p:cNvPicPr>
            <a:picLocks noChangeAspect="1"/>
          </p:cNvPicPr>
          <p:nvPr/>
        </p:nvPicPr>
        <p:blipFill rotWithShape="1">
          <a:blip r:embed="rId2">
            <a:extLst>
              <a:ext uri="{28A0092B-C50C-407E-A947-70E740481C1C}">
                <a14:useLocalDpi xmlns:a14="http://schemas.microsoft.com/office/drawing/2010/main" val="0"/>
              </a:ext>
            </a:extLst>
          </a:blip>
          <a:srcRect l="23969" r="26072"/>
          <a:stretch/>
        </p:blipFill>
        <p:spPr bwMode="auto">
          <a:xfrm>
            <a:off x="5373216" y="699542"/>
            <a:ext cx="1008187" cy="20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188640" y="1399085"/>
            <a:ext cx="5832648" cy="2808312"/>
          </a:xfrm>
        </p:spPr>
        <p:txBody>
          <a:bodyPr/>
          <a:lstStyle/>
          <a:p>
            <a:pPr>
              <a:spcBef>
                <a:spcPts val="1800"/>
              </a:spcBef>
              <a:defRPr/>
            </a:pPr>
            <a:r>
              <a:rPr lang="zh-TW" altLang="en-US" sz="2800" dirty="0" smtClean="0">
                <a:solidFill>
                  <a:srgbClr val="002060"/>
                </a:solidFill>
                <a:latin typeface="標楷體" panose="03000509000000000000" pitchFamily="65" charset="-120"/>
                <a:ea typeface="標楷體" panose="03000509000000000000" pitchFamily="65" charset="-120"/>
              </a:rPr>
              <a:t>謹記課堂所學</a:t>
            </a:r>
            <a:r>
              <a:rPr lang="zh-TW" altLang="en-US" sz="2800" b="1" dirty="0" smtClean="0">
                <a:solidFill>
                  <a:srgbClr val="C00000"/>
                </a:solidFill>
                <a:latin typeface="標楷體" panose="03000509000000000000" pitchFamily="65" charset="-120"/>
                <a:ea typeface="標楷體" panose="03000509000000000000" pitchFamily="65" charset="-120"/>
              </a:rPr>
              <a:t>安全衛生教育內容</a:t>
            </a:r>
            <a:endParaRPr lang="en-US" altLang="zh-TW" sz="2800" b="1" dirty="0">
              <a:solidFill>
                <a:srgbClr val="C00000"/>
              </a:solidFill>
              <a:latin typeface="標楷體" panose="03000509000000000000" pitchFamily="65" charset="-120"/>
              <a:ea typeface="標楷體" panose="03000509000000000000" pitchFamily="65" charset="-120"/>
            </a:endParaRPr>
          </a:p>
          <a:p>
            <a:pPr>
              <a:spcBef>
                <a:spcPts val="1800"/>
              </a:spcBef>
              <a:defRPr/>
            </a:pPr>
            <a:r>
              <a:rPr lang="zh-TW" altLang="en-US" sz="2800" dirty="0" smtClean="0">
                <a:solidFill>
                  <a:srgbClr val="002060"/>
                </a:solidFill>
                <a:latin typeface="標楷體" panose="03000509000000000000" pitchFamily="65" charset="-120"/>
                <a:ea typeface="標楷體" panose="03000509000000000000" pitchFamily="65" charset="-120"/>
              </a:rPr>
              <a:t>注意實習場域</a:t>
            </a:r>
            <a:r>
              <a:rPr lang="zh-TW" altLang="en-US" sz="2800" b="1" dirty="0" smtClean="0">
                <a:solidFill>
                  <a:srgbClr val="C00000"/>
                </a:solidFill>
                <a:latin typeface="標楷體" panose="03000509000000000000" pitchFamily="65" charset="-120"/>
                <a:ea typeface="標楷體" panose="03000509000000000000" pitchFamily="65" charset="-120"/>
              </a:rPr>
              <a:t>各項工作安全</a:t>
            </a:r>
            <a:endParaRPr lang="en-US" altLang="zh-TW" sz="2800" b="1" dirty="0">
              <a:solidFill>
                <a:srgbClr val="C00000"/>
              </a:solidFill>
              <a:latin typeface="標楷體" panose="03000509000000000000" pitchFamily="65" charset="-120"/>
              <a:ea typeface="標楷體" panose="03000509000000000000" pitchFamily="65" charset="-120"/>
            </a:endParaRPr>
          </a:p>
          <a:p>
            <a:pPr>
              <a:spcBef>
                <a:spcPts val="1800"/>
              </a:spcBef>
              <a:defRPr/>
            </a:pPr>
            <a:r>
              <a:rPr kumimoji="0" lang="zh-TW" altLang="zh-TW" sz="2800" dirty="0" smtClean="0">
                <a:solidFill>
                  <a:srgbClr val="002060"/>
                </a:solidFill>
                <a:latin typeface="標楷體" panose="03000509000000000000" pitchFamily="65" charset="-120"/>
                <a:ea typeface="標楷體" panose="03000509000000000000" pitchFamily="65" charset="-120"/>
              </a:rPr>
              <a:t>如</a:t>
            </a:r>
            <a:r>
              <a:rPr kumimoji="0" lang="zh-TW" altLang="zh-TW"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身體狀況不</a:t>
            </a:r>
            <a:r>
              <a:rPr kumimoji="0" lang="zh-TW" altLang="zh-TW" sz="2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佳</a:t>
            </a:r>
            <a:r>
              <a:rPr kumimoji="0" lang="zh-TW" altLang="en-US" sz="2800" dirty="0" smtClean="0">
                <a:solidFill>
                  <a:srgbClr val="002060"/>
                </a:solidFill>
                <a:latin typeface="標楷體" panose="03000509000000000000" pitchFamily="65" charset="-120"/>
                <a:ea typeface="標楷體" panose="03000509000000000000" pitchFamily="65" charset="-120"/>
              </a:rPr>
              <a:t>，</a:t>
            </a:r>
            <a:r>
              <a:rPr kumimoji="0" lang="zh-TW" altLang="zh-TW" sz="2800" dirty="0" smtClean="0">
                <a:solidFill>
                  <a:srgbClr val="002060"/>
                </a:solidFill>
                <a:latin typeface="標楷體" panose="03000509000000000000" pitchFamily="65" charset="-120"/>
                <a:ea typeface="標楷體" panose="03000509000000000000" pitchFamily="65" charset="-120"/>
              </a:rPr>
              <a:t>應</a:t>
            </a:r>
            <a:r>
              <a:rPr kumimoji="0" lang="zh-TW" altLang="zh-TW" sz="2800" dirty="0">
                <a:solidFill>
                  <a:srgbClr val="002060"/>
                </a:solidFill>
                <a:latin typeface="標楷體" panose="03000509000000000000" pitchFamily="65" charset="-120"/>
                <a:ea typeface="標楷體" panose="03000509000000000000" pitchFamily="65" charset="-120"/>
              </a:rPr>
              <a:t>立即向機構實習指導教師</a:t>
            </a:r>
            <a:r>
              <a:rPr kumimoji="0" lang="zh-TW" altLang="zh-TW" sz="2800" dirty="0" smtClean="0">
                <a:solidFill>
                  <a:srgbClr val="002060"/>
                </a:solidFill>
                <a:latin typeface="標楷體" panose="03000509000000000000" pitchFamily="65" charset="-120"/>
                <a:ea typeface="標楷體" panose="03000509000000000000" pitchFamily="65" charset="-120"/>
              </a:rPr>
              <a:t>反映</a:t>
            </a:r>
            <a:r>
              <a:rPr kumimoji="0" lang="zh-TW" altLang="en-US" sz="2800" dirty="0" smtClean="0">
                <a:solidFill>
                  <a:srgbClr val="002060"/>
                </a:solidFill>
                <a:latin typeface="標楷體" panose="03000509000000000000" pitchFamily="65" charset="-120"/>
                <a:ea typeface="標楷體" panose="03000509000000000000" pitchFamily="65" charset="-120"/>
              </a:rPr>
              <a:t>，並</a:t>
            </a:r>
            <a:r>
              <a:rPr kumimoji="0" lang="zh-TW" altLang="zh-TW" sz="2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適度休息</a:t>
            </a:r>
            <a:r>
              <a:rPr kumimoji="0" lang="zh-TW" altLang="en-US" sz="2800" dirty="0" smtClean="0">
                <a:solidFill>
                  <a:srgbClr val="002060"/>
                </a:solidFill>
                <a:latin typeface="標楷體" panose="03000509000000000000" pitchFamily="65" charset="-120"/>
                <a:ea typeface="標楷體" panose="03000509000000000000" pitchFamily="65" charset="-120"/>
              </a:rPr>
              <a:t>以</a:t>
            </a:r>
            <a:r>
              <a:rPr kumimoji="0" lang="zh-TW" altLang="zh-TW" sz="2800" dirty="0" smtClean="0">
                <a:solidFill>
                  <a:srgbClr val="002060"/>
                </a:solidFill>
                <a:latin typeface="標楷體" panose="03000509000000000000" pitchFamily="65" charset="-120"/>
                <a:ea typeface="標楷體" panose="03000509000000000000" pitchFamily="65" charset="-120"/>
              </a:rPr>
              <a:t>避免</a:t>
            </a:r>
            <a:r>
              <a:rPr kumimoji="0" lang="zh-TW" altLang="zh-TW" sz="2800" dirty="0">
                <a:solidFill>
                  <a:srgbClr val="002060"/>
                </a:solidFill>
                <a:latin typeface="標楷體" panose="03000509000000000000" pitchFamily="65" charset="-120"/>
                <a:ea typeface="標楷體" panose="03000509000000000000" pitchFamily="65" charset="-120"/>
              </a:rPr>
              <a:t>災害</a:t>
            </a:r>
            <a:r>
              <a:rPr kumimoji="0" lang="zh-TW" altLang="zh-TW" sz="2800" dirty="0" smtClean="0">
                <a:solidFill>
                  <a:srgbClr val="002060"/>
                </a:solidFill>
                <a:latin typeface="標楷體" panose="03000509000000000000" pitchFamily="65" charset="-120"/>
                <a:ea typeface="標楷體" panose="03000509000000000000" pitchFamily="65" charset="-120"/>
              </a:rPr>
              <a:t>發生</a:t>
            </a:r>
            <a:r>
              <a:rPr kumimoji="0" lang="zh-TW" altLang="en-US" sz="2800" dirty="0" smtClean="0">
                <a:solidFill>
                  <a:srgbClr val="002060"/>
                </a:solidFill>
                <a:latin typeface="標楷體" panose="03000509000000000000" pitchFamily="65" charset="-120"/>
                <a:ea typeface="標楷體" panose="03000509000000000000" pitchFamily="65" charset="-120"/>
              </a:rPr>
              <a:t>。</a:t>
            </a:r>
            <a:endParaRPr lang="en-US" altLang="zh-TW" sz="2800" dirty="0">
              <a:solidFill>
                <a:srgbClr val="002060"/>
              </a:solidFill>
              <a:latin typeface="標楷體" panose="03000509000000000000" pitchFamily="65" charset="-120"/>
              <a:ea typeface="標楷體" panose="03000509000000000000" pitchFamily="65" charset="-120"/>
            </a:endParaRPr>
          </a:p>
        </p:txBody>
      </p:sp>
      <p:sp>
        <p:nvSpPr>
          <p:cNvPr id="6" name="標題 1"/>
          <p:cNvSpPr txBox="1">
            <a:spLocks/>
          </p:cNvSpPr>
          <p:nvPr/>
        </p:nvSpPr>
        <p:spPr>
          <a:xfrm>
            <a:off x="-26289" y="267494"/>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七</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978114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2096" y="1218039"/>
            <a:ext cx="4320480" cy="1790625"/>
          </a:xfrm>
        </p:spPr>
        <p:txBody>
          <a:bodyPr/>
          <a:lstStyle/>
          <a:p>
            <a:pPr>
              <a:defRPr/>
            </a:pPr>
            <a:r>
              <a:rPr lang="zh-TW" altLang="en-US" sz="3000" b="1" dirty="0">
                <a:solidFill>
                  <a:srgbClr val="FF0000"/>
                </a:solidFill>
                <a:latin typeface="微軟正黑體" panose="020B0604030504040204" pitchFamily="34" charset="-120"/>
                <a:ea typeface="微軟正黑體" panose="020B0604030504040204" pitchFamily="34" charset="-120"/>
              </a:rPr>
              <a:t>特別注意住宿安全</a:t>
            </a:r>
            <a:endParaRPr lang="en-US" altLang="zh-TW" sz="3000" b="1" dirty="0">
              <a:solidFill>
                <a:srgbClr val="FF0000"/>
              </a:solidFill>
              <a:latin typeface="微軟正黑體" panose="020B0604030504040204" pitchFamily="34" charset="-120"/>
              <a:ea typeface="微軟正黑體" panose="020B0604030504040204" pitchFamily="34" charset="-120"/>
            </a:endParaRPr>
          </a:p>
          <a:p>
            <a:pPr>
              <a:defRPr/>
            </a:pPr>
            <a:r>
              <a:rPr lang="zh-TW" altLang="en-US" sz="3000" b="1" dirty="0" smtClean="0">
                <a:solidFill>
                  <a:srgbClr val="FF0000"/>
                </a:solidFill>
                <a:latin typeface="微軟正黑體" panose="020B0604030504040204" pitchFamily="34" charset="-120"/>
                <a:ea typeface="微軟正黑體" panose="020B0604030504040204" pitchFamily="34" charset="-120"/>
              </a:rPr>
              <a:t>勿僅考量租金高低</a:t>
            </a:r>
            <a:endParaRPr lang="en-US" altLang="zh-TW" sz="3000" b="1" dirty="0">
              <a:solidFill>
                <a:srgbClr val="FF000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103070" y="343210"/>
            <a:ext cx="5759545" cy="87367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八</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bwMode="auto">
          <a:xfrm>
            <a:off x="388549" y="2242926"/>
            <a:ext cx="3727662" cy="2417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marL="357188" indent="-357188">
              <a:buFontTx/>
              <a:buNone/>
              <a:defRPr/>
            </a:pPr>
            <a:r>
              <a:rPr lang="en-US" altLang="zh-TW" kern="0" dirty="0" smtClean="0">
                <a:solidFill>
                  <a:srgbClr val="002060"/>
                </a:solidFill>
                <a:latin typeface="標楷體" panose="03000509000000000000" pitchFamily="65" charset="-120"/>
                <a:ea typeface="標楷體" panose="03000509000000000000" pitchFamily="65" charset="-120"/>
              </a:rPr>
              <a:t>※ </a:t>
            </a:r>
            <a:r>
              <a:rPr lang="zh-TW" altLang="en-US" kern="0" dirty="0" smtClean="0">
                <a:solidFill>
                  <a:srgbClr val="002060"/>
                </a:solidFill>
                <a:latin typeface="標楷體" panose="03000509000000000000" pitchFamily="65" charset="-120"/>
                <a:ea typeface="標楷體" panose="03000509000000000000" pitchFamily="65" charset="-120"/>
              </a:rPr>
              <a:t>填寫「弘光科技大學校外實習生住宿環境自我評估紀錄表」</a:t>
            </a:r>
            <a:endParaRPr lang="en-US" altLang="zh-TW" kern="0" dirty="0" smtClean="0">
              <a:solidFill>
                <a:srgbClr val="002060"/>
              </a:solidFill>
              <a:latin typeface="標楷體" panose="03000509000000000000" pitchFamily="65" charset="-120"/>
              <a:ea typeface="標楷體" panose="03000509000000000000" pitchFamily="65" charset="-120"/>
            </a:endParaRPr>
          </a:p>
          <a:p>
            <a:pPr>
              <a:defRPr/>
            </a:pPr>
            <a:r>
              <a:rPr lang="zh-TW" altLang="en-US" kern="0" dirty="0" smtClean="0">
                <a:solidFill>
                  <a:srgbClr val="002060"/>
                </a:solidFill>
                <a:latin typeface="標楷體" panose="03000509000000000000" pitchFamily="65" charset="-120"/>
                <a:ea typeface="標楷體" panose="03000509000000000000" pitchFamily="65" charset="-120"/>
              </a:rPr>
              <a:t>必須於</a:t>
            </a:r>
            <a:r>
              <a:rPr lang="en-US" altLang="zh-TW" b="1" kern="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112.01.31</a:t>
            </a:r>
            <a:r>
              <a:rPr lang="zh-TW" altLang="en-US" b="1" kern="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前繳交</a:t>
            </a:r>
            <a:r>
              <a:rPr lang="zh-TW" altLang="en-US" kern="0" dirty="0" smtClean="0">
                <a:solidFill>
                  <a:srgbClr val="002060"/>
                </a:solidFill>
                <a:latin typeface="標楷體" panose="03000509000000000000" pitchFamily="65" charset="-120"/>
                <a:ea typeface="標楷體" panose="03000509000000000000" pitchFamily="65" charset="-120"/>
              </a:rPr>
              <a:t>給訪視老師</a:t>
            </a:r>
            <a:endParaRPr lang="en-US" altLang="zh-TW" kern="0" dirty="0" smtClean="0">
              <a:solidFill>
                <a:srgbClr val="002060"/>
              </a:solidFill>
              <a:latin typeface="標楷體" panose="03000509000000000000" pitchFamily="65" charset="-120"/>
              <a:ea typeface="標楷體" panose="03000509000000000000" pitchFamily="65" charset="-120"/>
            </a:endParaRPr>
          </a:p>
          <a:p>
            <a:pPr>
              <a:defRPr/>
            </a:pPr>
            <a:r>
              <a:rPr lang="zh-TW" altLang="en-US" kern="0" dirty="0" smtClean="0">
                <a:solidFill>
                  <a:srgbClr val="002060"/>
                </a:solidFill>
                <a:latin typeface="標楷體" panose="03000509000000000000" pitchFamily="65" charset="-120"/>
                <a:ea typeface="標楷體" panose="03000509000000000000" pitchFamily="65" charset="-120"/>
              </a:rPr>
              <a:t>檔案請至系網下載</a:t>
            </a:r>
            <a:endParaRPr lang="en-US" altLang="zh-TW" kern="0" dirty="0">
              <a:solidFill>
                <a:srgbClr val="00206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2"/>
          <a:srcRect l="57260" t="16965" r="383" b="7251"/>
          <a:stretch/>
        </p:blipFill>
        <p:spPr>
          <a:xfrm>
            <a:off x="4112663" y="1347614"/>
            <a:ext cx="2520281" cy="2808312"/>
          </a:xfrm>
          <a:prstGeom prst="rect">
            <a:avLst/>
          </a:prstGeom>
        </p:spPr>
      </p:pic>
    </p:spTree>
    <p:extLst>
      <p:ext uri="{BB962C8B-B14F-4D97-AF65-F5344CB8AC3E}">
        <p14:creationId xmlns:p14="http://schemas.microsoft.com/office/powerpoint/2010/main" val="174993965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88640" y="267494"/>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九</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1556792" y="1234603"/>
            <a:ext cx="3240360" cy="1728192"/>
          </a:xfrm>
          <a:prstGeom prst="rect">
            <a:avLst/>
          </a:prstGeom>
        </p:spPr>
        <p:txBody>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buFontTx/>
              <a:buNone/>
              <a:defRPr/>
            </a:pPr>
            <a:r>
              <a:rPr lang="zh-TW" altLang="en-US" sz="2600" kern="0" dirty="0" smtClean="0">
                <a:latin typeface="標楷體" panose="03000509000000000000" pitchFamily="65" charset="-120"/>
                <a:ea typeface="標楷體" panose="03000509000000000000" pitchFamily="65" charset="-120"/>
              </a:rPr>
              <a:t>保險項目：</a:t>
            </a:r>
            <a:endParaRPr lang="en-US" altLang="zh-TW" sz="2600" kern="0" dirty="0" smtClean="0">
              <a:latin typeface="標楷體" panose="03000509000000000000" pitchFamily="65" charset="-120"/>
              <a:ea typeface="標楷體" panose="03000509000000000000" pitchFamily="65" charset="-120"/>
            </a:endParaRPr>
          </a:p>
          <a:p>
            <a:pPr>
              <a:buFontTx/>
              <a:buNone/>
              <a:defRPr/>
            </a:pPr>
            <a:r>
              <a:rPr lang="en-US" altLang="zh-TW" sz="2600" kern="0" dirty="0" smtClean="0">
                <a:latin typeface="標楷體" panose="03000509000000000000" pitchFamily="65" charset="-120"/>
                <a:ea typeface="標楷體" panose="03000509000000000000" pitchFamily="65" charset="-120"/>
              </a:rPr>
              <a:t>1.</a:t>
            </a:r>
            <a:r>
              <a:rPr lang="zh-TW" altLang="en-US" sz="2600" kern="0" dirty="0" smtClean="0">
                <a:latin typeface="標楷體" panose="03000509000000000000" pitchFamily="65" charset="-120"/>
                <a:ea typeface="標楷體" panose="03000509000000000000" pitchFamily="65" charset="-120"/>
              </a:rPr>
              <a:t>學生平安保險</a:t>
            </a:r>
            <a:endParaRPr lang="en-US" altLang="zh-TW" sz="2600" kern="0" dirty="0" smtClean="0">
              <a:latin typeface="標楷體" panose="03000509000000000000" pitchFamily="65" charset="-120"/>
              <a:ea typeface="標楷體" panose="03000509000000000000" pitchFamily="65" charset="-120"/>
            </a:endParaRPr>
          </a:p>
          <a:p>
            <a:pPr>
              <a:buFontTx/>
              <a:buNone/>
              <a:defRPr/>
            </a:pPr>
            <a:r>
              <a:rPr lang="en-US" altLang="zh-TW" sz="2600" kern="0" dirty="0" smtClean="0">
                <a:latin typeface="標楷體" panose="03000509000000000000" pitchFamily="65" charset="-120"/>
                <a:ea typeface="標楷體" panose="03000509000000000000" pitchFamily="65" charset="-120"/>
              </a:rPr>
              <a:t>2.</a:t>
            </a:r>
            <a:r>
              <a:rPr lang="zh-TW" altLang="en-US" sz="2600" kern="0" dirty="0" smtClean="0">
                <a:latin typeface="標楷體" panose="03000509000000000000" pitchFamily="65" charset="-120"/>
                <a:ea typeface="標楷體" panose="03000509000000000000" pitchFamily="65" charset="-120"/>
              </a:rPr>
              <a:t>實習團體傷害險</a:t>
            </a:r>
            <a:endParaRPr lang="en-US" altLang="zh-TW" sz="2600" kern="0" dirty="0" smtClean="0">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12624" y="3634660"/>
            <a:ext cx="6872354" cy="1224136"/>
          </a:xfrm>
          <a:prstGeom prst="rect">
            <a:avLst/>
          </a:prstGeom>
        </p:spPr>
        <p:txBody>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algn="ctr">
              <a:buFontTx/>
              <a:buNone/>
              <a:defRPr/>
            </a:pPr>
            <a:r>
              <a:rPr lang="en-US" altLang="zh-TW" sz="2600" kern="0" dirty="0" smtClean="0">
                <a:latin typeface="標楷體" panose="03000509000000000000" pitchFamily="65" charset="-120"/>
                <a:ea typeface="標楷體" panose="03000509000000000000" pitchFamily="65" charset="-120"/>
              </a:rPr>
              <a:t> </a:t>
            </a:r>
            <a:r>
              <a:rPr lang="zh-TW" altLang="en-US" sz="2600" kern="0" dirty="0" smtClean="0">
                <a:latin typeface="標楷體" panose="03000509000000000000" pitchFamily="65" charset="-120"/>
                <a:ea typeface="標楷體" panose="03000509000000000000" pitchFamily="65" charset="-120"/>
              </a:rPr>
              <a:t>相關資訊</a:t>
            </a:r>
            <a:r>
              <a:rPr lang="en-US" altLang="zh-TW" sz="2600" kern="0" dirty="0" smtClean="0">
                <a:latin typeface="標楷體" panose="03000509000000000000" pitchFamily="65" charset="-120"/>
                <a:ea typeface="標楷體" panose="03000509000000000000" pitchFamily="65" charset="-120"/>
              </a:rPr>
              <a:t>112.01.31</a:t>
            </a:r>
            <a:r>
              <a:rPr lang="zh-TW" altLang="en-US" sz="2600" kern="0" dirty="0" smtClean="0">
                <a:latin typeface="標楷體" panose="03000509000000000000" pitchFamily="65" charset="-120"/>
                <a:ea typeface="標楷體" panose="03000509000000000000" pitchFamily="65" charset="-120"/>
              </a:rPr>
              <a:t>前公告於系網</a:t>
            </a:r>
            <a:r>
              <a:rPr lang="en-US" altLang="zh-TW" sz="2600" kern="0" dirty="0" smtClean="0">
                <a:latin typeface="標楷體" panose="03000509000000000000" pitchFamily="65" charset="-120"/>
                <a:ea typeface="標楷體" panose="03000509000000000000" pitchFamily="65" charset="-120"/>
              </a:rPr>
              <a:t>/</a:t>
            </a:r>
            <a:r>
              <a:rPr lang="zh-TW" altLang="en-US" sz="2600" kern="0" dirty="0" smtClean="0">
                <a:latin typeface="標楷體" panose="03000509000000000000" pitchFamily="65" charset="-120"/>
                <a:ea typeface="標楷體" panose="03000509000000000000" pitchFamily="65" charset="-120"/>
              </a:rPr>
              <a:t>實習公告</a:t>
            </a:r>
            <a:r>
              <a:rPr lang="en-US" altLang="zh-TW" sz="2600" kern="0" dirty="0" smtClean="0">
                <a:latin typeface="標楷體" panose="03000509000000000000" pitchFamily="65" charset="-120"/>
                <a:ea typeface="標楷體" panose="03000509000000000000" pitchFamily="65" charset="-120"/>
              </a:rPr>
              <a:t>/</a:t>
            </a:r>
            <a:r>
              <a:rPr lang="zh-TW" altLang="en-US" sz="2600" kern="0" dirty="0" smtClean="0">
                <a:latin typeface="標楷體" panose="03000509000000000000" pitchFamily="65" charset="-120"/>
                <a:ea typeface="標楷體" panose="03000509000000000000" pitchFamily="65" charset="-120"/>
              </a:rPr>
              <a:t>保險資訊</a:t>
            </a:r>
            <a:r>
              <a:rPr lang="en-US" altLang="zh-TW" sz="2600" kern="0" dirty="0" smtClean="0">
                <a:latin typeface="標楷體" panose="03000509000000000000" pitchFamily="65" charset="-120"/>
                <a:ea typeface="標楷體" panose="03000509000000000000" pitchFamily="65" charset="-120"/>
              </a:rPr>
              <a:t>~【</a:t>
            </a:r>
            <a:r>
              <a:rPr lang="zh-TW" altLang="en-US" sz="2600" kern="0" dirty="0" smtClean="0">
                <a:latin typeface="標楷體" panose="03000509000000000000" pitchFamily="65" charset="-120"/>
                <a:ea typeface="標楷體" panose="03000509000000000000" pitchFamily="65" charset="-120"/>
              </a:rPr>
              <a:t>第</a:t>
            </a:r>
            <a:r>
              <a:rPr lang="en-US" altLang="zh-TW" sz="2600" kern="0" dirty="0" smtClean="0">
                <a:latin typeface="標楷體" panose="03000509000000000000" pitchFamily="65" charset="-120"/>
                <a:ea typeface="標楷體" panose="03000509000000000000" pitchFamily="65" charset="-120"/>
              </a:rPr>
              <a:t>22</a:t>
            </a:r>
            <a:r>
              <a:rPr lang="zh-TW" altLang="en-US" sz="2600" kern="0" dirty="0" smtClean="0">
                <a:latin typeface="標楷體" panose="03000509000000000000" pitchFamily="65" charset="-120"/>
                <a:ea typeface="標楷體" panose="03000509000000000000" pitchFamily="65" charset="-120"/>
              </a:rPr>
              <a:t>屆</a:t>
            </a:r>
            <a:r>
              <a:rPr lang="en-US" altLang="zh-TW" sz="2600" kern="0" dirty="0" smtClean="0">
                <a:latin typeface="標楷體" panose="03000509000000000000" pitchFamily="65" charset="-120"/>
                <a:ea typeface="標楷體" panose="03000509000000000000" pitchFamily="65" charset="-120"/>
              </a:rPr>
              <a:t>】</a:t>
            </a:r>
            <a:r>
              <a:rPr lang="zh-TW" altLang="en-US" sz="2600" kern="0" dirty="0" smtClean="0">
                <a:latin typeface="標楷體" panose="03000509000000000000" pitchFamily="65" charset="-120"/>
                <a:ea typeface="標楷體" panose="03000509000000000000" pitchFamily="65" charset="-120"/>
              </a:rPr>
              <a:t>實習保險相關事宜</a:t>
            </a:r>
            <a:endParaRPr lang="en-US" altLang="zh-TW" sz="2600" kern="0" dirty="0">
              <a:latin typeface="標楷體" panose="03000509000000000000" pitchFamily="65" charset="-120"/>
              <a:ea typeface="標楷體" panose="03000509000000000000" pitchFamily="65" charset="-120"/>
            </a:endParaRPr>
          </a:p>
        </p:txBody>
      </p:sp>
      <p:sp>
        <p:nvSpPr>
          <p:cNvPr id="2" name="文字方塊 1"/>
          <p:cNvSpPr txBox="1"/>
          <p:nvPr/>
        </p:nvSpPr>
        <p:spPr>
          <a:xfrm>
            <a:off x="836712" y="2947917"/>
            <a:ext cx="5328592" cy="553998"/>
          </a:xfrm>
          <a:prstGeom prst="rect">
            <a:avLst/>
          </a:prstGeom>
          <a:noFill/>
        </p:spPr>
        <p:txBody>
          <a:bodyPr wrap="square" rtlCol="0">
            <a:spAutoFit/>
          </a:bodyPr>
          <a:lstStyle/>
          <a:p>
            <a:pPr algn="ctr">
              <a:buNone/>
              <a:defRPr/>
            </a:pPr>
            <a:r>
              <a:rPr lang="zh-TW" altLang="en-US" sz="3000" b="1" dirty="0">
                <a:solidFill>
                  <a:srgbClr val="0000FF"/>
                </a:solidFill>
                <a:latin typeface="微軟正黑體" panose="020B0604030504040204" pitchFamily="34" charset="-120"/>
                <a:ea typeface="微軟正黑體" panose="020B0604030504040204" pitchFamily="34" charset="-120"/>
              </a:rPr>
              <a:t>備而不用！ </a:t>
            </a:r>
            <a:r>
              <a:rPr lang="en-US" altLang="zh-TW" sz="3000" b="1" dirty="0">
                <a:solidFill>
                  <a:srgbClr val="FF0000"/>
                </a:solidFill>
                <a:latin typeface="微軟正黑體" panose="020B0604030504040204" pitchFamily="34" charset="-120"/>
                <a:ea typeface="微軟正黑體" panose="020B0604030504040204" pitchFamily="34" charset="-120"/>
              </a:rPr>
              <a:t> </a:t>
            </a:r>
            <a:r>
              <a:rPr lang="zh-TW" altLang="en-US" sz="3000" b="1" dirty="0">
                <a:solidFill>
                  <a:srgbClr val="FF0000"/>
                </a:solidFill>
                <a:latin typeface="微軟正黑體" panose="020B0604030504040204" pitchFamily="34" charset="-120"/>
                <a:ea typeface="微軟正黑體" panose="020B0604030504040204" pitchFamily="34" charset="-120"/>
              </a:rPr>
              <a:t>最好用不到！</a:t>
            </a:r>
            <a:endParaRPr lang="en-US" altLang="zh-TW" sz="3000" kern="0" dirty="0">
              <a:solidFill>
                <a:schemeClr val="accent4">
                  <a:lumMod val="50000"/>
                </a:schemeClr>
              </a:solidFill>
            </a:endParaRPr>
          </a:p>
        </p:txBody>
      </p:sp>
    </p:spTree>
    <p:extLst>
      <p:ext uri="{BB962C8B-B14F-4D97-AF65-F5344CB8AC3E}">
        <p14:creationId xmlns:p14="http://schemas.microsoft.com/office/powerpoint/2010/main" val="368967765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04664" y="457201"/>
            <a:ext cx="5759545" cy="114300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十</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3" name="Rectangle 2"/>
          <p:cNvSpPr>
            <a:spLocks noChangeArrowheads="1"/>
          </p:cNvSpPr>
          <p:nvPr/>
        </p:nvSpPr>
        <p:spPr bwMode="auto">
          <a:xfrm>
            <a:off x="90487" y="1221891"/>
            <a:ext cx="67976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警政署警政服務</a:t>
            </a: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APP</a:t>
            </a:r>
            <a:r>
              <a:rPr kumimoji="0" lang="zh-TW" altLang="en-US"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下載</a:t>
            </a: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400" b="0" i="0" u="none" strike="noStrike" cap="none" normalizeH="0" baseline="0" dirty="0" smtClean="0">
              <a:ln>
                <a:noFill/>
              </a:ln>
              <a:solidFill>
                <a:schemeClr val="tx1"/>
              </a:solidFill>
              <a:effectLst/>
            </a:endParaRPr>
          </a:p>
          <a:p>
            <a:pPr lvl="0" eaLnBrk="0" hangingPunct="0"/>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hlinkClick r:id="rId2"/>
              </a:rPr>
              <a:t>https://</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hlinkClick r:id="rId2"/>
              </a:rPr>
              <a:t>www.npa.gov.tw/ch/app/artwebsite/view?module=artwebsite&amp;id=1061&amp;serno=25d5dae3-2a7d-40ea-8016-e567912ac57c</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5"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2369345"/>
            <a:ext cx="6737350" cy="1917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23749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41149498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5</a:t>
            </a:fld>
            <a:endParaRPr lang="en-US" altLang="zh-TW" sz="900">
              <a:solidFill>
                <a:srgbClr val="712D1C"/>
              </a:solidFill>
            </a:endParaRPr>
          </a:p>
        </p:txBody>
      </p:sp>
      <p:sp>
        <p:nvSpPr>
          <p:cNvPr id="13315" name="Rectangle 2"/>
          <p:cNvSpPr>
            <a:spLocks noGrp="1" noChangeArrowheads="1"/>
          </p:cNvSpPr>
          <p:nvPr>
            <p:ph type="title" idx="4294967295"/>
          </p:nvPr>
        </p:nvSpPr>
        <p:spPr>
          <a:xfrm>
            <a:off x="0" y="195486"/>
            <a:ext cx="5349568"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校外</a:t>
            </a:r>
            <a:r>
              <a:rPr lang="zh-TW" altLang="en-US" sz="4000" dirty="0">
                <a:solidFill>
                  <a:srgbClr val="002060"/>
                </a:solidFill>
                <a:latin typeface="標楷體" panose="03000509000000000000" pitchFamily="65" charset="-120"/>
                <a:ea typeface="標楷體" panose="03000509000000000000" pitchFamily="65" charset="-120"/>
              </a:rPr>
              <a:t>實習評分依據</a:t>
            </a:r>
          </a:p>
        </p:txBody>
      </p:sp>
      <p:graphicFrame>
        <p:nvGraphicFramePr>
          <p:cNvPr id="4" name="表格 3"/>
          <p:cNvGraphicFramePr>
            <a:graphicFrameLocks noGrp="1"/>
          </p:cNvGraphicFramePr>
          <p:nvPr>
            <p:extLst>
              <p:ext uri="{D42A27DB-BD31-4B8C-83A1-F6EECF244321}">
                <p14:modId xmlns:p14="http://schemas.microsoft.com/office/powerpoint/2010/main" val="419710819"/>
              </p:ext>
            </p:extLst>
          </p:nvPr>
        </p:nvGraphicFramePr>
        <p:xfrm>
          <a:off x="44624" y="987574"/>
          <a:ext cx="6768752" cy="4104456"/>
        </p:xfrm>
        <a:graphic>
          <a:graphicData uri="http://schemas.openxmlformats.org/drawingml/2006/table">
            <a:tbl>
              <a:tblPr firstRow="1" firstCol="1" bandRow="1" bandCol="1">
                <a:tableStyleId>{5C22544A-7EE6-4342-B048-85BDC9FD1C3A}</a:tableStyleId>
              </a:tblPr>
              <a:tblGrid>
                <a:gridCol w="57606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810293">
                  <a:extLst>
                    <a:ext uri="{9D8B030D-6E8A-4147-A177-3AD203B41FA5}">
                      <a16:colId xmlns:a16="http://schemas.microsoft.com/office/drawing/2014/main" val="20002"/>
                    </a:ext>
                  </a:extLst>
                </a:gridCol>
                <a:gridCol w="501952">
                  <a:extLst>
                    <a:ext uri="{9D8B030D-6E8A-4147-A177-3AD203B41FA5}">
                      <a16:colId xmlns:a16="http://schemas.microsoft.com/office/drawing/2014/main" val="20003"/>
                    </a:ext>
                  </a:extLst>
                </a:gridCol>
                <a:gridCol w="3024243">
                  <a:extLst>
                    <a:ext uri="{9D8B030D-6E8A-4147-A177-3AD203B41FA5}">
                      <a16:colId xmlns:a16="http://schemas.microsoft.com/office/drawing/2014/main" val="20004"/>
                    </a:ext>
                  </a:extLst>
                </a:gridCol>
                <a:gridCol w="1208128">
                  <a:extLst>
                    <a:ext uri="{9D8B030D-6E8A-4147-A177-3AD203B41FA5}">
                      <a16:colId xmlns:a16="http://schemas.microsoft.com/office/drawing/2014/main" val="20005"/>
                    </a:ext>
                  </a:extLst>
                </a:gridCol>
              </a:tblGrid>
              <a:tr h="466134">
                <a:tc>
                  <a:txBody>
                    <a:bodyPr/>
                    <a:lstStyle/>
                    <a:p>
                      <a:pPr algn="ctr">
                        <a:spcAft>
                          <a:spcPts val="0"/>
                        </a:spcAft>
                      </a:pPr>
                      <a:r>
                        <a:rPr lang="en-US" sz="1400" b="1" kern="50" dirty="0">
                          <a:effectLst/>
                        </a:rPr>
                        <a:t> </a:t>
                      </a:r>
                      <a:r>
                        <a:rPr lang="zh-TW" sz="1400" b="1" kern="50" dirty="0" smtClean="0">
                          <a:effectLst/>
                        </a:rPr>
                        <a:t>學期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zh-TW" sz="1400" b="1" kern="50" dirty="0">
                          <a:effectLst/>
                        </a:rPr>
                        <a:t>繳交</a:t>
                      </a:r>
                      <a:endParaRPr lang="zh-TW" sz="1400" b="1" kern="100" dirty="0">
                        <a:effectLst/>
                      </a:endParaRPr>
                    </a:p>
                    <a:p>
                      <a:pPr algn="ctr">
                        <a:spcAft>
                          <a:spcPts val="0"/>
                        </a:spcAft>
                      </a:pPr>
                      <a:r>
                        <a:rPr lang="zh-TW" sz="1400" b="1" kern="50" dirty="0">
                          <a:effectLst/>
                        </a:rPr>
                        <a:t>日期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ar-SA" sz="1400" b="1" kern="50" dirty="0">
                          <a:effectLst/>
                        </a:rPr>
                        <a:t>實習報告</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ar-SA" sz="1400" b="1" kern="50" dirty="0">
                          <a:effectLst/>
                        </a:rPr>
                        <a:t>評閱</a:t>
                      </a:r>
                      <a:endParaRPr lang="zh-TW" sz="1400" b="1" kern="100" dirty="0">
                        <a:effectLst/>
                      </a:endParaRPr>
                    </a:p>
                    <a:p>
                      <a:pPr algn="ctr">
                        <a:spcAft>
                          <a:spcPts val="0"/>
                        </a:spcAft>
                      </a:pPr>
                      <a:r>
                        <a:rPr lang="ar-SA" sz="1400" b="1" kern="50" dirty="0">
                          <a:effectLst/>
                        </a:rPr>
                        <a:t>標準</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Bef>
                          <a:spcPts val="300"/>
                        </a:spcBef>
                        <a:spcAft>
                          <a:spcPts val="300"/>
                        </a:spcAft>
                      </a:pPr>
                      <a:r>
                        <a:rPr lang="zh-TW" sz="1400" b="1" kern="50" dirty="0">
                          <a:effectLst/>
                        </a:rPr>
                        <a:t>實習</a:t>
                      </a:r>
                      <a:r>
                        <a:rPr lang="zh-TW" sz="1400" b="1" kern="50" dirty="0" smtClean="0">
                          <a:effectLst/>
                        </a:rPr>
                        <a:t>報告內容</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Bef>
                          <a:spcPts val="300"/>
                        </a:spcBef>
                        <a:spcAft>
                          <a:spcPts val="300"/>
                        </a:spcAft>
                      </a:pPr>
                      <a:r>
                        <a:rPr lang="ar-SA" sz="1400" b="1" kern="50" dirty="0">
                          <a:effectLst/>
                        </a:rPr>
                        <a:t>備註</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0"/>
                  </a:ext>
                </a:extLst>
              </a:tr>
              <a:tr h="2109956">
                <a:tc rowSpan="2">
                  <a:txBody>
                    <a:bodyPr/>
                    <a:lstStyle/>
                    <a:p>
                      <a:pPr algn="ctr">
                        <a:lnSpc>
                          <a:spcPts val="2400"/>
                        </a:lnSpc>
                        <a:spcBef>
                          <a:spcPts val="300"/>
                        </a:spcBef>
                        <a:spcAft>
                          <a:spcPts val="300"/>
                        </a:spcAft>
                      </a:pPr>
                      <a:r>
                        <a:rPr lang="zh-TW" sz="1400" b="1" kern="50" dirty="0">
                          <a:effectLst/>
                        </a:rPr>
                        <a:t>三</a:t>
                      </a:r>
                      <a:r>
                        <a:rPr lang="zh-TW" sz="1400" b="1" kern="50" dirty="0" smtClean="0">
                          <a:effectLst/>
                        </a:rPr>
                        <a:t>下</a:t>
                      </a:r>
                      <a:endParaRPr lang="en-US" altLang="zh-TW" sz="1400" b="1" kern="50" dirty="0" smtClean="0">
                        <a:effectLst/>
                      </a:endParaRPr>
                    </a:p>
                    <a:p>
                      <a:pPr algn="ctr">
                        <a:lnSpc>
                          <a:spcPts val="2400"/>
                        </a:lnSpc>
                        <a:spcBef>
                          <a:spcPts val="300"/>
                        </a:spcBef>
                        <a:spcAft>
                          <a:spcPts val="300"/>
                        </a:spcAft>
                      </a:pPr>
                      <a:r>
                        <a:rPr lang="en-US" altLang="zh-TW" sz="1400" b="1" kern="50" dirty="0" smtClean="0">
                          <a:effectLst/>
                          <a:latin typeface="Times New Roman" panose="02020603050405020304" pitchFamily="18" charset="0"/>
                          <a:ea typeface="新細明體" panose="02020500000000000000" pitchFamily="18" charset="-120"/>
                          <a:cs typeface="Times New Roman" panose="02020603050405020304" pitchFamily="18" charset="0"/>
                        </a:rPr>
                        <a:t>(111.2)</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rowSpan="2">
                  <a:txBody>
                    <a:bodyPr/>
                    <a:lstStyle/>
                    <a:p>
                      <a:pPr algn="ctr">
                        <a:lnSpc>
                          <a:spcPct val="100000"/>
                        </a:lnSpc>
                        <a:spcBef>
                          <a:spcPts val="0"/>
                        </a:spcBef>
                        <a:spcAft>
                          <a:spcPts val="0"/>
                        </a:spcAft>
                      </a:pPr>
                      <a:r>
                        <a:rPr lang="zh-TW" sz="1400" b="0" kern="50" dirty="0">
                          <a:effectLst/>
                        </a:rPr>
                        <a:t>第四</a:t>
                      </a:r>
                      <a:r>
                        <a:rPr lang="zh-TW" sz="1400" b="0" kern="50" dirty="0" smtClean="0">
                          <a:effectLst/>
                        </a:rPr>
                        <a:t>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112/3/13~</a:t>
                      </a: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112/3/17</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rowSpan="2">
                  <a:txBody>
                    <a:bodyPr/>
                    <a:lstStyle/>
                    <a:p>
                      <a:pPr algn="ctr">
                        <a:lnSpc>
                          <a:spcPts val="2400"/>
                        </a:lnSpc>
                        <a:spcBef>
                          <a:spcPts val="300"/>
                        </a:spcBef>
                        <a:spcAft>
                          <a:spcPts val="300"/>
                        </a:spcAft>
                      </a:pPr>
                      <a:r>
                        <a:rPr lang="zh-TW" sz="1400" b="0" kern="50" dirty="0">
                          <a:effectLst/>
                        </a:rPr>
                        <a:t>實習學習</a:t>
                      </a:r>
                      <a:endParaRPr lang="zh-TW" sz="1400" b="0" kern="100" dirty="0">
                        <a:effectLst/>
                      </a:endParaRPr>
                    </a:p>
                    <a:p>
                      <a:pPr algn="ctr">
                        <a:lnSpc>
                          <a:spcPts val="2400"/>
                        </a:lnSpc>
                        <a:spcBef>
                          <a:spcPts val="300"/>
                        </a:spcBef>
                        <a:spcAft>
                          <a:spcPts val="300"/>
                        </a:spcAft>
                      </a:pPr>
                      <a:r>
                        <a:rPr lang="zh-TW" sz="1400" b="0" kern="50" dirty="0">
                          <a:effectLst/>
                        </a:rPr>
                        <a:t>回饋</a:t>
                      </a:r>
                      <a:r>
                        <a:rPr lang="zh-TW" sz="1400" b="0" kern="50" dirty="0" smtClean="0">
                          <a:effectLst/>
                        </a:rPr>
                        <a:t>單</a:t>
                      </a:r>
                      <a:r>
                        <a:rPr lang="en-US" altLang="zh-TW" sz="1400" b="0" kern="50" dirty="0" smtClean="0">
                          <a:effectLst/>
                        </a:rPr>
                        <a:t>1</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rowSpan="2">
                  <a:txBody>
                    <a:bodyPr/>
                    <a:lstStyle/>
                    <a:p>
                      <a:pPr algn="ctr">
                        <a:spcAft>
                          <a:spcPts val="0"/>
                        </a:spcAft>
                      </a:pPr>
                      <a:r>
                        <a:rPr lang="en-US" sz="1400" b="0" kern="50" dirty="0" smtClean="0">
                          <a:effectLst/>
                        </a:rPr>
                        <a:t>1</a:t>
                      </a:r>
                      <a:r>
                        <a:rPr lang="en-US" altLang="zh-TW" sz="1400" b="0" kern="50" dirty="0" smtClean="0">
                          <a:effectLst/>
                        </a:rPr>
                        <a:t>5</a:t>
                      </a:r>
                      <a:r>
                        <a:rPr lang="en-US" sz="1400" b="0" kern="50" dirty="0" smtClean="0">
                          <a:effectLst/>
                        </a:rPr>
                        <a:t>%</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rowSpan="2">
                  <a:txBody>
                    <a:bodyPr/>
                    <a:lstStyle/>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a:effectLst>
                            <a:outerShdw blurRad="38100" dist="38100" dir="2700000" algn="tl">
                              <a:srgbClr val="000000">
                                <a:alpha val="43137"/>
                              </a:srgbClr>
                            </a:outerShdw>
                          </a:effectLst>
                        </a:rPr>
                        <a:t>內</a:t>
                      </a:r>
                      <a:r>
                        <a:rPr lang="zh-TW" sz="1400" b="0" kern="100" dirty="0" smtClean="0">
                          <a:effectLst>
                            <a:outerShdw blurRad="38100" dist="38100" dir="2700000" algn="tl">
                              <a:srgbClr val="000000">
                                <a:alpha val="43137"/>
                              </a:srgbClr>
                            </a:outerShdw>
                          </a:effectLst>
                        </a:rPr>
                        <a:t>場</a:t>
                      </a:r>
                      <a:endParaRPr lang="zh-TW" sz="1400" b="0" kern="100" dirty="0">
                        <a:effectLst>
                          <a:outerShdw blurRad="38100" dist="38100" dir="2700000" algn="tl">
                            <a:srgbClr val="000000">
                              <a:alpha val="43137"/>
                            </a:srgbClr>
                          </a:outerShdw>
                        </a:effectLst>
                      </a:endParaRPr>
                    </a:p>
                    <a:p>
                      <a:pPr marL="95885" indent="-95885">
                        <a:spcAft>
                          <a:spcPts val="0"/>
                        </a:spcAft>
                      </a:pPr>
                      <a:r>
                        <a:rPr lang="en-US" sz="1400" b="0" kern="100" dirty="0">
                          <a:effectLst/>
                        </a:rPr>
                        <a:t>1.</a:t>
                      </a:r>
                      <a:r>
                        <a:rPr lang="zh-TW" sz="1400" b="0" kern="100" dirty="0">
                          <a:effectLst/>
                        </a:rPr>
                        <a:t>實習前期，面對餐飲業最大的農曆春節考驗，請問同學是如何在繁重的內場廚務工作中調適自己的心態、體能，進而達到單位及自我的要求？</a:t>
                      </a:r>
                    </a:p>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smtClean="0">
                          <a:effectLst>
                            <a:outerShdw blurRad="38100" dist="38100" dir="2700000" algn="tl">
                              <a:srgbClr val="000000">
                                <a:alpha val="43137"/>
                              </a:srgbClr>
                            </a:outerShdw>
                          </a:effectLst>
                        </a:rPr>
                        <a:t>外場</a:t>
                      </a:r>
                    </a:p>
                    <a:p>
                      <a:pPr marL="95885" indent="-95885">
                        <a:spcAft>
                          <a:spcPts val="0"/>
                        </a:spcAft>
                      </a:pPr>
                      <a:r>
                        <a:rPr lang="en-US" sz="1400" b="0" kern="100" dirty="0" smtClean="0">
                          <a:effectLst/>
                        </a:rPr>
                        <a:t>1.</a:t>
                      </a:r>
                      <a:r>
                        <a:rPr lang="zh-TW" sz="1400" b="0" kern="100" dirty="0" smtClean="0">
                          <a:effectLst/>
                        </a:rPr>
                        <a:t>面對陌生的工作環境和同事如何調適自己的心態以及處理人際關係問題</a:t>
                      </a:r>
                      <a:r>
                        <a:rPr lang="en-US" sz="1400" b="0" kern="100" dirty="0" smtClean="0">
                          <a:effectLst/>
                        </a:rPr>
                        <a:t>?</a:t>
                      </a:r>
                      <a:endParaRPr lang="zh-TW" sz="1400" b="0" kern="100" dirty="0" smtClean="0">
                        <a:effectLst/>
                      </a:endParaRPr>
                    </a:p>
                    <a:p>
                      <a:pPr>
                        <a:spcAft>
                          <a:spcPts val="0"/>
                        </a:spcAft>
                      </a:pPr>
                      <a:r>
                        <a:rPr lang="zh-TW" sz="1400" b="0" kern="100" dirty="0" smtClean="0">
                          <a:effectLst>
                            <a:outerShdw blurRad="38100" dist="38100" dir="2700000" algn="tl">
                              <a:srgbClr val="000000">
                                <a:alpha val="43137"/>
                              </a:srgbClr>
                            </a:outerShdw>
                          </a:effectLst>
                        </a:rPr>
                        <a:t>客</a:t>
                      </a:r>
                      <a:r>
                        <a:rPr lang="zh-TW" sz="1400" b="0" kern="100" dirty="0">
                          <a:effectLst>
                            <a:outerShdw blurRad="38100" dist="38100" dir="2700000" algn="tl">
                              <a:srgbClr val="000000">
                                <a:alpha val="43137"/>
                              </a:srgbClr>
                            </a:outerShdw>
                          </a:effectLst>
                        </a:rPr>
                        <a:t>務部、前檯、健身中心、活動</a:t>
                      </a:r>
                      <a:r>
                        <a:rPr lang="zh-TW" sz="1400" b="0" kern="100" dirty="0" smtClean="0">
                          <a:effectLst>
                            <a:outerShdw blurRad="38100" dist="38100" dir="2700000" algn="tl">
                              <a:srgbClr val="000000">
                                <a:alpha val="43137"/>
                              </a:srgbClr>
                            </a:outerShdw>
                          </a:effectLst>
                        </a:rPr>
                        <a:t>組</a:t>
                      </a:r>
                      <a:endParaRPr lang="zh-TW" sz="1400" b="0" kern="100" dirty="0">
                        <a:effectLst>
                          <a:outerShdw blurRad="38100" dist="38100" dir="2700000" algn="tl">
                            <a:srgbClr val="000000">
                              <a:alpha val="43137"/>
                            </a:srgbClr>
                          </a:outerShdw>
                        </a:effectLst>
                      </a:endParaRPr>
                    </a:p>
                    <a:p>
                      <a:pPr marL="95885" indent="-95885">
                        <a:spcAft>
                          <a:spcPts val="0"/>
                        </a:spcAft>
                      </a:pPr>
                      <a:r>
                        <a:rPr lang="en-US" sz="1400" b="0" kern="100" dirty="0">
                          <a:effectLst/>
                        </a:rPr>
                        <a:t>1.</a:t>
                      </a:r>
                      <a:r>
                        <a:rPr lang="zh-TW" sz="1400" b="0" kern="100" dirty="0">
                          <a:effectLst/>
                        </a:rPr>
                        <a:t>如何準備克服陌生環境，勇敢面對未來的一年</a:t>
                      </a:r>
                    </a:p>
                    <a:p>
                      <a:pPr>
                        <a:spcAft>
                          <a:spcPts val="0"/>
                        </a:spcAft>
                      </a:pPr>
                      <a:r>
                        <a:rPr lang="zh-TW" sz="1400" b="0" kern="100" dirty="0">
                          <a:effectLst>
                            <a:outerShdw blurRad="38100" dist="38100" dir="2700000" algn="tl">
                              <a:srgbClr val="000000">
                                <a:alpha val="43137"/>
                              </a:srgbClr>
                            </a:outerShdw>
                          </a:effectLst>
                        </a:rPr>
                        <a:t>客務後檯、房務</a:t>
                      </a:r>
                      <a:r>
                        <a:rPr lang="zh-TW" sz="1400" b="0" kern="100" dirty="0" smtClean="0">
                          <a:effectLst>
                            <a:outerShdw blurRad="38100" dist="38100" dir="2700000" algn="tl">
                              <a:srgbClr val="000000">
                                <a:alpha val="43137"/>
                              </a:srgbClr>
                            </a:outerShdw>
                          </a:effectLst>
                        </a:rPr>
                        <a:t>部</a:t>
                      </a:r>
                      <a:endParaRPr lang="zh-TW" sz="1400" b="0" kern="100" dirty="0">
                        <a:effectLst>
                          <a:outerShdw blurRad="38100" dist="38100" dir="2700000" algn="tl">
                            <a:srgbClr val="000000">
                              <a:alpha val="43137"/>
                            </a:srgbClr>
                          </a:outerShdw>
                        </a:effectLst>
                      </a:endParaRPr>
                    </a:p>
                    <a:p>
                      <a:pPr marL="95885" indent="-95885">
                        <a:spcAft>
                          <a:spcPts val="0"/>
                        </a:spcAft>
                      </a:pPr>
                      <a:r>
                        <a:rPr lang="en-US" sz="1400" b="0" kern="100" dirty="0">
                          <a:effectLst/>
                        </a:rPr>
                        <a:t>1.</a:t>
                      </a:r>
                      <a:r>
                        <a:rPr lang="zh-TW" sz="1400" b="0" kern="100" dirty="0">
                          <a:effectLst/>
                        </a:rPr>
                        <a:t>房務新手與資深房務員的差異之處並解釋</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Bef>
                          <a:spcPts val="300"/>
                        </a:spcBef>
                        <a:spcAft>
                          <a:spcPts val="300"/>
                        </a:spcAft>
                      </a:pPr>
                      <a:r>
                        <a:rPr lang="ar-SA" sz="1400" b="0" kern="50" dirty="0">
                          <a:effectLst/>
                        </a:rPr>
                        <a:t>內容至少</a:t>
                      </a:r>
                      <a:r>
                        <a:rPr lang="en-US" sz="1400" b="0" kern="50" dirty="0">
                          <a:effectLst/>
                        </a:rPr>
                        <a:t>300</a:t>
                      </a:r>
                      <a:r>
                        <a:rPr lang="ar-SA" sz="1400" b="0" kern="50" dirty="0">
                          <a:effectLst/>
                        </a:rPr>
                        <a:t>字</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1"/>
                  </a:ext>
                </a:extLst>
              </a:tr>
              <a:tr h="1528366">
                <a:tc vMerge="1">
                  <a:txBody>
                    <a:bodyPr/>
                    <a:lstStyle/>
                    <a:p>
                      <a:endParaRPr lang="zh-TW" altLang="en-US"/>
                    </a:p>
                  </a:txBody>
                  <a:tcPr/>
                </a:tc>
                <a:tc vMerge="1">
                  <a:txBody>
                    <a:bodyPr/>
                    <a:lstStyle/>
                    <a:p>
                      <a:endParaRPr lang="zh-TW" altLang="en-US" dirty="0"/>
                    </a:p>
                  </a:txBody>
                  <a:tcPr marL="9359" marR="9359" marT="0" marB="0" anchor="ctr"/>
                </a:tc>
                <a:tc vMerge="1">
                  <a:txBody>
                    <a:bodyPr/>
                    <a:lstStyle/>
                    <a:p>
                      <a:endParaRPr lang="zh-TW" altLang="en-US" dirty="0"/>
                    </a:p>
                  </a:txBody>
                  <a:tcPr marL="9359" marR="9359" marT="0" marB="0" anchor="ctr"/>
                </a:tc>
                <a:tc vMerge="1">
                  <a:txBody>
                    <a:bodyPr/>
                    <a:lstStyle/>
                    <a:p>
                      <a:endParaRPr lang="zh-TW" altLang="en-US" dirty="0"/>
                    </a:p>
                  </a:txBody>
                  <a:tcPr marL="9359" marR="9359" marT="0" marB="0" anchor="ctr"/>
                </a:tc>
                <a:tc vMerge="1">
                  <a:txBody>
                    <a:bodyPr/>
                    <a:lstStyle/>
                    <a:p>
                      <a:endParaRPr lang="zh-TW" altLang="en-US" dirty="0"/>
                    </a:p>
                  </a:txBody>
                  <a:tcPr marL="9359" marR="9359" marT="0" marB="0" anchor="ctr"/>
                </a:tc>
                <a:tc>
                  <a:txBody>
                    <a:bodyPr/>
                    <a:lstStyle/>
                    <a:p>
                      <a:endParaRPr lang="zh-TW" altLang="en-US" sz="1400" dirty="0"/>
                    </a:p>
                  </a:txBody>
                  <a:tcPr marL="9359" marR="9359"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978126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50</a:t>
            </a:fld>
            <a:endParaRPr lang="zh-TW" altLang="en-US"/>
          </a:p>
        </p:txBody>
      </p:sp>
      <p:sp>
        <p:nvSpPr>
          <p:cNvPr id="3" name="矩形 2"/>
          <p:cNvSpPr/>
          <p:nvPr/>
        </p:nvSpPr>
        <p:spPr>
          <a:xfrm>
            <a:off x="404664" y="1275606"/>
            <a:ext cx="6265217" cy="2862322"/>
          </a:xfrm>
          <a:prstGeom prst="rect">
            <a:avLst/>
          </a:prstGeom>
        </p:spPr>
        <p:txBody>
          <a:bodyPr wrap="square">
            <a:spAutoFit/>
          </a:bodyPr>
          <a:lstStyle/>
          <a:p>
            <a:r>
              <a:rPr lang="zh-TW" altLang="en-US" sz="3600" dirty="0">
                <a:latin typeface="標楷體" panose="03000509000000000000" pitchFamily="65" charset="-120"/>
                <a:ea typeface="標楷體" panose="03000509000000000000" pitchFamily="65" charset="-120"/>
              </a:rPr>
              <a:t>若有實習返校修課需求同學請注意</a:t>
            </a: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請開學前完成申請，並檢附</a:t>
            </a:r>
            <a:r>
              <a:rPr lang="en-US" altLang="zh-TW" sz="3600" dirty="0">
                <a:latin typeface="標楷體" panose="03000509000000000000" pitchFamily="65" charset="-120"/>
                <a:ea typeface="標楷體" panose="03000509000000000000" pitchFamily="65" charset="-120"/>
              </a:rPr>
              <a:t/>
            </a:r>
            <a:br>
              <a:rPr lang="en-US" altLang="zh-TW" sz="3600" dirty="0">
                <a:latin typeface="標楷體" panose="03000509000000000000" pitchFamily="65" charset="-120"/>
                <a:ea typeface="標楷體" panose="03000509000000000000" pitchFamily="65" charset="-120"/>
              </a:rPr>
            </a:br>
            <a:r>
              <a:rPr lang="en-US" altLang="zh-TW" sz="3600" dirty="0">
                <a:solidFill>
                  <a:srgbClr val="FF0000"/>
                </a:solidFill>
                <a:latin typeface="標楷體" panose="03000509000000000000" pitchFamily="65" charset="-120"/>
                <a:ea typeface="標楷體" panose="03000509000000000000" pitchFamily="65" charset="-120"/>
              </a:rPr>
              <a:t>1.</a:t>
            </a:r>
            <a:r>
              <a:rPr lang="zh-TW" altLang="en-US" sz="3600" dirty="0">
                <a:solidFill>
                  <a:srgbClr val="FF0000"/>
                </a:solidFill>
                <a:latin typeface="標楷體" panose="03000509000000000000" pitchFamily="65" charset="-120"/>
                <a:ea typeface="標楷體" panose="03000509000000000000" pitchFamily="65" charset="-120"/>
              </a:rPr>
              <a:t>實習機構同意書</a:t>
            </a:r>
            <a:r>
              <a:rPr lang="en-US" altLang="zh-TW" sz="3600" dirty="0">
                <a:solidFill>
                  <a:srgbClr val="FF0000"/>
                </a:solidFill>
                <a:latin typeface="標楷體" panose="03000509000000000000" pitchFamily="65" charset="-120"/>
                <a:ea typeface="標楷體" panose="03000509000000000000" pitchFamily="65" charset="-120"/>
              </a:rPr>
              <a:t/>
            </a:r>
            <a:br>
              <a:rPr lang="en-US" altLang="zh-TW" sz="3600" dirty="0">
                <a:solidFill>
                  <a:srgbClr val="FF0000"/>
                </a:solidFill>
                <a:latin typeface="標楷體" panose="03000509000000000000" pitchFamily="65" charset="-120"/>
                <a:ea typeface="標楷體" panose="03000509000000000000" pitchFamily="65" charset="-120"/>
              </a:rPr>
            </a:br>
            <a:r>
              <a:rPr lang="en-US" altLang="zh-TW" sz="3600" dirty="0">
                <a:solidFill>
                  <a:srgbClr val="FF0000"/>
                </a:solidFill>
                <a:latin typeface="標楷體" panose="03000509000000000000" pitchFamily="65" charset="-120"/>
                <a:ea typeface="標楷體" panose="03000509000000000000" pitchFamily="65" charset="-120"/>
              </a:rPr>
              <a:t>2.</a:t>
            </a:r>
            <a:r>
              <a:rPr lang="zh-TW" altLang="en-US" sz="3600" dirty="0">
                <a:solidFill>
                  <a:srgbClr val="FF0000"/>
                </a:solidFill>
                <a:latin typeface="標楷體" panose="03000509000000000000" pitchFamily="65" charset="-120"/>
                <a:ea typeface="標楷體" panose="03000509000000000000" pitchFamily="65" charset="-120"/>
              </a:rPr>
              <a:t>返校修課申請表</a:t>
            </a:r>
            <a:endParaRPr lang="zh-TW" altLang="en-US" sz="3600" dirty="0">
              <a:solidFill>
                <a:srgbClr val="FF0000"/>
              </a:solidFill>
            </a:endParaRPr>
          </a:p>
        </p:txBody>
      </p:sp>
      <p:sp>
        <p:nvSpPr>
          <p:cNvPr id="4" name="標題 1"/>
          <p:cNvSpPr txBox="1">
            <a:spLocks/>
          </p:cNvSpPr>
          <p:nvPr/>
        </p:nvSpPr>
        <p:spPr>
          <a:xfrm>
            <a:off x="404664" y="457201"/>
            <a:ext cx="5759545" cy="818405"/>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smtClean="0">
                <a:solidFill>
                  <a:srgbClr val="002060"/>
                </a:solidFill>
                <a:latin typeface="標楷體" panose="03000509000000000000" pitchFamily="65" charset="-120"/>
                <a:ea typeface="標楷體" panose="03000509000000000000" pitchFamily="65" charset="-120"/>
              </a:rPr>
              <a:t>提醒事項</a:t>
            </a:r>
            <a:r>
              <a:rPr lang="en-US" altLang="zh-TW" sz="4000" kern="0" dirty="0" smtClean="0">
                <a:solidFill>
                  <a:srgbClr val="002060"/>
                </a:solidFill>
                <a:latin typeface="標楷體" panose="03000509000000000000" pitchFamily="65" charset="-120"/>
                <a:ea typeface="標楷體" panose="03000509000000000000" pitchFamily="65" charset="-120"/>
              </a:rPr>
              <a:t>(</a:t>
            </a:r>
            <a:r>
              <a:rPr lang="zh-TW" altLang="en-US" sz="4000" kern="0" dirty="0" smtClean="0">
                <a:solidFill>
                  <a:srgbClr val="002060"/>
                </a:solidFill>
                <a:latin typeface="標楷體" panose="03000509000000000000" pitchFamily="65" charset="-120"/>
                <a:ea typeface="標楷體" panose="03000509000000000000" pitchFamily="65" charset="-120"/>
              </a:rPr>
              <a:t>十一</a:t>
            </a:r>
            <a:r>
              <a:rPr lang="en-US" altLang="zh-TW" sz="4000" kern="0" dirty="0" smtClean="0">
                <a:solidFill>
                  <a:srgbClr val="002060"/>
                </a:solidFill>
                <a:latin typeface="標楷體" panose="03000509000000000000" pitchFamily="65" charset="-120"/>
                <a:ea typeface="標楷體" panose="03000509000000000000" pitchFamily="65" charset="-120"/>
              </a:rPr>
              <a:t>)</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6231335"/>
      </p:ext>
    </p:extLst>
  </p:cSld>
  <p:clrMapOvr>
    <a:masterClrMapping/>
  </p:clrMapOvr>
  <p:transition advClick="0" advTm="1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idx="4294967295"/>
          </p:nvPr>
        </p:nvSpPr>
        <p:spPr>
          <a:xfrm>
            <a:off x="404664" y="717525"/>
            <a:ext cx="6172200" cy="1350169"/>
          </a:xfrm>
        </p:spPr>
        <p:txBody>
          <a:bodyPr/>
          <a:lstStyle/>
          <a:p>
            <a:pPr eaLnBrk="1" fontAlgn="auto" hangingPunct="1">
              <a:spcAft>
                <a:spcPts val="0"/>
              </a:spcAft>
              <a:defRPr/>
            </a:pPr>
            <a:r>
              <a:rPr lang="zh-TW" altLang="en-US" sz="4000" dirty="0">
                <a:solidFill>
                  <a:srgbClr val="002060"/>
                </a:solidFill>
                <a:latin typeface="標楷體" panose="03000509000000000000" pitchFamily="65" charset="-120"/>
                <a:ea typeface="標楷體" panose="03000509000000000000" pitchFamily="65" charset="-120"/>
              </a:rPr>
              <a:t>重要提醒外籍生 </a:t>
            </a:r>
            <a:br>
              <a:rPr lang="zh-TW" altLang="en-US" sz="4000" dirty="0">
                <a:solidFill>
                  <a:srgbClr val="002060"/>
                </a:solidFill>
                <a:latin typeface="標楷體" panose="03000509000000000000" pitchFamily="65" charset="-120"/>
                <a:ea typeface="標楷體" panose="03000509000000000000" pitchFamily="65" charset="-120"/>
              </a:rPr>
            </a:br>
            <a:r>
              <a:rPr lang="en-US" altLang="zh-TW" sz="4000" dirty="0">
                <a:solidFill>
                  <a:srgbClr val="00206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居留證</a:t>
            </a:r>
            <a:r>
              <a:rPr lang="zh-TW" altLang="en-US" sz="4000" dirty="0">
                <a:solidFill>
                  <a:srgbClr val="00206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工作證</a:t>
            </a:r>
            <a:r>
              <a:rPr lang="en-US" altLang="zh-TW" sz="4000" dirty="0">
                <a:solidFill>
                  <a:srgbClr val="002060"/>
                </a:solidFill>
                <a:latin typeface="標楷體" panose="03000509000000000000" pitchFamily="65" charset="-120"/>
                <a:ea typeface="標楷體" panose="03000509000000000000" pitchFamily="65" charset="-120"/>
              </a:rPr>
              <a:t>)</a:t>
            </a:r>
          </a:p>
        </p:txBody>
      </p:sp>
      <p:sp>
        <p:nvSpPr>
          <p:cNvPr id="44035" name="內容版面配置區 2"/>
          <p:cNvSpPr>
            <a:spLocks noGrp="1"/>
          </p:cNvSpPr>
          <p:nvPr>
            <p:ph idx="4294967295"/>
          </p:nvPr>
        </p:nvSpPr>
        <p:spPr>
          <a:xfrm>
            <a:off x="610444" y="1707654"/>
            <a:ext cx="5966420" cy="2664296"/>
          </a:xfrm>
        </p:spPr>
        <p:txBody>
          <a:bodyPr/>
          <a:lstStyle/>
          <a:p>
            <a:pPr>
              <a:buFontTx/>
              <a:buBlip>
                <a:blip r:embed="rId2"/>
              </a:buBlip>
            </a:pPr>
            <a:endParaRPr lang="en-US" altLang="zh-TW" sz="3600" dirty="0" smtClean="0">
              <a:solidFill>
                <a:srgbClr val="761C5C"/>
              </a:solidFill>
              <a:latin typeface="標楷體" panose="03000509000000000000" pitchFamily="65" charset="-120"/>
              <a:ea typeface="標楷體" panose="03000509000000000000" pitchFamily="65" charset="-120"/>
            </a:endParaRPr>
          </a:p>
          <a:p>
            <a:pPr algn="ctr">
              <a:buFontTx/>
              <a:buNone/>
            </a:pPr>
            <a:r>
              <a:rPr lang="en-US" altLang="zh-TW" sz="3600" b="1" dirty="0" smtClean="0">
                <a:solidFill>
                  <a:srgbClr val="761C5C"/>
                </a:solidFill>
                <a:latin typeface="標楷體" panose="03000509000000000000" pitchFamily="65" charset="-120"/>
                <a:ea typeface="標楷體" panose="03000509000000000000" pitchFamily="65" charset="-120"/>
              </a:rPr>
              <a:t> </a:t>
            </a:r>
            <a:r>
              <a:rPr lang="en-US" altLang="zh-TW" sz="3600" b="1" dirty="0">
                <a:solidFill>
                  <a:srgbClr val="FF0000"/>
                </a:solidFill>
                <a:latin typeface="標楷體" panose="03000509000000000000" pitchFamily="65" charset="-120"/>
                <a:ea typeface="標楷體" panose="03000509000000000000" pitchFamily="65" charset="-120"/>
              </a:rPr>
              <a:t>~ </a:t>
            </a:r>
            <a:r>
              <a:rPr lang="zh-TW" altLang="en-US" sz="3600" b="1" dirty="0">
                <a:solidFill>
                  <a:srgbClr val="FF0000"/>
                </a:solidFill>
                <a:latin typeface="標楷體" panose="03000509000000000000" pitchFamily="65" charset="-120"/>
                <a:ea typeface="標楷體" panose="03000509000000000000" pitchFamily="65" charset="-120"/>
              </a:rPr>
              <a:t>注意申請</a:t>
            </a:r>
            <a:r>
              <a:rPr lang="zh-TW" altLang="en-US" sz="3600" b="1" dirty="0" smtClean="0">
                <a:solidFill>
                  <a:srgbClr val="FF0000"/>
                </a:solidFill>
                <a:latin typeface="標楷體" panose="03000509000000000000" pitchFamily="65" charset="-120"/>
                <a:ea typeface="標楷體" panose="03000509000000000000" pitchFamily="65" charset="-120"/>
              </a:rPr>
              <a:t>時效 </a:t>
            </a:r>
            <a:r>
              <a:rPr lang="en-US" altLang="zh-TW" sz="3600" b="1" dirty="0" smtClean="0">
                <a:solidFill>
                  <a:srgbClr val="FF0000"/>
                </a:solidFill>
                <a:latin typeface="標楷體" panose="03000509000000000000" pitchFamily="65" charset="-120"/>
                <a:ea typeface="標楷體" panose="03000509000000000000" pitchFamily="65" charset="-120"/>
              </a:rPr>
              <a:t>~</a:t>
            </a:r>
            <a:endParaRPr lang="zh-TW" altLang="en-US" sz="3600" b="1" dirty="0">
              <a:solidFill>
                <a:srgbClr val="FF0000"/>
              </a:solidFill>
              <a:latin typeface="標楷體" panose="03000509000000000000" pitchFamily="65" charset="-120"/>
              <a:ea typeface="標楷體" panose="03000509000000000000" pitchFamily="65" charset="-120"/>
            </a:endParaRPr>
          </a:p>
          <a:p>
            <a:pPr marL="0" indent="0">
              <a:buFontTx/>
              <a:buNone/>
            </a:pPr>
            <a:r>
              <a:rPr lang="zh-TW" altLang="en-US" sz="3600" dirty="0">
                <a:solidFill>
                  <a:srgbClr val="002060"/>
                </a:solidFill>
                <a:latin typeface="標楷體" panose="03000509000000000000" pitchFamily="65" charset="-120"/>
                <a:ea typeface="標楷體" panose="03000509000000000000" pitchFamily="65" charset="-120"/>
              </a:rPr>
              <a:t>赴海外實習同學，務必留意各式資料申請方式及</a:t>
            </a:r>
            <a:r>
              <a:rPr lang="zh-TW" altLang="en-US" sz="3600" dirty="0" smtClean="0">
                <a:solidFill>
                  <a:srgbClr val="002060"/>
                </a:solidFill>
                <a:latin typeface="標楷體" panose="03000509000000000000" pitchFamily="65" charset="-120"/>
                <a:ea typeface="標楷體" panose="03000509000000000000" pitchFamily="65" charset="-120"/>
              </a:rPr>
              <a:t>管道。</a:t>
            </a:r>
            <a:endParaRPr lang="zh-TW" altLang="en-US" sz="3600" dirty="0">
              <a:solidFill>
                <a:srgbClr val="761C5C"/>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924664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1"/>
          <p:cNvSpPr>
            <a:spLocks noGrp="1"/>
          </p:cNvSpPr>
          <p:nvPr>
            <p:ph type="sldNum" sz="quarter" idx="11"/>
          </p:nvPr>
        </p:nvSpPr>
        <p:spPr>
          <a:xfrm>
            <a:off x="5069681" y="4270178"/>
            <a:ext cx="1600200" cy="205383"/>
          </a:xfrm>
        </p:spPr>
        <p:txBody>
          <a:bodyPr/>
          <a:lstStyle/>
          <a:p>
            <a:pPr>
              <a:defRPr/>
            </a:pPr>
            <a:fld id="{D3ADDF36-AF3F-4EE9-B724-0183BDF22590}" type="slidenum">
              <a:rPr lang="zh-TW" altLang="en-US" smtClean="0"/>
              <a:pPr>
                <a:defRPr/>
              </a:pPr>
              <a:t>52</a:t>
            </a:fld>
            <a:endParaRPr lang="zh-TW" altLang="en-US" dirty="0"/>
          </a:p>
        </p:txBody>
      </p:sp>
      <p:sp>
        <p:nvSpPr>
          <p:cNvPr id="5" name="標題 1"/>
          <p:cNvSpPr>
            <a:spLocks/>
          </p:cNvSpPr>
          <p:nvPr/>
        </p:nvSpPr>
        <p:spPr bwMode="auto">
          <a:xfrm>
            <a:off x="241224" y="1059582"/>
            <a:ext cx="640923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eaLnBrk="1" hangingPunct="1">
              <a:spcBef>
                <a:spcPct val="0"/>
              </a:spcBef>
              <a:buFontTx/>
              <a:buNone/>
            </a:pPr>
            <a:r>
              <a:rPr kumimoji="0" lang="zh-TW" altLang="en-US" sz="6000" dirty="0">
                <a:solidFill>
                  <a:srgbClr val="002060"/>
                </a:solidFill>
                <a:latin typeface="標楷體" panose="03000509000000000000" pitchFamily="65" charset="-120"/>
                <a:ea typeface="標楷體" panose="03000509000000000000" pitchFamily="65" charset="-120"/>
              </a:rPr>
              <a:t>實習</a:t>
            </a:r>
            <a:r>
              <a:rPr kumimoji="0" lang="zh-TW" altLang="en-US" sz="6000" dirty="0" smtClean="0">
                <a:solidFill>
                  <a:srgbClr val="002060"/>
                </a:solidFill>
                <a:latin typeface="標楷體" panose="03000509000000000000" pitchFamily="65" charset="-120"/>
                <a:ea typeface="標楷體" panose="03000509000000000000" pitchFamily="65" charset="-120"/>
              </a:rPr>
              <a:t>相關</a:t>
            </a:r>
            <a:endParaRPr kumimoji="0" lang="en-US" altLang="zh-TW" sz="6000" dirty="0" smtClean="0">
              <a:solidFill>
                <a:srgbClr val="002060"/>
              </a:solidFill>
              <a:latin typeface="標楷體" panose="03000509000000000000" pitchFamily="65" charset="-120"/>
              <a:ea typeface="標楷體" panose="03000509000000000000" pitchFamily="65" charset="-120"/>
            </a:endParaRPr>
          </a:p>
          <a:p>
            <a:pPr algn="ctr" eaLnBrk="1" hangingPunct="1">
              <a:spcBef>
                <a:spcPct val="0"/>
              </a:spcBef>
              <a:buFontTx/>
              <a:buNone/>
            </a:pPr>
            <a:r>
              <a:rPr kumimoji="0" lang="zh-TW" altLang="en-US" sz="6000" dirty="0" smtClean="0">
                <a:solidFill>
                  <a:srgbClr val="002060"/>
                </a:solidFill>
                <a:latin typeface="標楷體" panose="03000509000000000000" pitchFamily="65" charset="-120"/>
                <a:ea typeface="標楷體" panose="03000509000000000000" pitchFamily="65" charset="-120"/>
              </a:rPr>
              <a:t>日程</a:t>
            </a:r>
            <a:r>
              <a:rPr kumimoji="0" lang="zh-TW" altLang="en-US" sz="6000" dirty="0">
                <a:solidFill>
                  <a:srgbClr val="002060"/>
                </a:solidFill>
                <a:latin typeface="標楷體" panose="03000509000000000000" pitchFamily="65" charset="-120"/>
                <a:ea typeface="標楷體" panose="03000509000000000000" pitchFamily="65" charset="-120"/>
              </a:rPr>
              <a:t>說明</a:t>
            </a:r>
          </a:p>
        </p:txBody>
      </p:sp>
    </p:spTree>
    <p:extLst>
      <p:ext uri="{BB962C8B-B14F-4D97-AF65-F5344CB8AC3E}">
        <p14:creationId xmlns:p14="http://schemas.microsoft.com/office/powerpoint/2010/main" val="3794168226"/>
      </p:ext>
    </p:extLst>
  </p:cSld>
  <p:clrMapOvr>
    <a:masterClrMapping/>
  </p:clrMapOvr>
  <p:transition advClick="0" advTm="1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53</a:t>
            </a:fld>
            <a:endParaRPr lang="zh-TW" altLang="en-US"/>
          </a:p>
        </p:txBody>
      </p:sp>
      <p:sp>
        <p:nvSpPr>
          <p:cNvPr id="3" name="標題 1"/>
          <p:cNvSpPr>
            <a:spLocks/>
          </p:cNvSpPr>
          <p:nvPr/>
        </p:nvSpPr>
        <p:spPr bwMode="auto">
          <a:xfrm>
            <a:off x="0" y="0"/>
            <a:ext cx="6669881"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fontAlgn="auto">
              <a:spcBef>
                <a:spcPct val="0"/>
              </a:spcBef>
              <a:spcAft>
                <a:spcPts val="0"/>
              </a:spcAft>
              <a:buFontTx/>
              <a:buNone/>
              <a:defRPr/>
            </a:pPr>
            <a:r>
              <a:rPr lang="zh-TW" altLang="en-US" sz="4000" kern="0" dirty="0">
                <a:solidFill>
                  <a:srgbClr val="002060"/>
                </a:solidFill>
                <a:latin typeface="標楷體" panose="03000509000000000000" pitchFamily="65" charset="-120"/>
                <a:ea typeface="標楷體" panose="03000509000000000000" pitchFamily="65" charset="-120"/>
                <a:cs typeface="+mj-cs"/>
              </a:rPr>
              <a:t>實習相關日程 </a:t>
            </a:r>
            <a:r>
              <a:rPr lang="en-US" altLang="zh-TW" sz="4000" kern="0" dirty="0">
                <a:solidFill>
                  <a:srgbClr val="002060"/>
                </a:solidFill>
                <a:latin typeface="標楷體" panose="03000509000000000000" pitchFamily="65" charset="-120"/>
                <a:ea typeface="標楷體" panose="03000509000000000000" pitchFamily="65" charset="-120"/>
                <a:cs typeface="+mj-cs"/>
              </a:rPr>
              <a:t>(</a:t>
            </a:r>
            <a:r>
              <a:rPr lang="zh-TW" altLang="en-US" sz="4000" kern="0" dirty="0">
                <a:solidFill>
                  <a:srgbClr val="002060"/>
                </a:solidFill>
                <a:latin typeface="標楷體" panose="03000509000000000000" pitchFamily="65" charset="-120"/>
                <a:ea typeface="標楷體" panose="03000509000000000000" pitchFamily="65" charset="-120"/>
                <a:cs typeface="+mj-cs"/>
              </a:rPr>
              <a:t>三下</a:t>
            </a:r>
            <a:r>
              <a:rPr lang="en-US" altLang="zh-TW" sz="4000" kern="0" dirty="0">
                <a:solidFill>
                  <a:srgbClr val="002060"/>
                </a:solidFill>
                <a:latin typeface="標楷體" panose="03000509000000000000" pitchFamily="65" charset="-120"/>
                <a:ea typeface="標楷體" panose="03000509000000000000" pitchFamily="65" charset="-120"/>
                <a:cs typeface="+mj-cs"/>
              </a:rPr>
              <a:t>)</a:t>
            </a:r>
          </a:p>
        </p:txBody>
      </p:sp>
      <p:graphicFrame>
        <p:nvGraphicFramePr>
          <p:cNvPr id="6" name="表格 5"/>
          <p:cNvGraphicFramePr>
            <a:graphicFrameLocks noGrp="1"/>
          </p:cNvGraphicFramePr>
          <p:nvPr>
            <p:extLst>
              <p:ext uri="{D42A27DB-BD31-4B8C-83A1-F6EECF244321}">
                <p14:modId xmlns:p14="http://schemas.microsoft.com/office/powerpoint/2010/main" val="1044206189"/>
              </p:ext>
            </p:extLst>
          </p:nvPr>
        </p:nvGraphicFramePr>
        <p:xfrm>
          <a:off x="44624" y="915571"/>
          <a:ext cx="6768751" cy="3816419"/>
        </p:xfrm>
        <a:graphic>
          <a:graphicData uri="http://schemas.openxmlformats.org/drawingml/2006/table">
            <a:tbl>
              <a:tblPr>
                <a:tableStyleId>{5C22544A-7EE6-4342-B048-85BDC9FD1C3A}</a:tableStyleId>
              </a:tblPr>
              <a:tblGrid>
                <a:gridCol w="515014">
                  <a:extLst>
                    <a:ext uri="{9D8B030D-6E8A-4147-A177-3AD203B41FA5}">
                      <a16:colId xmlns:a16="http://schemas.microsoft.com/office/drawing/2014/main" val="20000"/>
                    </a:ext>
                  </a:extLst>
                </a:gridCol>
                <a:gridCol w="956454">
                  <a:extLst>
                    <a:ext uri="{9D8B030D-6E8A-4147-A177-3AD203B41FA5}">
                      <a16:colId xmlns:a16="http://schemas.microsoft.com/office/drawing/2014/main" val="20001"/>
                    </a:ext>
                  </a:extLst>
                </a:gridCol>
                <a:gridCol w="956454">
                  <a:extLst>
                    <a:ext uri="{9D8B030D-6E8A-4147-A177-3AD203B41FA5}">
                      <a16:colId xmlns:a16="http://schemas.microsoft.com/office/drawing/2014/main" val="20002"/>
                    </a:ext>
                  </a:extLst>
                </a:gridCol>
                <a:gridCol w="2354348">
                  <a:extLst>
                    <a:ext uri="{9D8B030D-6E8A-4147-A177-3AD203B41FA5}">
                      <a16:colId xmlns:a16="http://schemas.microsoft.com/office/drawing/2014/main" val="20003"/>
                    </a:ext>
                  </a:extLst>
                </a:gridCol>
                <a:gridCol w="1986481">
                  <a:extLst>
                    <a:ext uri="{9D8B030D-6E8A-4147-A177-3AD203B41FA5}">
                      <a16:colId xmlns:a16="http://schemas.microsoft.com/office/drawing/2014/main" val="20004"/>
                    </a:ext>
                  </a:extLst>
                </a:gridCol>
              </a:tblGrid>
              <a:tr h="481504">
                <a:tc>
                  <a:txBody>
                    <a:bodyPr/>
                    <a:lstStyle/>
                    <a:p>
                      <a:pPr algn="ctr" fontAlgn="ctr"/>
                      <a:r>
                        <a:rPr lang="zh-TW" altLang="en-US" sz="1600" b="1" u="none" strike="noStrike" dirty="0">
                          <a:effectLst/>
                        </a:rPr>
                        <a:t>學期</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b="1" u="none" strike="noStrike" dirty="0">
                          <a:effectLst/>
                        </a:rPr>
                        <a:t>日期</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b="1" u="none" strike="noStrike" dirty="0" smtClean="0">
                          <a:effectLst/>
                        </a:rPr>
                        <a:t>週次</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5867" marR="5867" marT="5867" marB="0" anchor="ctr"/>
                </a:tc>
                <a:tc>
                  <a:txBody>
                    <a:bodyPr/>
                    <a:lstStyle/>
                    <a:p>
                      <a:pPr algn="ctr" fontAlgn="ctr"/>
                      <a:r>
                        <a:rPr lang="zh-TW" altLang="en-US" sz="1600" b="1" u="none" strike="noStrike" dirty="0">
                          <a:effectLst/>
                        </a:rPr>
                        <a:t>重要事項</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b="1" u="none" strike="noStrike" dirty="0">
                          <a:effectLst/>
                        </a:rPr>
                        <a:t>備註</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extLst>
                  <a:ext uri="{0D108BD9-81ED-4DB2-BD59-A6C34878D82A}">
                    <a16:rowId xmlns:a16="http://schemas.microsoft.com/office/drawing/2014/main" val="10000"/>
                  </a:ext>
                </a:extLst>
              </a:tr>
              <a:tr h="481509">
                <a:tc rowSpan="5">
                  <a:txBody>
                    <a:bodyPr/>
                    <a:lstStyle/>
                    <a:p>
                      <a:pPr algn="ctr" fontAlgn="ctr"/>
                      <a:r>
                        <a:rPr lang="en-US" altLang="zh-TW" sz="1600" u="none" strike="noStrike" dirty="0" smtClean="0">
                          <a:effectLst/>
                        </a:rPr>
                        <a:t>111.2</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en-US" altLang="zh-TW" sz="1600" u="none" strike="noStrike" dirty="0" smtClean="0">
                          <a:effectLst/>
                        </a:rPr>
                        <a:t>112/1</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dirty="0">
                          <a:effectLst/>
                        </a:rPr>
                        <a:t>　</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5867" marR="5867" marT="5867" marB="0" vert="eaVert" anchor="ctr"/>
                </a:tc>
                <a:tc>
                  <a:txBody>
                    <a:bodyPr/>
                    <a:lstStyle/>
                    <a:p>
                      <a:pPr algn="l" fontAlgn="ctr"/>
                      <a:r>
                        <a:rPr lang="zh-TW" altLang="en-US" sz="1600" u="none" strike="noStrike" dirty="0">
                          <a:effectLst/>
                        </a:rPr>
                        <a:t>校外實習開始</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just" fontAlgn="ctr"/>
                      <a:r>
                        <a:rPr lang="zh-TW" altLang="en-US" sz="1600" u="none" strike="noStrike" dirty="0">
                          <a:effectLst/>
                        </a:rPr>
                        <a:t>依照各單位報到時間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extLst>
                  <a:ext uri="{0D108BD9-81ED-4DB2-BD59-A6C34878D82A}">
                    <a16:rowId xmlns:a16="http://schemas.microsoft.com/office/drawing/2014/main" val="10001"/>
                  </a:ext>
                </a:extLst>
              </a:tr>
              <a:tr h="643803">
                <a:tc vMerge="1">
                  <a:txBody>
                    <a:bodyPr/>
                    <a:lstStyle/>
                    <a:p>
                      <a:endParaRPr lang="zh-TW" altLang="en-US"/>
                    </a:p>
                  </a:txBody>
                  <a:tcPr/>
                </a:tc>
                <a:tc>
                  <a:txBody>
                    <a:bodyPr/>
                    <a:lstStyle/>
                    <a:p>
                      <a:pPr algn="l" fontAlgn="ctr"/>
                      <a:r>
                        <a:rPr lang="en-US" altLang="zh-TW" sz="1600" u="none" strike="noStrike" dirty="0" smtClean="0">
                          <a:effectLst/>
                        </a:rPr>
                        <a:t>112/3/13~</a:t>
                      </a:r>
                      <a:r>
                        <a:rPr lang="en-US" altLang="zh-TW" sz="1600" u="none" strike="noStrike" dirty="0">
                          <a:effectLst/>
                        </a:rPr>
                        <a:t/>
                      </a:r>
                      <a:br>
                        <a:rPr lang="en-US" altLang="zh-TW" sz="1600" u="none" strike="noStrike" dirty="0">
                          <a:effectLst/>
                        </a:rPr>
                      </a:br>
                      <a:r>
                        <a:rPr lang="en-US" altLang="zh-TW" sz="1600" u="none" strike="noStrike" dirty="0" smtClean="0">
                          <a:effectLst/>
                        </a:rPr>
                        <a:t>112/3/17</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dirty="0">
                          <a:effectLst/>
                        </a:rPr>
                        <a:t>第四週</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5867" marR="5867" marT="5867" marB="0" anchor="ctr"/>
                </a:tc>
                <a:tc>
                  <a:txBody>
                    <a:bodyPr/>
                    <a:lstStyle/>
                    <a:p>
                      <a:pPr algn="l" fontAlgn="ctr"/>
                      <a:r>
                        <a:rPr lang="zh-TW" altLang="en-US" sz="1600" u="none" strike="noStrike" dirty="0">
                          <a:effectLst/>
                        </a:rPr>
                        <a:t>繳交「期中實習學習回饋</a:t>
                      </a:r>
                      <a:r>
                        <a:rPr lang="zh-TW" altLang="en-US" sz="1600" u="none" strike="noStrike" dirty="0" smtClean="0">
                          <a:effectLst/>
                        </a:rPr>
                        <a:t>單</a:t>
                      </a:r>
                      <a:r>
                        <a:rPr lang="en-US" altLang="zh-TW" sz="1600" u="none" strike="noStrike" dirty="0" smtClean="0">
                          <a:effectLst/>
                        </a:rPr>
                        <a:t>1</a:t>
                      </a:r>
                      <a:r>
                        <a:rPr lang="zh-TW" altLang="en-US" sz="1600" u="none" strike="noStrike" dirty="0" smtClean="0">
                          <a:effectLst/>
                        </a:rPr>
                        <a:t>」</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just" fontAlgn="ctr"/>
                      <a:r>
                        <a:rPr lang="zh-TW" altLang="en-US" sz="1600" u="none" strike="noStrike" dirty="0">
                          <a:effectLst/>
                        </a:rPr>
                        <a:t>電子檔傳送給訪視老師</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extLst>
                  <a:ext uri="{0D108BD9-81ED-4DB2-BD59-A6C34878D82A}">
                    <a16:rowId xmlns:a16="http://schemas.microsoft.com/office/drawing/2014/main" val="10002"/>
                  </a:ext>
                </a:extLst>
              </a:tr>
              <a:tr h="594364">
                <a:tc vMerge="1">
                  <a:txBody>
                    <a:bodyPr/>
                    <a:lstStyle/>
                    <a:p>
                      <a:endParaRPr lang="zh-TW" altLang="en-US"/>
                    </a:p>
                  </a:txBody>
                  <a:tcPr/>
                </a:tc>
                <a:tc>
                  <a:txBody>
                    <a:bodyPr/>
                    <a:lstStyle/>
                    <a:p>
                      <a:pPr algn="l" fontAlgn="ctr"/>
                      <a:r>
                        <a:rPr lang="en-US" altLang="zh-TW" sz="1600" u="none" strike="noStrike" dirty="0" smtClean="0">
                          <a:effectLst/>
                        </a:rPr>
                        <a:t>112/4/20</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kern="1200" dirty="0" smtClean="0">
                          <a:solidFill>
                            <a:schemeClr val="dk1"/>
                          </a:solidFill>
                          <a:effectLst/>
                          <a:latin typeface="+mn-lt"/>
                          <a:ea typeface="+mn-ea"/>
                          <a:cs typeface="+mn-cs"/>
                        </a:rPr>
                        <a:t>第九週</a:t>
                      </a:r>
                      <a:endParaRPr lang="en-US" altLang="zh-TW" sz="1600" u="none" strike="noStrike" kern="1200" dirty="0" smtClean="0">
                        <a:solidFill>
                          <a:schemeClr val="dk1"/>
                        </a:solidFill>
                        <a:effectLst/>
                        <a:latin typeface="+mn-lt"/>
                        <a:ea typeface="+mn-ea"/>
                        <a:cs typeface="+mn-cs"/>
                      </a:endParaRPr>
                    </a:p>
                    <a:p>
                      <a:pPr algn="ctr" fontAlgn="ctr"/>
                      <a:r>
                        <a:rPr lang="en-US" altLang="zh-TW" sz="1600" u="none" strike="noStrike" kern="1200" dirty="0" smtClean="0">
                          <a:solidFill>
                            <a:srgbClr val="FF0000"/>
                          </a:solidFill>
                          <a:effectLst/>
                          <a:latin typeface="+mn-lt"/>
                          <a:ea typeface="+mn-ea"/>
                          <a:cs typeface="+mn-cs"/>
                        </a:rPr>
                        <a:t>(</a:t>
                      </a:r>
                      <a:r>
                        <a:rPr lang="zh-TW" altLang="en-US" sz="1600" u="none" strike="noStrike" kern="1200" dirty="0" smtClean="0">
                          <a:solidFill>
                            <a:srgbClr val="FF0000"/>
                          </a:solidFill>
                          <a:effectLst/>
                          <a:latin typeface="+mn-lt"/>
                          <a:ea typeface="+mn-ea"/>
                          <a:cs typeface="+mn-cs"/>
                        </a:rPr>
                        <a:t>週四</a:t>
                      </a:r>
                      <a:r>
                        <a:rPr lang="en-US" altLang="zh-TW" sz="1600" u="none" strike="noStrike" kern="1200" dirty="0" smtClean="0">
                          <a:solidFill>
                            <a:srgbClr val="FF0000"/>
                          </a:solidFill>
                          <a:effectLst/>
                          <a:latin typeface="+mn-lt"/>
                          <a:ea typeface="+mn-ea"/>
                          <a:cs typeface="+mn-cs"/>
                        </a:rPr>
                        <a:t>)</a:t>
                      </a:r>
                      <a:endParaRPr lang="zh-TW" altLang="en-US" sz="1600" u="none" strike="noStrike" kern="1200" dirty="0">
                        <a:solidFill>
                          <a:srgbClr val="FF0000"/>
                        </a:solidFill>
                        <a:effectLst/>
                        <a:latin typeface="+mn-lt"/>
                        <a:ea typeface="+mn-ea"/>
                        <a:cs typeface="+mn-cs"/>
                      </a:endParaRPr>
                    </a:p>
                  </a:txBody>
                  <a:tcPr marL="5867" marR="5867" marT="5867" marB="0" anchor="ctr"/>
                </a:tc>
                <a:tc>
                  <a:txBody>
                    <a:bodyPr/>
                    <a:lstStyle/>
                    <a:p>
                      <a:pPr algn="l" fontAlgn="ctr"/>
                      <a:r>
                        <a:rPr lang="zh-TW" altLang="en-US" sz="1600" u="none" strike="noStrike" dirty="0" smtClean="0">
                          <a:effectLst/>
                        </a:rPr>
                        <a:t>第一次返校</a:t>
                      </a:r>
                      <a:r>
                        <a:rPr lang="zh-TW" altLang="en-US" sz="1600" u="none" strike="noStrike" dirty="0">
                          <a:effectLst/>
                        </a:rPr>
                        <a:t>座談會 </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just" fontAlgn="ctr"/>
                      <a:r>
                        <a:rPr lang="zh-TW" altLang="en-US" sz="1600" u="none" strike="noStrike" dirty="0" smtClean="0">
                          <a:effectLst/>
                        </a:rPr>
                        <a:t>系辦於</a:t>
                      </a:r>
                      <a:r>
                        <a:rPr lang="en-US" altLang="zh-TW" sz="1600" u="none" strike="noStrike" dirty="0" smtClean="0">
                          <a:effectLst/>
                        </a:rPr>
                        <a:t>2</a:t>
                      </a:r>
                      <a:r>
                        <a:rPr lang="zh-TW" altLang="en-US" sz="1600" u="none" strike="noStrike" dirty="0" smtClean="0">
                          <a:effectLst/>
                        </a:rPr>
                        <a:t>月底前</a:t>
                      </a:r>
                      <a:r>
                        <a:rPr lang="en-US" altLang="zh-TW" sz="1600" u="none" strike="noStrike" dirty="0" smtClean="0">
                          <a:effectLst/>
                        </a:rPr>
                        <a:t>mail</a:t>
                      </a:r>
                      <a:r>
                        <a:rPr lang="zh-TW" altLang="en-US" sz="1600" u="none" strike="noStrike" dirty="0" smtClean="0">
                          <a:effectLst/>
                        </a:rPr>
                        <a:t>信件通知各實習機構</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extLst>
                  <a:ext uri="{0D108BD9-81ED-4DB2-BD59-A6C34878D82A}">
                    <a16:rowId xmlns:a16="http://schemas.microsoft.com/office/drawing/2014/main" val="10003"/>
                  </a:ext>
                </a:extLst>
              </a:tr>
              <a:tr h="767436">
                <a:tc vMerge="1">
                  <a:txBody>
                    <a:bodyPr/>
                    <a:lstStyle/>
                    <a:p>
                      <a:endParaRPr lang="zh-TW" altLang="en-US"/>
                    </a:p>
                  </a:txBody>
                  <a:tcPr/>
                </a:tc>
                <a:tc>
                  <a:txBody>
                    <a:bodyPr/>
                    <a:lstStyle/>
                    <a:p>
                      <a:pPr algn="l" fontAlgn="ctr"/>
                      <a:r>
                        <a:rPr lang="en-US" altLang="zh-TW" sz="1600" u="none" strike="noStrike" dirty="0" smtClean="0">
                          <a:effectLst/>
                        </a:rPr>
                        <a:t>112/5/8~</a:t>
                      </a:r>
                      <a:r>
                        <a:rPr lang="en-US" altLang="zh-TW" sz="1600" u="none" strike="noStrike" dirty="0">
                          <a:effectLst/>
                        </a:rPr>
                        <a:t/>
                      </a:r>
                      <a:br>
                        <a:rPr lang="en-US" altLang="zh-TW" sz="1600" u="none" strike="noStrike" dirty="0">
                          <a:effectLst/>
                        </a:rPr>
                      </a:br>
                      <a:r>
                        <a:rPr lang="en-US" altLang="zh-TW" sz="1600" u="none" strike="noStrike" dirty="0" smtClean="0">
                          <a:effectLst/>
                        </a:rPr>
                        <a:t>112/5/12</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kern="1200" dirty="0">
                          <a:solidFill>
                            <a:schemeClr val="dk1"/>
                          </a:solidFill>
                          <a:effectLst/>
                          <a:latin typeface="+mn-lt"/>
                          <a:ea typeface="+mn-ea"/>
                          <a:cs typeface="+mn-cs"/>
                        </a:rPr>
                        <a:t>第十二週</a:t>
                      </a:r>
                    </a:p>
                  </a:txBody>
                  <a:tcPr marL="5867" marR="5867" marT="5867" marB="0" anchor="ctr"/>
                </a:tc>
                <a:tc>
                  <a:txBody>
                    <a:bodyPr/>
                    <a:lstStyle/>
                    <a:p>
                      <a:pPr algn="l" fontAlgn="ctr"/>
                      <a:r>
                        <a:rPr lang="zh-TW" altLang="en-US" sz="1600" u="none" strike="noStrike" dirty="0">
                          <a:effectLst/>
                        </a:rPr>
                        <a:t>繳交「期中實習學習回饋</a:t>
                      </a:r>
                      <a:r>
                        <a:rPr lang="zh-TW" altLang="en-US" sz="1600" u="none" strike="noStrike" dirty="0" smtClean="0">
                          <a:effectLst/>
                        </a:rPr>
                        <a:t>單</a:t>
                      </a:r>
                      <a:r>
                        <a:rPr lang="en-US" altLang="zh-TW" sz="1600" u="none" strike="noStrike" dirty="0" smtClean="0">
                          <a:effectLst/>
                        </a:rPr>
                        <a:t>2</a:t>
                      </a:r>
                      <a:r>
                        <a:rPr lang="zh-TW" altLang="en-US" sz="1600" u="none" strike="noStrike" dirty="0" smtClean="0">
                          <a:effectLst/>
                        </a:rPr>
                        <a:t>」</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just" fontAlgn="ctr"/>
                      <a:r>
                        <a:rPr lang="zh-TW" altLang="en-US" sz="1600" u="none" strike="noStrike" dirty="0">
                          <a:effectLst/>
                        </a:rPr>
                        <a:t>電子檔傳送給訪視老師</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extLst>
                  <a:ext uri="{0D108BD9-81ED-4DB2-BD59-A6C34878D82A}">
                    <a16:rowId xmlns:a16="http://schemas.microsoft.com/office/drawing/2014/main" val="10004"/>
                  </a:ext>
                </a:extLst>
              </a:tr>
              <a:tr h="847803">
                <a:tc vMerge="1">
                  <a:txBody>
                    <a:bodyPr/>
                    <a:lstStyle/>
                    <a:p>
                      <a:endParaRPr lang="zh-TW" altLang="en-US"/>
                    </a:p>
                  </a:txBody>
                  <a:tcPr/>
                </a:tc>
                <a:tc>
                  <a:txBody>
                    <a:bodyPr/>
                    <a:lstStyle/>
                    <a:p>
                      <a:pPr algn="l" fontAlgn="ctr"/>
                      <a:r>
                        <a:rPr lang="en-US" altLang="zh-TW" sz="1600" u="none" strike="noStrike" dirty="0" smtClean="0">
                          <a:effectLst/>
                        </a:rPr>
                        <a:t>112/6/5~</a:t>
                      </a:r>
                      <a:r>
                        <a:rPr lang="en-US" altLang="zh-TW" sz="1600" u="none" strike="noStrike" dirty="0">
                          <a:effectLst/>
                        </a:rPr>
                        <a:t/>
                      </a:r>
                      <a:br>
                        <a:rPr lang="en-US" altLang="zh-TW" sz="1600" u="none" strike="noStrike" dirty="0">
                          <a:effectLst/>
                        </a:rPr>
                      </a:br>
                      <a:r>
                        <a:rPr lang="en-US" altLang="zh-TW" sz="1600" u="none" strike="noStrike" dirty="0" smtClean="0">
                          <a:effectLst/>
                        </a:rPr>
                        <a:t>112/6/9</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dirty="0">
                          <a:effectLst/>
                        </a:rPr>
                        <a:t>第十六週</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5867" marR="5867" marT="5867" marB="0" anchor="ctr"/>
                </a:tc>
                <a:tc>
                  <a:txBody>
                    <a:bodyPr/>
                    <a:lstStyle/>
                    <a:p>
                      <a:pPr algn="l" fontAlgn="ctr"/>
                      <a:r>
                        <a:rPr lang="zh-TW" altLang="en-US" sz="1600" u="none" strike="noStrike" dirty="0">
                          <a:effectLst/>
                        </a:rPr>
                        <a:t>繳交「學期報告」</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5867" marR="5867" marT="5867" marB="0" anchor="ctr"/>
                </a:tc>
                <a:tc>
                  <a:txBody>
                    <a:bodyPr/>
                    <a:lstStyle/>
                    <a:p>
                      <a:pPr algn="l" fontAlgn="ctr"/>
                      <a:r>
                        <a:rPr lang="zh-TW" altLang="en-US" sz="1600" b="1" u="none" strike="noStrike" kern="1200" dirty="0">
                          <a:solidFill>
                            <a:srgbClr val="FF0000"/>
                          </a:solidFill>
                          <a:effectLst/>
                          <a:latin typeface="+mn-lt"/>
                          <a:ea typeface="+mn-ea"/>
                          <a:cs typeface="+mn-cs"/>
                        </a:rPr>
                        <a:t>淺黃色光面膠裝</a:t>
                      </a:r>
                      <a:br>
                        <a:rPr lang="zh-TW" altLang="en-US" sz="1600" b="1" u="none" strike="noStrike" kern="1200" dirty="0">
                          <a:solidFill>
                            <a:srgbClr val="FF0000"/>
                          </a:solidFill>
                          <a:effectLst/>
                          <a:latin typeface="+mn-lt"/>
                          <a:ea typeface="+mn-ea"/>
                          <a:cs typeface="+mn-cs"/>
                        </a:rPr>
                      </a:br>
                      <a:r>
                        <a:rPr lang="en-US" altLang="zh-TW" sz="1600" b="1" u="none" strike="noStrike" kern="1200" dirty="0" smtClean="0">
                          <a:solidFill>
                            <a:srgbClr val="FF0000"/>
                          </a:solidFill>
                          <a:effectLst/>
                          <a:latin typeface="+mn-lt"/>
                          <a:ea typeface="+mn-ea"/>
                          <a:cs typeface="+mn-cs"/>
                        </a:rPr>
                        <a:t>(1</a:t>
                      </a:r>
                      <a:r>
                        <a:rPr lang="zh-TW" altLang="en-US" sz="1600" b="1" u="none" strike="noStrike" kern="1200" dirty="0" smtClean="0">
                          <a:solidFill>
                            <a:srgbClr val="FF0000"/>
                          </a:solidFill>
                          <a:effectLst/>
                          <a:latin typeface="+mn-lt"/>
                          <a:ea typeface="+mn-ea"/>
                          <a:cs typeface="+mn-cs"/>
                        </a:rPr>
                        <a:t>本</a:t>
                      </a:r>
                      <a:r>
                        <a:rPr lang="zh-TW" altLang="en-US" sz="1600" b="1" u="none" strike="noStrike" kern="1200" dirty="0">
                          <a:solidFill>
                            <a:srgbClr val="FF0000"/>
                          </a:solidFill>
                          <a:effectLst/>
                          <a:latin typeface="+mn-lt"/>
                          <a:ea typeface="+mn-ea"/>
                          <a:cs typeface="+mn-cs"/>
                        </a:rPr>
                        <a:t>，寄至系上</a:t>
                      </a:r>
                      <a:r>
                        <a:rPr lang="en-US" altLang="zh-TW" sz="1600" b="1" u="none" strike="noStrike" kern="1200" dirty="0">
                          <a:solidFill>
                            <a:srgbClr val="FF0000"/>
                          </a:solidFill>
                          <a:effectLst/>
                          <a:latin typeface="+mn-lt"/>
                          <a:ea typeface="+mn-ea"/>
                          <a:cs typeface="+mn-cs"/>
                        </a:rPr>
                        <a:t>)</a:t>
                      </a:r>
                      <a:endParaRPr lang="zh-TW" altLang="en-US" sz="1600" b="1" u="none" strike="noStrike" kern="1200" dirty="0">
                        <a:solidFill>
                          <a:srgbClr val="FF0000"/>
                        </a:solidFill>
                        <a:effectLst/>
                        <a:latin typeface="+mn-lt"/>
                        <a:ea typeface="+mn-ea"/>
                        <a:cs typeface="+mn-cs"/>
                      </a:endParaRPr>
                    </a:p>
                  </a:txBody>
                  <a:tcPr marL="5867" marR="5867" marT="5867"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5408954"/>
      </p:ext>
    </p:extLst>
  </p:cSld>
  <p:clrMapOvr>
    <a:masterClrMapping/>
  </p:clrMapOvr>
  <p:transition advClick="0" advTm="1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54</a:t>
            </a:fld>
            <a:endParaRPr lang="zh-TW" altLang="en-US"/>
          </a:p>
        </p:txBody>
      </p:sp>
      <p:sp>
        <p:nvSpPr>
          <p:cNvPr id="3" name="標題 1"/>
          <p:cNvSpPr>
            <a:spLocks/>
          </p:cNvSpPr>
          <p:nvPr/>
        </p:nvSpPr>
        <p:spPr bwMode="auto">
          <a:xfrm>
            <a:off x="0" y="123478"/>
            <a:ext cx="6669881" cy="96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2"/>
              </a:buBlip>
              <a:defRPr sz="3200">
                <a:solidFill>
                  <a:srgbClr val="5F174A"/>
                </a:solidFill>
                <a:latin typeface="Book Antiqua" panose="02040602050305030304" pitchFamily="18" charset="0"/>
              </a:defRPr>
            </a:lvl1pPr>
            <a:lvl2pPr marL="742950" indent="-285750">
              <a:spcBef>
                <a:spcPct val="20000"/>
              </a:spcBef>
              <a:buBlip>
                <a:blip r:embed="rId3"/>
              </a:buBlip>
              <a:defRPr sz="2800">
                <a:solidFill>
                  <a:srgbClr val="5F174A"/>
                </a:solidFill>
                <a:latin typeface="Book Antiqua" panose="02040602050305030304" pitchFamily="18" charset="0"/>
              </a:defRPr>
            </a:lvl2pPr>
            <a:lvl3pPr marL="1143000" indent="-228600">
              <a:spcBef>
                <a:spcPct val="20000"/>
              </a:spcBef>
              <a:buBlip>
                <a:blip r:embed="rId2"/>
              </a:buBlip>
              <a:defRPr sz="2400">
                <a:solidFill>
                  <a:srgbClr val="5F174A"/>
                </a:solidFill>
                <a:latin typeface="Book Antiqua" panose="02040602050305030304" pitchFamily="18" charset="0"/>
              </a:defRPr>
            </a:lvl3pPr>
            <a:lvl4pPr marL="1600200" indent="-228600">
              <a:spcBef>
                <a:spcPct val="20000"/>
              </a:spcBef>
              <a:buBlip>
                <a:blip r:embed="rId3"/>
              </a:buBlip>
              <a:defRPr sz="2000">
                <a:solidFill>
                  <a:srgbClr val="5F174A"/>
                </a:solidFill>
                <a:latin typeface="Book Antiqua" panose="02040602050305030304" pitchFamily="18" charset="0"/>
              </a:defRPr>
            </a:lvl4pPr>
            <a:lvl5pPr marL="2057400" indent="-228600">
              <a:spcBef>
                <a:spcPct val="20000"/>
              </a:spcBef>
              <a:buBlip>
                <a:blip r:embed="rId2"/>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2"/>
              </a:buBlip>
              <a:defRPr sz="2000">
                <a:solidFill>
                  <a:srgbClr val="5F174A"/>
                </a:solidFill>
                <a:latin typeface="Book Antiqua" panose="02040602050305030304" pitchFamily="18" charset="0"/>
              </a:defRPr>
            </a:lvl9pPr>
          </a:lstStyle>
          <a:p>
            <a:pPr algn="ctr" fontAlgn="auto">
              <a:spcBef>
                <a:spcPct val="0"/>
              </a:spcBef>
              <a:spcAft>
                <a:spcPts val="0"/>
              </a:spcAft>
              <a:buFontTx/>
              <a:buNone/>
              <a:defRPr/>
            </a:pPr>
            <a:r>
              <a:rPr lang="zh-TW" altLang="en-US" sz="4000" kern="0" dirty="0">
                <a:solidFill>
                  <a:srgbClr val="002060"/>
                </a:solidFill>
                <a:latin typeface="標楷體" panose="03000509000000000000" pitchFamily="65" charset="-120"/>
                <a:ea typeface="標楷體" panose="03000509000000000000" pitchFamily="65" charset="-120"/>
                <a:cs typeface="+mj-cs"/>
              </a:rPr>
              <a:t>實習相關日程 </a:t>
            </a:r>
            <a:r>
              <a:rPr lang="en-US" altLang="zh-TW" sz="4000" kern="0" dirty="0" smtClean="0">
                <a:solidFill>
                  <a:srgbClr val="002060"/>
                </a:solidFill>
                <a:latin typeface="標楷體" panose="03000509000000000000" pitchFamily="65" charset="-120"/>
                <a:ea typeface="標楷體" panose="03000509000000000000" pitchFamily="65" charset="-120"/>
                <a:cs typeface="+mj-cs"/>
              </a:rPr>
              <a:t>(</a:t>
            </a:r>
            <a:r>
              <a:rPr lang="zh-TW" altLang="en-US" sz="4000" kern="0" dirty="0" smtClean="0">
                <a:solidFill>
                  <a:srgbClr val="002060"/>
                </a:solidFill>
                <a:latin typeface="標楷體" panose="03000509000000000000" pitchFamily="65" charset="-120"/>
                <a:ea typeface="標楷體" panose="03000509000000000000" pitchFamily="65" charset="-120"/>
                <a:cs typeface="+mj-cs"/>
              </a:rPr>
              <a:t>四上</a:t>
            </a:r>
            <a:r>
              <a:rPr lang="en-US" altLang="zh-TW" sz="4000" kern="0" dirty="0" smtClean="0">
                <a:solidFill>
                  <a:srgbClr val="002060"/>
                </a:solidFill>
                <a:latin typeface="標楷體" panose="03000509000000000000" pitchFamily="65" charset="-120"/>
                <a:ea typeface="標楷體" panose="03000509000000000000" pitchFamily="65" charset="-120"/>
                <a:cs typeface="+mj-cs"/>
              </a:rPr>
              <a:t>)</a:t>
            </a:r>
            <a:endParaRPr lang="en-US" altLang="zh-TW" sz="4000" kern="0" dirty="0">
              <a:solidFill>
                <a:srgbClr val="002060"/>
              </a:solidFill>
              <a:latin typeface="標楷體" panose="03000509000000000000" pitchFamily="65" charset="-120"/>
              <a:ea typeface="標楷體" panose="03000509000000000000" pitchFamily="65" charset="-120"/>
              <a:cs typeface="+mj-cs"/>
            </a:endParaRPr>
          </a:p>
        </p:txBody>
      </p:sp>
      <p:graphicFrame>
        <p:nvGraphicFramePr>
          <p:cNvPr id="4" name="表格 3"/>
          <p:cNvGraphicFramePr>
            <a:graphicFrameLocks noGrp="1"/>
          </p:cNvGraphicFramePr>
          <p:nvPr>
            <p:extLst>
              <p:ext uri="{D42A27DB-BD31-4B8C-83A1-F6EECF244321}">
                <p14:modId xmlns:p14="http://schemas.microsoft.com/office/powerpoint/2010/main" val="833539819"/>
              </p:ext>
            </p:extLst>
          </p:nvPr>
        </p:nvGraphicFramePr>
        <p:xfrm>
          <a:off x="188638" y="987574"/>
          <a:ext cx="6481242" cy="4059904"/>
        </p:xfrm>
        <a:graphic>
          <a:graphicData uri="http://schemas.openxmlformats.org/drawingml/2006/table">
            <a:tbl>
              <a:tblPr>
                <a:tableStyleId>{5C22544A-7EE6-4342-B048-85BDC9FD1C3A}</a:tableStyleId>
              </a:tblPr>
              <a:tblGrid>
                <a:gridCol w="57606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270622">
                  <a:extLst>
                    <a:ext uri="{9D8B030D-6E8A-4147-A177-3AD203B41FA5}">
                      <a16:colId xmlns:a16="http://schemas.microsoft.com/office/drawing/2014/main" val="20003"/>
                    </a:ext>
                  </a:extLst>
                </a:gridCol>
                <a:gridCol w="1690338">
                  <a:extLst>
                    <a:ext uri="{9D8B030D-6E8A-4147-A177-3AD203B41FA5}">
                      <a16:colId xmlns:a16="http://schemas.microsoft.com/office/drawing/2014/main" val="20004"/>
                    </a:ext>
                  </a:extLst>
                </a:gridCol>
              </a:tblGrid>
              <a:tr h="391834">
                <a:tc>
                  <a:txBody>
                    <a:bodyPr/>
                    <a:lstStyle/>
                    <a:p>
                      <a:pPr algn="ctr" fontAlgn="ctr"/>
                      <a:r>
                        <a:rPr lang="zh-TW" altLang="en-US" sz="1600" b="1" u="none" strike="noStrike" dirty="0">
                          <a:effectLst/>
                        </a:rPr>
                        <a:t>學期</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ctr" fontAlgn="ctr"/>
                      <a:r>
                        <a:rPr lang="zh-TW" altLang="en-US" sz="1600" b="1" u="none" strike="noStrike" dirty="0">
                          <a:effectLst/>
                        </a:rPr>
                        <a:t>日期</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ctr" fontAlgn="ctr"/>
                      <a:r>
                        <a:rPr lang="zh-TW" altLang="en-US" sz="1600" b="1" u="none" strike="noStrike" dirty="0" smtClean="0">
                          <a:effectLst/>
                        </a:rPr>
                        <a:t>週次</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ctr" fontAlgn="ctr"/>
                      <a:r>
                        <a:rPr lang="zh-TW" altLang="en-US" sz="1600" b="1" u="none" strike="noStrike" dirty="0">
                          <a:effectLst/>
                        </a:rPr>
                        <a:t>重要事項</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ctr" fontAlgn="ctr"/>
                      <a:r>
                        <a:rPr lang="zh-TW" altLang="en-US" sz="1600" b="1" u="none" strike="noStrike" dirty="0">
                          <a:effectLst/>
                        </a:rPr>
                        <a:t>備註</a:t>
                      </a:r>
                      <a:endParaRPr lang="zh-TW" altLang="en-US"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0"/>
                  </a:ext>
                </a:extLst>
              </a:tr>
              <a:tr h="539164">
                <a:tc rowSpan="6">
                  <a:txBody>
                    <a:bodyPr/>
                    <a:lstStyle/>
                    <a:p>
                      <a:pPr algn="ctr" fontAlgn="ctr"/>
                      <a:r>
                        <a:rPr lang="en-US" altLang="zh-TW" sz="1600" u="none" strike="noStrike" dirty="0" smtClean="0">
                          <a:effectLst/>
                        </a:rPr>
                        <a:t>112.1</a:t>
                      </a:r>
                      <a:endParaRPr lang="en-US" altLang="zh-TW"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l" fontAlgn="ctr"/>
                      <a:r>
                        <a:rPr lang="en-US" altLang="zh-TW" sz="1600" u="none" strike="noStrike" dirty="0" smtClean="0">
                          <a:effectLst/>
                        </a:rPr>
                        <a:t>112/10/2~</a:t>
                      </a:r>
                      <a:r>
                        <a:rPr lang="en-US" altLang="zh-TW" sz="1600" u="none" strike="noStrike" dirty="0">
                          <a:effectLst/>
                        </a:rPr>
                        <a:t/>
                      </a:r>
                      <a:br>
                        <a:rPr lang="en-US" altLang="zh-TW" sz="1600" u="none" strike="noStrike" dirty="0">
                          <a:effectLst/>
                        </a:rPr>
                      </a:br>
                      <a:r>
                        <a:rPr lang="en-US" altLang="zh-TW" sz="1600" u="none" strike="noStrike" dirty="0" smtClean="0">
                          <a:effectLst/>
                        </a:rPr>
                        <a:t>112/10/6</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marL="0" marR="0" indent="0" algn="ctr" defTabSz="685783" rtl="0" eaLnBrk="1" fontAlgn="ctr" latinLnBrk="0" hangingPunct="1">
                        <a:lnSpc>
                          <a:spcPct val="100000"/>
                        </a:lnSpc>
                        <a:spcBef>
                          <a:spcPts val="0"/>
                        </a:spcBef>
                        <a:spcAft>
                          <a:spcPts val="0"/>
                        </a:spcAft>
                        <a:buClrTx/>
                        <a:buSzTx/>
                        <a:buFontTx/>
                        <a:buNone/>
                        <a:tabLst/>
                        <a:defRPr/>
                      </a:pPr>
                      <a:r>
                        <a:rPr lang="zh-TW" altLang="en-US" sz="1600" u="none" strike="noStrike" dirty="0" smtClean="0">
                          <a:effectLst/>
                        </a:rPr>
                        <a:t>第四週</a:t>
                      </a:r>
                      <a:r>
                        <a:rPr lang="zh-TW" altLang="en-US" sz="1600" u="none" strike="noStrike" dirty="0">
                          <a:effectLst/>
                        </a:rPr>
                        <a:t>　</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l" fontAlgn="ctr"/>
                      <a:r>
                        <a:rPr lang="zh-TW" altLang="en-US" sz="1600" u="none" strike="noStrike" dirty="0">
                          <a:effectLst/>
                        </a:rPr>
                        <a:t>繳交「期中實習學習回饋</a:t>
                      </a:r>
                      <a:r>
                        <a:rPr lang="zh-TW" altLang="en-US" sz="1600" u="none" strike="noStrike" dirty="0" smtClean="0">
                          <a:effectLst/>
                        </a:rPr>
                        <a:t>單</a:t>
                      </a:r>
                      <a:r>
                        <a:rPr lang="en-US" altLang="zh-TW" sz="1600" u="none" strike="noStrike" dirty="0" smtClean="0">
                          <a:effectLst/>
                        </a:rPr>
                        <a:t>1</a:t>
                      </a:r>
                      <a:r>
                        <a:rPr lang="zh-TW" altLang="en-US" sz="1600" u="none" strike="noStrike" dirty="0" smtClean="0">
                          <a:effectLst/>
                        </a:rPr>
                        <a:t>」</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just" fontAlgn="ctr"/>
                      <a:r>
                        <a:rPr lang="zh-TW" altLang="en-US" sz="1600" u="none" strike="noStrike">
                          <a:effectLst/>
                        </a:rPr>
                        <a:t>電子檔傳送給訪視老師</a:t>
                      </a:r>
                      <a:endParaRPr lang="zh-TW" altLang="en-US" sz="1600" b="0" i="0" u="none" strike="noStrike">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1"/>
                  </a:ext>
                </a:extLst>
              </a:tr>
              <a:tr h="539164">
                <a:tc vMerge="1">
                  <a:txBody>
                    <a:bodyPr/>
                    <a:lstStyle/>
                    <a:p>
                      <a:endParaRPr lang="zh-TW" altLang="en-US"/>
                    </a:p>
                  </a:txBody>
                  <a:tcPr/>
                </a:tc>
                <a:tc>
                  <a:txBody>
                    <a:bodyPr/>
                    <a:lstStyle/>
                    <a:p>
                      <a:pPr algn="l" fontAlgn="ctr"/>
                      <a:r>
                        <a:rPr lang="en-US" altLang="zh-TW" sz="1600" u="none" strike="noStrike" dirty="0" smtClean="0">
                          <a:effectLst/>
                        </a:rPr>
                        <a:t>112/10/30~112/11/3</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dirty="0">
                          <a:effectLst/>
                        </a:rPr>
                        <a:t>第八週</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l" fontAlgn="ctr"/>
                      <a:r>
                        <a:rPr lang="zh-TW" altLang="en-US" sz="1600" u="none" strike="noStrike" dirty="0">
                          <a:effectLst/>
                        </a:rPr>
                        <a:t>繳交「期中實習學習回饋</a:t>
                      </a:r>
                      <a:r>
                        <a:rPr lang="zh-TW" altLang="en-US" sz="1600" u="none" strike="noStrike" dirty="0" smtClean="0">
                          <a:effectLst/>
                        </a:rPr>
                        <a:t>單</a:t>
                      </a:r>
                      <a:r>
                        <a:rPr lang="en-US" altLang="zh-TW" sz="1600" u="none" strike="noStrike" dirty="0" smtClean="0">
                          <a:effectLst/>
                        </a:rPr>
                        <a:t>2</a:t>
                      </a:r>
                      <a:r>
                        <a:rPr lang="zh-TW" altLang="en-US" sz="1600" u="none" strike="noStrike" dirty="0" smtClean="0">
                          <a:effectLst/>
                        </a:rPr>
                        <a:t>」</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just" fontAlgn="ctr"/>
                      <a:r>
                        <a:rPr lang="zh-TW" altLang="en-US" sz="1600" u="none" strike="noStrike" dirty="0">
                          <a:effectLst/>
                        </a:rPr>
                        <a:t>電子檔傳送給訪視老師</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2"/>
                  </a:ext>
                </a:extLst>
              </a:tr>
              <a:tr h="755707">
                <a:tc vMerge="1">
                  <a:txBody>
                    <a:bodyPr/>
                    <a:lstStyle/>
                    <a:p>
                      <a:endParaRPr lang="zh-TW" altLang="en-US"/>
                    </a:p>
                  </a:txBody>
                  <a:tcPr/>
                </a:tc>
                <a:tc>
                  <a:txBody>
                    <a:bodyPr/>
                    <a:lstStyle/>
                    <a:p>
                      <a:pPr algn="l" fontAlgn="ctr"/>
                      <a:r>
                        <a:rPr lang="en-US" altLang="zh-TW" sz="1600" u="none" strike="noStrike" dirty="0" smtClean="0">
                          <a:effectLst/>
                        </a:rPr>
                        <a:t>112/11/9</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marL="0" algn="ctr" defTabSz="685783" rtl="0" eaLnBrk="1" fontAlgn="ctr" latinLnBrk="0" hangingPunct="1"/>
                      <a:r>
                        <a:rPr lang="zh-TW" altLang="en-US" sz="1600" u="none" strike="noStrike" kern="1200" dirty="0">
                          <a:solidFill>
                            <a:schemeClr val="dk1"/>
                          </a:solidFill>
                          <a:effectLst/>
                          <a:latin typeface="+mn-lt"/>
                          <a:ea typeface="+mn-ea"/>
                          <a:cs typeface="+mn-cs"/>
                        </a:rPr>
                        <a:t>第九</a:t>
                      </a:r>
                      <a:r>
                        <a:rPr lang="zh-TW" altLang="en-US" sz="1600" u="none" strike="noStrike" kern="1200" dirty="0" smtClean="0">
                          <a:solidFill>
                            <a:schemeClr val="dk1"/>
                          </a:solidFill>
                          <a:effectLst/>
                          <a:latin typeface="+mn-lt"/>
                          <a:ea typeface="+mn-ea"/>
                          <a:cs typeface="+mn-cs"/>
                        </a:rPr>
                        <a:t>週</a:t>
                      </a:r>
                      <a:endParaRPr lang="en-US" altLang="zh-TW" sz="1600" u="none" strike="noStrike" kern="1200" dirty="0" smtClean="0">
                        <a:solidFill>
                          <a:schemeClr val="dk1"/>
                        </a:solidFill>
                        <a:effectLst/>
                        <a:latin typeface="+mn-lt"/>
                        <a:ea typeface="+mn-ea"/>
                        <a:cs typeface="+mn-cs"/>
                      </a:endParaRPr>
                    </a:p>
                    <a:p>
                      <a:pPr marL="0" algn="ctr" defTabSz="685783" rtl="0" eaLnBrk="1" fontAlgn="ctr" latinLnBrk="0" hangingPunct="1"/>
                      <a:r>
                        <a:rPr lang="en-US" altLang="zh-TW" sz="1600" u="none" strike="noStrike" kern="1200" dirty="0" smtClean="0">
                          <a:solidFill>
                            <a:srgbClr val="FF0000"/>
                          </a:solidFill>
                          <a:effectLst/>
                          <a:latin typeface="+mn-lt"/>
                          <a:ea typeface="+mn-ea"/>
                          <a:cs typeface="+mn-cs"/>
                        </a:rPr>
                        <a:t>(</a:t>
                      </a:r>
                      <a:r>
                        <a:rPr lang="zh-TW" altLang="en-US" sz="1600" u="none" strike="noStrike" kern="1200" dirty="0" smtClean="0">
                          <a:solidFill>
                            <a:srgbClr val="FF0000"/>
                          </a:solidFill>
                          <a:effectLst/>
                          <a:latin typeface="+mn-lt"/>
                          <a:ea typeface="+mn-ea"/>
                          <a:cs typeface="+mn-cs"/>
                        </a:rPr>
                        <a:t>週四</a:t>
                      </a:r>
                      <a:r>
                        <a:rPr lang="en-US" altLang="zh-TW" sz="1600" u="none" strike="noStrike" kern="1200" dirty="0" smtClean="0">
                          <a:solidFill>
                            <a:srgbClr val="FF0000"/>
                          </a:solidFill>
                          <a:effectLst/>
                          <a:latin typeface="+mn-lt"/>
                          <a:ea typeface="+mn-ea"/>
                          <a:cs typeface="+mn-cs"/>
                        </a:rPr>
                        <a:t>)</a:t>
                      </a:r>
                      <a:endParaRPr lang="zh-TW" altLang="en-US" sz="1600" u="none" strike="noStrike" kern="1200" dirty="0">
                        <a:solidFill>
                          <a:srgbClr val="FF0000"/>
                        </a:solidFill>
                        <a:effectLst/>
                        <a:latin typeface="+mn-lt"/>
                        <a:ea typeface="+mn-ea"/>
                        <a:cs typeface="+mn-cs"/>
                      </a:endParaRPr>
                    </a:p>
                  </a:txBody>
                  <a:tcPr marL="3101" marR="3101" marT="3101" marB="0" anchor="ctr"/>
                </a:tc>
                <a:tc>
                  <a:txBody>
                    <a:bodyPr/>
                    <a:lstStyle/>
                    <a:p>
                      <a:pPr algn="l" fontAlgn="ctr"/>
                      <a:r>
                        <a:rPr lang="zh-TW" altLang="en-US" sz="1600" u="none" strike="noStrike" dirty="0">
                          <a:effectLst/>
                        </a:rPr>
                        <a:t>第三次</a:t>
                      </a:r>
                      <a:br>
                        <a:rPr lang="zh-TW" altLang="en-US" sz="1600" u="none" strike="noStrike" dirty="0">
                          <a:effectLst/>
                        </a:rPr>
                      </a:br>
                      <a:r>
                        <a:rPr lang="zh-TW" altLang="en-US" sz="1600" u="none" strike="noStrike" dirty="0">
                          <a:effectLst/>
                        </a:rPr>
                        <a:t>返校座談會</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marL="0" marR="0" indent="0" algn="l" defTabSz="685783" rtl="0" eaLnBrk="1" fontAlgn="ctr" latinLnBrk="0" hangingPunct="1">
                        <a:lnSpc>
                          <a:spcPct val="100000"/>
                        </a:lnSpc>
                        <a:spcBef>
                          <a:spcPts val="0"/>
                        </a:spcBef>
                        <a:spcAft>
                          <a:spcPts val="0"/>
                        </a:spcAft>
                        <a:buClrTx/>
                        <a:buSzTx/>
                        <a:buFontTx/>
                        <a:buNone/>
                        <a:tabLst/>
                        <a:defRPr/>
                      </a:pPr>
                      <a:r>
                        <a:rPr lang="zh-TW" altLang="en-US" sz="1600" u="none" strike="noStrike" dirty="0" smtClean="0">
                          <a:effectLst/>
                        </a:rPr>
                        <a:t>系辦於</a:t>
                      </a:r>
                      <a:r>
                        <a:rPr lang="en-US" altLang="zh-TW" sz="1600" u="none" strike="noStrike" dirty="0" smtClean="0">
                          <a:effectLst/>
                        </a:rPr>
                        <a:t>9</a:t>
                      </a:r>
                      <a:r>
                        <a:rPr lang="zh-TW" altLang="en-US" sz="1600" u="none" strike="noStrike" dirty="0" smtClean="0">
                          <a:effectLst/>
                        </a:rPr>
                        <a:t>月中旬</a:t>
                      </a:r>
                      <a:r>
                        <a:rPr lang="en-US" altLang="zh-TW" sz="1600" u="none" strike="noStrike" dirty="0" smtClean="0">
                          <a:effectLst/>
                        </a:rPr>
                        <a:t>mail</a:t>
                      </a:r>
                      <a:r>
                        <a:rPr lang="zh-TW" altLang="en-US" sz="1600" u="none" strike="noStrike" dirty="0" smtClean="0">
                          <a:effectLst/>
                        </a:rPr>
                        <a:t>信件通知各實習機構</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3"/>
                  </a:ext>
                </a:extLst>
              </a:tr>
              <a:tr h="539164">
                <a:tc vMerge="1">
                  <a:txBody>
                    <a:bodyPr/>
                    <a:lstStyle/>
                    <a:p>
                      <a:endParaRPr lang="zh-TW" altLang="en-US"/>
                    </a:p>
                  </a:txBody>
                  <a:tcPr/>
                </a:tc>
                <a:tc>
                  <a:txBody>
                    <a:bodyPr/>
                    <a:lstStyle/>
                    <a:p>
                      <a:pPr algn="l" fontAlgn="ctr"/>
                      <a:r>
                        <a:rPr lang="en-US" altLang="zh-TW" sz="1600" u="none" strike="noStrike" dirty="0" smtClean="0">
                          <a:effectLst/>
                        </a:rPr>
                        <a:t>112/11/27~</a:t>
                      </a:r>
                      <a:r>
                        <a:rPr lang="en-US" altLang="zh-TW" sz="1600" u="none" strike="noStrike" dirty="0">
                          <a:effectLst/>
                        </a:rPr>
                        <a:t/>
                      </a:r>
                      <a:br>
                        <a:rPr lang="en-US" altLang="zh-TW" sz="1600" u="none" strike="noStrike" dirty="0">
                          <a:effectLst/>
                        </a:rPr>
                      </a:br>
                      <a:r>
                        <a:rPr lang="en-US" altLang="zh-TW" sz="1600" u="none" strike="noStrike" dirty="0" smtClean="0">
                          <a:effectLst/>
                        </a:rPr>
                        <a:t>112/12/1</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marL="0" algn="ctr" defTabSz="685783" rtl="0" eaLnBrk="1" fontAlgn="ctr" latinLnBrk="0" hangingPunct="1"/>
                      <a:r>
                        <a:rPr lang="zh-TW" altLang="en-US" sz="1600" u="none" strike="noStrike" kern="1200" dirty="0">
                          <a:solidFill>
                            <a:schemeClr val="dk1"/>
                          </a:solidFill>
                          <a:effectLst/>
                          <a:latin typeface="+mn-lt"/>
                          <a:ea typeface="+mn-ea"/>
                          <a:cs typeface="+mn-cs"/>
                        </a:rPr>
                        <a:t>第十二週</a:t>
                      </a:r>
                    </a:p>
                  </a:txBody>
                  <a:tcPr marL="3101" marR="3101" marT="3101" marB="0" anchor="ctr"/>
                </a:tc>
                <a:tc>
                  <a:txBody>
                    <a:bodyPr/>
                    <a:lstStyle/>
                    <a:p>
                      <a:pPr algn="l" fontAlgn="ctr"/>
                      <a:r>
                        <a:rPr lang="zh-TW" altLang="en-US" sz="1600" u="none" strike="noStrike" dirty="0">
                          <a:effectLst/>
                        </a:rPr>
                        <a:t>繳交「期中實習學習回饋</a:t>
                      </a:r>
                      <a:r>
                        <a:rPr lang="zh-TW" altLang="en-US" sz="1600" u="none" strike="noStrike" dirty="0" smtClean="0">
                          <a:effectLst/>
                        </a:rPr>
                        <a:t>單</a:t>
                      </a:r>
                      <a:r>
                        <a:rPr lang="en-US" altLang="zh-TW" sz="1600" u="none" strike="noStrike" dirty="0" smtClean="0">
                          <a:effectLst/>
                        </a:rPr>
                        <a:t>3</a:t>
                      </a:r>
                      <a:r>
                        <a:rPr lang="zh-TW" altLang="en-US" sz="1600" u="none" strike="noStrike" dirty="0" smtClean="0">
                          <a:effectLst/>
                        </a:rPr>
                        <a:t>」</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just" fontAlgn="ctr"/>
                      <a:r>
                        <a:rPr lang="zh-TW" altLang="en-US" sz="1600" u="none" strike="noStrike">
                          <a:effectLst/>
                        </a:rPr>
                        <a:t>電子檔傳送給訪視老師</a:t>
                      </a:r>
                      <a:endParaRPr lang="zh-TW" altLang="en-US" sz="1600" b="0" i="0" u="none" strike="noStrike">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4"/>
                  </a:ext>
                </a:extLst>
              </a:tr>
              <a:tr h="755707">
                <a:tc vMerge="1">
                  <a:txBody>
                    <a:bodyPr/>
                    <a:lstStyle/>
                    <a:p>
                      <a:endParaRPr lang="zh-TW" altLang="en-US"/>
                    </a:p>
                  </a:txBody>
                  <a:tcPr/>
                </a:tc>
                <a:tc>
                  <a:txBody>
                    <a:bodyPr/>
                    <a:lstStyle/>
                    <a:p>
                      <a:pPr algn="l" fontAlgn="ctr"/>
                      <a:r>
                        <a:rPr lang="en-US" altLang="zh-TW" sz="1600" u="none" strike="noStrike" dirty="0" smtClean="0">
                          <a:effectLst/>
                        </a:rPr>
                        <a:t>112/12/25~112/12/29</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5867" marR="5867" marT="5867" marB="0" anchor="ctr"/>
                </a:tc>
                <a:tc>
                  <a:txBody>
                    <a:bodyPr/>
                    <a:lstStyle/>
                    <a:p>
                      <a:pPr algn="ctr" fontAlgn="ctr"/>
                      <a:r>
                        <a:rPr lang="zh-TW" altLang="en-US" sz="1600" u="none" strike="noStrike" dirty="0">
                          <a:effectLst/>
                        </a:rPr>
                        <a:t>第十六週</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l" fontAlgn="ctr"/>
                      <a:r>
                        <a:rPr lang="zh-TW" altLang="en-US" sz="1600" u="none" strike="noStrike" dirty="0">
                          <a:effectLst/>
                        </a:rPr>
                        <a:t>繳交「學期</a:t>
                      </a:r>
                      <a:r>
                        <a:rPr lang="zh-TW" altLang="en-US" sz="1600" u="none" strike="noStrike" dirty="0" smtClean="0">
                          <a:effectLst/>
                        </a:rPr>
                        <a:t>報告、影片」</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l" fontAlgn="ctr"/>
                      <a:r>
                        <a:rPr lang="en-US" altLang="zh-TW" sz="1600" u="none" strike="noStrike" dirty="0" smtClean="0">
                          <a:effectLst/>
                        </a:rPr>
                        <a:t>1.</a:t>
                      </a:r>
                      <a:r>
                        <a:rPr lang="zh-TW" altLang="en-US" sz="1600" b="1" u="none" strike="noStrike" dirty="0" smtClean="0">
                          <a:solidFill>
                            <a:srgbClr val="FF0000"/>
                          </a:solidFill>
                          <a:effectLst/>
                        </a:rPr>
                        <a:t>淺</a:t>
                      </a:r>
                      <a:r>
                        <a:rPr lang="zh-TW" altLang="en-US" sz="1600" b="1" u="none" strike="noStrike" dirty="0">
                          <a:solidFill>
                            <a:srgbClr val="FF0000"/>
                          </a:solidFill>
                          <a:effectLst/>
                        </a:rPr>
                        <a:t>綠色光面膠裝</a:t>
                      </a:r>
                      <a:br>
                        <a:rPr lang="zh-TW" altLang="en-US" sz="1600" b="1" u="none" strike="noStrike" dirty="0">
                          <a:solidFill>
                            <a:srgbClr val="FF0000"/>
                          </a:solidFill>
                          <a:effectLst/>
                        </a:rPr>
                      </a:br>
                      <a:r>
                        <a:rPr lang="en-US" altLang="zh-TW" sz="1600" b="1" u="none" strike="noStrike" dirty="0" smtClean="0">
                          <a:solidFill>
                            <a:srgbClr val="FF0000"/>
                          </a:solidFill>
                          <a:effectLst/>
                        </a:rPr>
                        <a:t>(1</a:t>
                      </a:r>
                      <a:r>
                        <a:rPr lang="zh-TW" altLang="en-US" sz="1600" b="1" u="none" strike="noStrike" dirty="0" smtClean="0">
                          <a:solidFill>
                            <a:srgbClr val="FF0000"/>
                          </a:solidFill>
                          <a:effectLst/>
                        </a:rPr>
                        <a:t>本，</a:t>
                      </a:r>
                      <a:r>
                        <a:rPr lang="zh-TW" altLang="en-US" sz="1600" b="1" u="none" strike="noStrike" dirty="0">
                          <a:solidFill>
                            <a:srgbClr val="FF0000"/>
                          </a:solidFill>
                          <a:effectLst/>
                        </a:rPr>
                        <a:t>寄至系上</a:t>
                      </a:r>
                      <a:r>
                        <a:rPr lang="en-US" altLang="zh-TW" sz="1600" b="1" u="none" strike="noStrike" dirty="0" smtClean="0">
                          <a:solidFill>
                            <a:srgbClr val="FF0000"/>
                          </a:solidFill>
                          <a:effectLst/>
                        </a:rPr>
                        <a:t>)</a:t>
                      </a:r>
                    </a:p>
                    <a:p>
                      <a:pPr algn="l" fontAlgn="ctr"/>
                      <a:r>
                        <a:rPr lang="en-US" altLang="zh-TW" sz="1600" b="0" i="0" u="none" strike="noStrike" dirty="0" smtClean="0">
                          <a:solidFill>
                            <a:srgbClr val="000000"/>
                          </a:solidFill>
                          <a:effectLst/>
                          <a:latin typeface="Times New Roman" panose="02020603050405020304" pitchFamily="18" charset="0"/>
                          <a:ea typeface="新細明體" panose="02020500000000000000" pitchFamily="18" charset="-120"/>
                        </a:rPr>
                        <a:t>2.</a:t>
                      </a:r>
                      <a:r>
                        <a:rPr lang="zh-TW" altLang="en-US" sz="1600" b="0" i="0" u="none" strike="noStrike" dirty="0" smtClean="0">
                          <a:solidFill>
                            <a:srgbClr val="000000"/>
                          </a:solidFill>
                          <a:effectLst/>
                          <a:latin typeface="Times New Roman" panose="02020603050405020304" pitchFamily="18" charset="0"/>
                          <a:ea typeface="新細明體" panose="02020500000000000000" pitchFamily="18" charset="-120"/>
                        </a:rPr>
                        <a:t>影片依路徑上傳</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5"/>
                  </a:ext>
                </a:extLst>
              </a:tr>
              <a:tr h="539164">
                <a:tc vMerge="1">
                  <a:txBody>
                    <a:bodyPr/>
                    <a:lstStyle/>
                    <a:p>
                      <a:endParaRPr lang="zh-TW" altLang="en-US"/>
                    </a:p>
                  </a:txBody>
                  <a:tcPr/>
                </a:tc>
                <a:tc>
                  <a:txBody>
                    <a:bodyPr/>
                    <a:lstStyle/>
                    <a:p>
                      <a:pPr algn="ctr" fontAlgn="ctr"/>
                      <a:r>
                        <a:rPr lang="en-US" altLang="zh-TW" sz="1600" u="none" strike="noStrike" dirty="0" smtClean="0">
                          <a:effectLst/>
                        </a:rPr>
                        <a:t>113/2</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ctr" fontAlgn="ctr"/>
                      <a:r>
                        <a:rPr lang="zh-TW" altLang="en-US" sz="1600" u="none" strike="noStrike">
                          <a:effectLst/>
                        </a:rPr>
                        <a:t>　</a:t>
                      </a:r>
                      <a:endParaRPr lang="zh-TW" altLang="en-US" sz="1600" b="0" i="0" u="none" strike="noStrike">
                        <a:solidFill>
                          <a:srgbClr val="000000"/>
                        </a:solidFill>
                        <a:effectLst/>
                        <a:latin typeface="標楷體" panose="03000509000000000000" pitchFamily="65" charset="-120"/>
                        <a:ea typeface="標楷體" panose="03000509000000000000" pitchFamily="65" charset="-120"/>
                      </a:endParaRPr>
                    </a:p>
                  </a:txBody>
                  <a:tcPr marL="3101" marR="3101" marT="3101" marB="0" anchor="ctr"/>
                </a:tc>
                <a:tc>
                  <a:txBody>
                    <a:bodyPr/>
                    <a:lstStyle/>
                    <a:p>
                      <a:pPr algn="l" fontAlgn="ctr"/>
                      <a:r>
                        <a:rPr lang="zh-TW" altLang="en-US" sz="1600" u="none" strike="noStrike" dirty="0">
                          <a:effectLst/>
                        </a:rPr>
                        <a:t>校外實習結束</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tc>
                  <a:txBody>
                    <a:bodyPr/>
                    <a:lstStyle/>
                    <a:p>
                      <a:pPr algn="l" fontAlgn="ctr"/>
                      <a:r>
                        <a:rPr lang="zh-TW" altLang="en-US" sz="1600" u="none" strike="noStrike" dirty="0">
                          <a:effectLst/>
                        </a:rPr>
                        <a:t>依照各單位</a:t>
                      </a:r>
                      <a:br>
                        <a:rPr lang="zh-TW" altLang="en-US" sz="1600" u="none" strike="noStrike" dirty="0">
                          <a:effectLst/>
                        </a:rPr>
                      </a:br>
                      <a:r>
                        <a:rPr lang="zh-TW" altLang="en-US" sz="1600" u="none" strike="noStrike" dirty="0">
                          <a:effectLst/>
                        </a:rPr>
                        <a:t>實習結束時間</a:t>
                      </a:r>
                      <a:endParaRPr lang="zh-TW" altLang="en-US" sz="16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3101" marR="3101" marT="3101"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92667502"/>
      </p:ext>
    </p:extLst>
  </p:cSld>
  <p:clrMapOvr>
    <a:masterClrMapping/>
  </p:clrMapOvr>
  <p:transition advClick="0" advTm="1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55</a:t>
            </a:fld>
            <a:endParaRPr lang="zh-TW" altLang="en-US"/>
          </a:p>
        </p:txBody>
      </p:sp>
      <p:pic>
        <p:nvPicPr>
          <p:cNvPr id="4" name="圖片 9"/>
          <p:cNvPicPr>
            <a:picLocks noChangeAspect="1"/>
          </p:cNvPicPr>
          <p:nvPr/>
        </p:nvPicPr>
        <p:blipFill rotWithShape="1">
          <a:blip r:embed="rId2" cstate="print">
            <a:extLst>
              <a:ext uri="{28A0092B-C50C-407E-A947-70E740481C1C}">
                <a14:useLocalDpi xmlns:a14="http://schemas.microsoft.com/office/drawing/2010/main" val="0"/>
              </a:ext>
            </a:extLst>
          </a:blip>
          <a:srcRect t="2848" b="40691"/>
          <a:stretch/>
        </p:blipFill>
        <p:spPr bwMode="auto">
          <a:xfrm>
            <a:off x="0" y="1614959"/>
            <a:ext cx="4291360" cy="342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8"/>
          <p:cNvPicPr>
            <a:picLocks noChangeAspect="1"/>
          </p:cNvPicPr>
          <p:nvPr/>
        </p:nvPicPr>
        <p:blipFill rotWithShape="1">
          <a:blip r:embed="rId3" cstate="print">
            <a:extLst>
              <a:ext uri="{28A0092B-C50C-407E-A947-70E740481C1C}">
                <a14:useLocalDpi xmlns:a14="http://schemas.microsoft.com/office/drawing/2010/main" val="0"/>
              </a:ext>
            </a:extLst>
          </a:blip>
          <a:srcRect t="2955" b="48692"/>
          <a:stretch/>
        </p:blipFill>
        <p:spPr bwMode="auto">
          <a:xfrm>
            <a:off x="2566640" y="2087098"/>
            <a:ext cx="4291360" cy="300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直線圖說文字 2 5"/>
          <p:cNvSpPr/>
          <p:nvPr/>
        </p:nvSpPr>
        <p:spPr>
          <a:xfrm>
            <a:off x="3124026" y="1559223"/>
            <a:ext cx="3176588" cy="1368425"/>
          </a:xfrm>
          <a:prstGeom prst="borderCallout2">
            <a:avLst>
              <a:gd name="adj1" fmla="val 86185"/>
              <a:gd name="adj2" fmla="val -4806"/>
              <a:gd name="adj3" fmla="val 28087"/>
              <a:gd name="adj4" fmla="val -3590"/>
              <a:gd name="adj5" fmla="val 116650"/>
              <a:gd name="adj6" fmla="val -2662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rgbClr val="002060"/>
                </a:solidFill>
                <a:latin typeface="+mn-ea"/>
              </a:rPr>
              <a:t>相關資料皆公告於</a:t>
            </a:r>
            <a:endParaRPr lang="en-US" altLang="zh-TW" sz="2800" dirty="0">
              <a:solidFill>
                <a:srgbClr val="002060"/>
              </a:solidFill>
              <a:latin typeface="+mn-ea"/>
            </a:endParaRPr>
          </a:p>
          <a:p>
            <a:pPr algn="ctr">
              <a:defRPr/>
            </a:pPr>
            <a:r>
              <a:rPr lang="zh-TW" altLang="en-US" sz="2800" b="1" dirty="0">
                <a:solidFill>
                  <a:srgbClr val="FF0000"/>
                </a:solidFill>
                <a:latin typeface="+mn-ea"/>
              </a:rPr>
              <a:t>系網</a:t>
            </a:r>
            <a:r>
              <a:rPr lang="en-US" altLang="zh-TW" sz="2800" b="1" dirty="0">
                <a:solidFill>
                  <a:srgbClr val="FF0000"/>
                </a:solidFill>
                <a:latin typeface="+mn-ea"/>
              </a:rPr>
              <a:t>/</a:t>
            </a:r>
            <a:r>
              <a:rPr lang="zh-TW" altLang="en-US" sz="2800" b="1" dirty="0" smtClean="0">
                <a:solidFill>
                  <a:srgbClr val="FF0000"/>
                </a:solidFill>
                <a:latin typeface="+mn-ea"/>
              </a:rPr>
              <a:t>實習公告</a:t>
            </a:r>
            <a:r>
              <a:rPr lang="en-US" altLang="zh-TW" sz="2800" b="1" dirty="0" smtClean="0">
                <a:solidFill>
                  <a:srgbClr val="FF0000"/>
                </a:solidFill>
                <a:latin typeface="+mn-ea"/>
              </a:rPr>
              <a:t>/</a:t>
            </a:r>
            <a:r>
              <a:rPr lang="zh-TW" altLang="en-US" sz="2800" b="1" dirty="0" smtClean="0">
                <a:solidFill>
                  <a:srgbClr val="FF0000"/>
                </a:solidFill>
                <a:latin typeface="+mn-ea"/>
              </a:rPr>
              <a:t>實習表單下載</a:t>
            </a:r>
            <a:endParaRPr lang="zh-TW" altLang="en-US" sz="2800" b="1" dirty="0">
              <a:solidFill>
                <a:srgbClr val="FF0000"/>
              </a:solidFill>
              <a:latin typeface="+mn-ea"/>
            </a:endParaRPr>
          </a:p>
        </p:txBody>
      </p:sp>
      <p:sp>
        <p:nvSpPr>
          <p:cNvPr id="7" name="標題 1"/>
          <p:cNvSpPr>
            <a:spLocks/>
          </p:cNvSpPr>
          <p:nvPr/>
        </p:nvSpPr>
        <p:spPr bwMode="auto">
          <a:xfrm>
            <a:off x="83859" y="162722"/>
            <a:ext cx="412364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4"/>
              </a:buBlip>
              <a:defRPr sz="3200">
                <a:solidFill>
                  <a:srgbClr val="5F174A"/>
                </a:solidFill>
                <a:latin typeface="Book Antiqua" panose="02040602050305030304" pitchFamily="18" charset="0"/>
              </a:defRPr>
            </a:lvl1pPr>
            <a:lvl2pPr marL="742950" indent="-285750">
              <a:spcBef>
                <a:spcPct val="20000"/>
              </a:spcBef>
              <a:buBlip>
                <a:blip r:embed="rId5"/>
              </a:buBlip>
              <a:defRPr sz="2800">
                <a:solidFill>
                  <a:srgbClr val="5F174A"/>
                </a:solidFill>
                <a:latin typeface="Book Antiqua" panose="02040602050305030304" pitchFamily="18" charset="0"/>
              </a:defRPr>
            </a:lvl2pPr>
            <a:lvl3pPr marL="1143000" indent="-228600">
              <a:spcBef>
                <a:spcPct val="20000"/>
              </a:spcBef>
              <a:buBlip>
                <a:blip r:embed="rId4"/>
              </a:buBlip>
              <a:defRPr sz="2400">
                <a:solidFill>
                  <a:srgbClr val="5F174A"/>
                </a:solidFill>
                <a:latin typeface="Book Antiqua" panose="02040602050305030304" pitchFamily="18" charset="0"/>
              </a:defRPr>
            </a:lvl3pPr>
            <a:lvl4pPr marL="1600200" indent="-228600">
              <a:spcBef>
                <a:spcPct val="20000"/>
              </a:spcBef>
              <a:buBlip>
                <a:blip r:embed="rId5"/>
              </a:buBlip>
              <a:defRPr sz="2000">
                <a:solidFill>
                  <a:srgbClr val="5F174A"/>
                </a:solidFill>
                <a:latin typeface="Book Antiqua" panose="02040602050305030304" pitchFamily="18" charset="0"/>
              </a:defRPr>
            </a:lvl4pPr>
            <a:lvl5pPr marL="2057400" indent="-228600">
              <a:spcBef>
                <a:spcPct val="20000"/>
              </a:spcBef>
              <a:buBlip>
                <a:blip r:embed="rId4"/>
              </a:buBlip>
              <a:defRPr sz="2000">
                <a:solidFill>
                  <a:srgbClr val="5F174A"/>
                </a:solidFill>
                <a:latin typeface="Book Antiqua" panose="02040602050305030304" pitchFamily="18" charset="0"/>
              </a:defRPr>
            </a:lvl5pPr>
            <a:lvl6pPr marL="25146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6pPr>
            <a:lvl7pPr marL="29718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7pPr>
            <a:lvl8pPr marL="34290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8pPr>
            <a:lvl9pPr marL="3886200" indent="-228600" eaLnBrk="0" fontAlgn="base" hangingPunct="0">
              <a:spcBef>
                <a:spcPct val="20000"/>
              </a:spcBef>
              <a:spcAft>
                <a:spcPct val="0"/>
              </a:spcAft>
              <a:buBlip>
                <a:blip r:embed="rId4"/>
              </a:buBlip>
              <a:defRPr sz="2000">
                <a:solidFill>
                  <a:srgbClr val="5F174A"/>
                </a:solidFill>
                <a:latin typeface="Book Antiqua" panose="02040602050305030304" pitchFamily="18" charset="0"/>
              </a:defRPr>
            </a:lvl9pPr>
          </a:lstStyle>
          <a:p>
            <a:pPr algn="ctr" fontAlgn="auto">
              <a:spcBef>
                <a:spcPct val="0"/>
              </a:spcBef>
              <a:spcAft>
                <a:spcPts val="0"/>
              </a:spcAft>
              <a:buFontTx/>
              <a:buNone/>
              <a:defRPr/>
            </a:pPr>
            <a:r>
              <a:rPr lang="zh-TW" altLang="en-US" sz="4000" kern="0" dirty="0">
                <a:solidFill>
                  <a:srgbClr val="002060"/>
                </a:solidFill>
                <a:latin typeface="標楷體" panose="03000509000000000000" pitchFamily="65" charset="-120"/>
                <a:ea typeface="標楷體" panose="03000509000000000000" pitchFamily="65" charset="-120"/>
                <a:cs typeface="+mj-cs"/>
              </a:rPr>
              <a:t>實習報告第一頁記得加上評量表</a:t>
            </a:r>
          </a:p>
        </p:txBody>
      </p:sp>
    </p:spTree>
    <p:extLst>
      <p:ext uri="{BB962C8B-B14F-4D97-AF65-F5344CB8AC3E}">
        <p14:creationId xmlns:p14="http://schemas.microsoft.com/office/powerpoint/2010/main" val="2346744059"/>
      </p:ext>
    </p:extLst>
  </p:cSld>
  <p:clrMapOvr>
    <a:masterClrMapping/>
  </p:clrMapOvr>
  <p:transition advClick="0" advTm="1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56</a:t>
            </a:fld>
            <a:endParaRPr lang="zh-TW" altLang="en-US"/>
          </a:p>
        </p:txBody>
      </p:sp>
      <p:sp>
        <p:nvSpPr>
          <p:cNvPr id="3" name="標題 1"/>
          <p:cNvSpPr txBox="1">
            <a:spLocks/>
          </p:cNvSpPr>
          <p:nvPr/>
        </p:nvSpPr>
        <p:spPr>
          <a:xfrm>
            <a:off x="500633" y="339502"/>
            <a:ext cx="5369148" cy="1010871"/>
          </a:xfrm>
          <a:prstGeom prst="rect">
            <a:avLst/>
          </a:prstGeom>
          <a:ln>
            <a:miter lim="800000"/>
            <a:headEnd/>
            <a:tailEnd/>
          </a:ln>
          <a:extLst/>
        </p:spPr>
        <p:txBody>
          <a:bodyPr rtlCol="0">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a:solidFill>
                  <a:srgbClr val="002060"/>
                </a:solidFill>
                <a:latin typeface="標楷體" panose="03000509000000000000" pitchFamily="65" charset="-120"/>
                <a:ea typeface="標楷體" panose="03000509000000000000" pitchFamily="65" charset="-120"/>
              </a:rPr>
              <a:t>實習報告書寫說明</a:t>
            </a:r>
            <a:endParaRPr lang="en-US" altLang="zh-TW" sz="4000" kern="0" dirty="0">
              <a:solidFill>
                <a:srgbClr val="002060"/>
              </a:solidFill>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620688" y="1419622"/>
            <a:ext cx="5616624" cy="2945652"/>
          </a:xfrm>
          <a:prstGeom prst="rect">
            <a:avLst/>
          </a:prstGeom>
        </p:spPr>
        <p:txBody>
          <a:bodyPr>
            <a:noAutofit/>
          </a:bodyPr>
          <a:lstStyle>
            <a:lvl1pPr marL="257168" indent="-257168"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1pPr>
            <a:lvl2pPr marL="557199" indent="-214308" algn="l" rtl="0" eaLnBrk="0" fontAlgn="base" hangingPunct="0">
              <a:spcBef>
                <a:spcPct val="20000"/>
              </a:spcBef>
              <a:spcAft>
                <a:spcPct val="0"/>
              </a:spcAft>
              <a:buFont typeface="Arial" charset="0"/>
              <a:buChar char="–"/>
              <a:defRPr kumimoji="1" sz="2100">
                <a:solidFill>
                  <a:schemeClr val="tx1"/>
                </a:solidFill>
                <a:latin typeface="+mn-lt"/>
                <a:ea typeface="+mn-ea"/>
              </a:defRPr>
            </a:lvl2pPr>
            <a:lvl3pPr marL="857228" indent="-171446" algn="l" rtl="0" eaLnBrk="0" fontAlgn="base" hangingPunct="0">
              <a:spcBef>
                <a:spcPct val="20000"/>
              </a:spcBef>
              <a:spcAft>
                <a:spcPct val="0"/>
              </a:spcAft>
              <a:buFont typeface="Arial" charset="0"/>
              <a:buChar char="•"/>
              <a:defRPr kumimoji="1" sz="1800">
                <a:solidFill>
                  <a:schemeClr val="tx1"/>
                </a:solidFill>
                <a:latin typeface="+mn-lt"/>
                <a:ea typeface="+mn-ea"/>
              </a:defRPr>
            </a:lvl3pPr>
            <a:lvl4pPr marL="1200120"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4pPr>
            <a:lvl5pPr marL="1543012" indent="-171446" algn="l" rtl="0" eaLnBrk="0" fontAlgn="base" hangingPunct="0">
              <a:spcBef>
                <a:spcPct val="20000"/>
              </a:spcBef>
              <a:spcAft>
                <a:spcPct val="0"/>
              </a:spcAft>
              <a:buFont typeface="Arial" charset="0"/>
              <a:buChar char="»"/>
              <a:defRPr kumimoji="1" sz="1500">
                <a:solidFill>
                  <a:schemeClr val="tx1"/>
                </a:solidFill>
                <a:latin typeface="+mn-lt"/>
                <a:ea typeface="+mn-ea"/>
              </a:defRPr>
            </a:lvl5pPr>
            <a:lvl6pPr marL="1885903" indent="-171446" algn="l" rtl="0" fontAlgn="base">
              <a:spcBef>
                <a:spcPct val="20000"/>
              </a:spcBef>
              <a:spcAft>
                <a:spcPct val="0"/>
              </a:spcAft>
              <a:buFont typeface="Arial" charset="0"/>
              <a:buChar char="»"/>
              <a:defRPr kumimoji="1" sz="1500">
                <a:solidFill>
                  <a:schemeClr val="tx1"/>
                </a:solidFill>
                <a:latin typeface="+mn-lt"/>
                <a:ea typeface="+mn-ea"/>
              </a:defRPr>
            </a:lvl6pPr>
            <a:lvl7pPr marL="2228795" indent="-171446" algn="l" rtl="0" fontAlgn="base">
              <a:spcBef>
                <a:spcPct val="20000"/>
              </a:spcBef>
              <a:spcAft>
                <a:spcPct val="0"/>
              </a:spcAft>
              <a:buFont typeface="Arial" charset="0"/>
              <a:buChar char="»"/>
              <a:defRPr kumimoji="1" sz="1500">
                <a:solidFill>
                  <a:schemeClr val="tx1"/>
                </a:solidFill>
                <a:latin typeface="+mn-lt"/>
                <a:ea typeface="+mn-ea"/>
              </a:defRPr>
            </a:lvl7pPr>
            <a:lvl8pPr marL="2571686" indent="-171446" algn="l" rtl="0" fontAlgn="base">
              <a:spcBef>
                <a:spcPct val="20000"/>
              </a:spcBef>
              <a:spcAft>
                <a:spcPct val="0"/>
              </a:spcAft>
              <a:buFont typeface="Arial" charset="0"/>
              <a:buChar char="»"/>
              <a:defRPr kumimoji="1" sz="1500">
                <a:solidFill>
                  <a:schemeClr val="tx1"/>
                </a:solidFill>
                <a:latin typeface="+mn-lt"/>
                <a:ea typeface="+mn-ea"/>
              </a:defRPr>
            </a:lvl8pPr>
            <a:lvl9pPr marL="2914577" indent="-171446" algn="l" rtl="0" fontAlgn="base">
              <a:spcBef>
                <a:spcPct val="20000"/>
              </a:spcBef>
              <a:spcAft>
                <a:spcPct val="0"/>
              </a:spcAft>
              <a:buFont typeface="Arial" charset="0"/>
              <a:buChar char="»"/>
              <a:defRPr kumimoji="1" sz="1500">
                <a:solidFill>
                  <a:schemeClr val="tx1"/>
                </a:solidFill>
                <a:latin typeface="+mn-lt"/>
                <a:ea typeface="+mn-ea"/>
              </a:defRPr>
            </a:lvl9pPr>
          </a:lstStyle>
          <a:p>
            <a:pPr eaLnBrk="1" hangingPunct="1">
              <a:spcBef>
                <a:spcPts val="0"/>
              </a:spcBef>
              <a:buFontTx/>
              <a:buBlip>
                <a:blip r:embed="rId2"/>
              </a:buBlip>
              <a:defRPr/>
            </a:pPr>
            <a:r>
              <a:rPr lang="zh-TW" altLang="en-US" sz="3800" kern="0" dirty="0" smtClean="0">
                <a:latin typeface="標楷體" panose="03000509000000000000" pitchFamily="65" charset="-120"/>
                <a:ea typeface="標楷體" panose="03000509000000000000" pitchFamily="65" charset="-120"/>
              </a:rPr>
              <a:t>  依校外實習手冊規範</a:t>
            </a:r>
            <a:endParaRPr lang="en-US" altLang="zh-TW" sz="3800" kern="0" dirty="0" smtClean="0">
              <a:latin typeface="標楷體" panose="03000509000000000000" pitchFamily="65" charset="-120"/>
              <a:ea typeface="標楷體" panose="03000509000000000000" pitchFamily="65" charset="-120"/>
            </a:endParaRPr>
          </a:p>
          <a:p>
            <a:pPr lvl="2" eaLnBrk="1" hangingPunct="1">
              <a:spcBef>
                <a:spcPts val="0"/>
              </a:spcBef>
              <a:buFont typeface="Arial Narrow" panose="020B0606020202030204" pitchFamily="34" charset="0"/>
              <a:buChar char="*"/>
              <a:defRPr/>
            </a:pPr>
            <a:r>
              <a:rPr lang="zh-TW" altLang="en-US" sz="3800" kern="0" dirty="0" smtClean="0">
                <a:solidFill>
                  <a:srgbClr val="FF0000"/>
                </a:solidFill>
                <a:latin typeface="標楷體" panose="03000509000000000000" pitchFamily="65" charset="-120"/>
                <a:ea typeface="標楷體" panose="03000509000000000000" pitchFamily="65" charset="-120"/>
              </a:rPr>
              <a:t> 封面、目錄</a:t>
            </a:r>
          </a:p>
          <a:p>
            <a:pPr lvl="2" eaLnBrk="1" hangingPunct="1">
              <a:spcBef>
                <a:spcPts val="0"/>
              </a:spcBef>
              <a:buFont typeface="Arial Narrow" panose="020B0606020202030204" pitchFamily="34" charset="0"/>
              <a:buChar char="*"/>
              <a:defRPr/>
            </a:pPr>
            <a:r>
              <a:rPr lang="zh-TW" altLang="en-US" sz="3800" kern="0" dirty="0" smtClean="0">
                <a:solidFill>
                  <a:srgbClr val="FF0000"/>
                </a:solidFill>
                <a:latin typeface="標楷體" panose="03000509000000000000" pitchFamily="65" charset="-120"/>
                <a:ea typeface="標楷體" panose="03000509000000000000" pitchFamily="65" charset="-120"/>
              </a:rPr>
              <a:t> 報告內容</a:t>
            </a:r>
          </a:p>
          <a:p>
            <a:pPr lvl="2" eaLnBrk="1" hangingPunct="1">
              <a:spcBef>
                <a:spcPts val="0"/>
              </a:spcBef>
              <a:buFont typeface="Arial Narrow" panose="020B0606020202030204" pitchFamily="34" charset="0"/>
              <a:buChar char="*"/>
              <a:defRPr/>
            </a:pPr>
            <a:r>
              <a:rPr lang="zh-TW" altLang="en-US" sz="3800" kern="0" dirty="0" smtClean="0">
                <a:solidFill>
                  <a:srgbClr val="FF0000"/>
                </a:solidFill>
                <a:latin typeface="標楷體" panose="03000509000000000000" pitchFamily="65" charset="-120"/>
                <a:ea typeface="標楷體" panose="03000509000000000000" pitchFamily="65" charset="-120"/>
              </a:rPr>
              <a:t> 格式</a:t>
            </a:r>
          </a:p>
          <a:p>
            <a:pPr lvl="2" eaLnBrk="1" hangingPunct="1">
              <a:spcBef>
                <a:spcPts val="0"/>
              </a:spcBef>
              <a:buFont typeface="Arial Narrow" panose="020B0606020202030204" pitchFamily="34" charset="0"/>
              <a:buChar char="*"/>
              <a:defRPr/>
            </a:pPr>
            <a:r>
              <a:rPr lang="zh-TW" altLang="en-US" sz="3800" kern="0" dirty="0" smtClean="0">
                <a:solidFill>
                  <a:srgbClr val="FF0000"/>
                </a:solidFill>
                <a:latin typeface="標楷體" panose="03000509000000000000" pitchFamily="65" charset="-120"/>
                <a:ea typeface="標楷體" panose="03000509000000000000" pitchFamily="65" charset="-120"/>
              </a:rPr>
              <a:t> 注意事項說明</a:t>
            </a:r>
          </a:p>
        </p:txBody>
      </p:sp>
    </p:spTree>
    <p:extLst>
      <p:ext uri="{BB962C8B-B14F-4D97-AF65-F5344CB8AC3E}">
        <p14:creationId xmlns:p14="http://schemas.microsoft.com/office/powerpoint/2010/main" val="2609486338"/>
      </p:ext>
    </p:extLst>
  </p:cSld>
  <p:clrMapOvr>
    <a:masterClrMapping/>
  </p:clrMapOvr>
  <p:transition advClick="0" advTm="1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57</a:t>
            </a:fld>
            <a:endParaRPr lang="zh-TW" altLang="en-US"/>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t="10001" b="27325"/>
          <a:stretch>
            <a:fillRect/>
          </a:stretch>
        </p:blipFill>
        <p:spPr bwMode="auto">
          <a:xfrm>
            <a:off x="186531" y="915566"/>
            <a:ext cx="6483350" cy="38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1"/>
          <p:cNvSpPr txBox="1">
            <a:spLocks/>
          </p:cNvSpPr>
          <p:nvPr/>
        </p:nvSpPr>
        <p:spPr>
          <a:xfrm>
            <a:off x="-99392" y="195486"/>
            <a:ext cx="5718407" cy="971540"/>
          </a:xfrm>
          <a:prstGeom prst="rect">
            <a:avLst/>
          </a:prstGeom>
        </p:spPr>
        <p:txBody>
          <a:bodyPr/>
          <a:lstStyle>
            <a:lvl1pPr algn="ctr" rtl="0" eaLnBrk="0" fontAlgn="base" hangingPunct="0">
              <a:spcBef>
                <a:spcPct val="0"/>
              </a:spcBef>
              <a:spcAft>
                <a:spcPct val="0"/>
              </a:spcAft>
              <a:defRPr kumimoji="1" sz="33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3300">
                <a:solidFill>
                  <a:schemeClr val="tx1"/>
                </a:solidFill>
                <a:latin typeface="Calibri" pitchFamily="34" charset="0"/>
                <a:ea typeface="新細明體" pitchFamily="18" charset="-120"/>
              </a:defRPr>
            </a:lvl5pPr>
            <a:lvl6pPr marL="342892" algn="ctr" rtl="0" fontAlgn="base">
              <a:spcBef>
                <a:spcPct val="0"/>
              </a:spcBef>
              <a:spcAft>
                <a:spcPct val="0"/>
              </a:spcAft>
              <a:defRPr kumimoji="1" sz="3300">
                <a:solidFill>
                  <a:schemeClr val="tx1"/>
                </a:solidFill>
                <a:latin typeface="Calibri" pitchFamily="34" charset="0"/>
                <a:ea typeface="新細明體" pitchFamily="18" charset="-120"/>
              </a:defRPr>
            </a:lvl6pPr>
            <a:lvl7pPr marL="685783" algn="ctr" rtl="0" fontAlgn="base">
              <a:spcBef>
                <a:spcPct val="0"/>
              </a:spcBef>
              <a:spcAft>
                <a:spcPct val="0"/>
              </a:spcAft>
              <a:defRPr kumimoji="1" sz="3300">
                <a:solidFill>
                  <a:schemeClr val="tx1"/>
                </a:solidFill>
                <a:latin typeface="Calibri" pitchFamily="34" charset="0"/>
                <a:ea typeface="新細明體" pitchFamily="18" charset="-120"/>
              </a:defRPr>
            </a:lvl7pPr>
            <a:lvl8pPr marL="1028675" algn="ctr" rtl="0" fontAlgn="base">
              <a:spcBef>
                <a:spcPct val="0"/>
              </a:spcBef>
              <a:spcAft>
                <a:spcPct val="0"/>
              </a:spcAft>
              <a:defRPr kumimoji="1" sz="3300">
                <a:solidFill>
                  <a:schemeClr val="tx1"/>
                </a:solidFill>
                <a:latin typeface="Calibri" pitchFamily="34" charset="0"/>
                <a:ea typeface="新細明體" pitchFamily="18" charset="-120"/>
              </a:defRPr>
            </a:lvl8pPr>
            <a:lvl9pPr marL="1371566" algn="ctr" rtl="0" fontAlgn="base">
              <a:spcBef>
                <a:spcPct val="0"/>
              </a:spcBef>
              <a:spcAft>
                <a:spcPct val="0"/>
              </a:spcAft>
              <a:defRPr kumimoji="1" sz="3300">
                <a:solidFill>
                  <a:schemeClr val="tx1"/>
                </a:solidFill>
                <a:latin typeface="Calibri" pitchFamily="34" charset="0"/>
                <a:ea typeface="新細明體" pitchFamily="18" charset="-120"/>
              </a:defRPr>
            </a:lvl9pPr>
          </a:lstStyle>
          <a:p>
            <a:pPr eaLnBrk="1" fontAlgn="auto" hangingPunct="1">
              <a:spcAft>
                <a:spcPts val="0"/>
              </a:spcAft>
              <a:defRPr/>
            </a:pPr>
            <a:r>
              <a:rPr lang="zh-TW" altLang="en-US" sz="4000" kern="0" dirty="0">
                <a:solidFill>
                  <a:srgbClr val="002060"/>
                </a:solidFill>
                <a:latin typeface="標楷體" panose="03000509000000000000" pitchFamily="65" charset="-120"/>
                <a:ea typeface="標楷體" panose="03000509000000000000" pitchFamily="65" charset="-120"/>
              </a:rPr>
              <a:t>實習報告系統上傳方式</a:t>
            </a:r>
          </a:p>
        </p:txBody>
      </p:sp>
    </p:spTree>
    <p:extLst>
      <p:ext uri="{BB962C8B-B14F-4D97-AF65-F5344CB8AC3E}">
        <p14:creationId xmlns:p14="http://schemas.microsoft.com/office/powerpoint/2010/main" val="2669708804"/>
      </p:ext>
    </p:extLst>
  </p:cSld>
  <p:clrMapOvr>
    <a:masterClrMapping/>
  </p:clrMapOvr>
  <p:transition advClick="0" advTm="1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58</a:t>
            </a:fld>
            <a:endParaRPr lang="zh-TW" altLang="en-US"/>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l="1756" t="7829" r="4489" b="53165"/>
          <a:stretch>
            <a:fillRect/>
          </a:stretch>
        </p:blipFill>
        <p:spPr bwMode="auto">
          <a:xfrm>
            <a:off x="-3076" y="168919"/>
            <a:ext cx="6861076" cy="46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8168"/>
      </p:ext>
    </p:extLst>
  </p:cSld>
  <p:clrMapOvr>
    <a:masterClrMapping/>
  </p:clrMapOvr>
  <p:transition advClick="0" advTm="1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59</a:t>
            </a:fld>
            <a:endParaRPr lang="zh-TW" altLang="en-US"/>
          </a:p>
        </p:txBody>
      </p:sp>
      <p:pic>
        <p:nvPicPr>
          <p:cNvPr id="3" name="圖片 4"/>
          <p:cNvPicPr>
            <a:picLocks noChangeAspect="1"/>
          </p:cNvPicPr>
          <p:nvPr/>
        </p:nvPicPr>
        <p:blipFill>
          <a:blip r:embed="rId2">
            <a:extLst>
              <a:ext uri="{28A0092B-C50C-407E-A947-70E740481C1C}">
                <a14:useLocalDpi xmlns:a14="http://schemas.microsoft.com/office/drawing/2010/main" val="0"/>
              </a:ext>
            </a:extLst>
          </a:blip>
          <a:srcRect t="7875" r="4356" b="36208"/>
          <a:stretch>
            <a:fillRect/>
          </a:stretch>
        </p:blipFill>
        <p:spPr bwMode="auto">
          <a:xfrm>
            <a:off x="12576" y="195486"/>
            <a:ext cx="6669881"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587942"/>
      </p:ext>
    </p:extLst>
  </p:cSld>
  <p:clrMapOvr>
    <a:masterClrMapping/>
  </p:clrMapOvr>
  <p:transition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6</a:t>
            </a:fld>
            <a:endParaRPr lang="en-US" altLang="zh-TW" sz="900">
              <a:solidFill>
                <a:srgbClr val="712D1C"/>
              </a:solidFill>
            </a:endParaRPr>
          </a:p>
        </p:txBody>
      </p:sp>
      <p:sp>
        <p:nvSpPr>
          <p:cNvPr id="13315" name="Rectangle 2"/>
          <p:cNvSpPr>
            <a:spLocks noGrp="1" noChangeArrowheads="1"/>
          </p:cNvSpPr>
          <p:nvPr>
            <p:ph type="title" idx="4294967295"/>
          </p:nvPr>
        </p:nvSpPr>
        <p:spPr>
          <a:xfrm>
            <a:off x="116632" y="212334"/>
            <a:ext cx="5349568"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校外</a:t>
            </a:r>
            <a:r>
              <a:rPr lang="zh-TW" altLang="en-US" sz="4000" dirty="0">
                <a:solidFill>
                  <a:srgbClr val="002060"/>
                </a:solidFill>
                <a:latin typeface="標楷體" panose="03000509000000000000" pitchFamily="65" charset="-120"/>
                <a:ea typeface="標楷體" panose="03000509000000000000" pitchFamily="65" charset="-120"/>
              </a:rPr>
              <a:t>實習評分依據</a:t>
            </a:r>
          </a:p>
        </p:txBody>
      </p:sp>
      <p:graphicFrame>
        <p:nvGraphicFramePr>
          <p:cNvPr id="4" name="表格 3"/>
          <p:cNvGraphicFramePr>
            <a:graphicFrameLocks noGrp="1"/>
          </p:cNvGraphicFramePr>
          <p:nvPr>
            <p:extLst>
              <p:ext uri="{D42A27DB-BD31-4B8C-83A1-F6EECF244321}">
                <p14:modId xmlns:p14="http://schemas.microsoft.com/office/powerpoint/2010/main" val="369868971"/>
              </p:ext>
            </p:extLst>
          </p:nvPr>
        </p:nvGraphicFramePr>
        <p:xfrm>
          <a:off x="44624" y="889220"/>
          <a:ext cx="6744791" cy="4202810"/>
        </p:xfrm>
        <a:graphic>
          <a:graphicData uri="http://schemas.openxmlformats.org/drawingml/2006/table">
            <a:tbl>
              <a:tblPr firstRow="1" firstCol="1" lastRow="1" bandRow="1" bandCol="1">
                <a:tableStyleId>{5C22544A-7EE6-4342-B048-85BDC9FD1C3A}</a:tableStyleId>
              </a:tblPr>
              <a:tblGrid>
                <a:gridCol w="453148">
                  <a:extLst>
                    <a:ext uri="{9D8B030D-6E8A-4147-A177-3AD203B41FA5}">
                      <a16:colId xmlns:a16="http://schemas.microsoft.com/office/drawing/2014/main" val="20000"/>
                    </a:ext>
                  </a:extLst>
                </a:gridCol>
                <a:gridCol w="820304">
                  <a:extLst>
                    <a:ext uri="{9D8B030D-6E8A-4147-A177-3AD203B41FA5}">
                      <a16:colId xmlns:a16="http://schemas.microsoft.com/office/drawing/2014/main" val="20001"/>
                    </a:ext>
                  </a:extLst>
                </a:gridCol>
                <a:gridCol w="841243">
                  <a:extLst>
                    <a:ext uri="{9D8B030D-6E8A-4147-A177-3AD203B41FA5}">
                      <a16:colId xmlns:a16="http://schemas.microsoft.com/office/drawing/2014/main" val="20002"/>
                    </a:ext>
                  </a:extLst>
                </a:gridCol>
                <a:gridCol w="528673">
                  <a:extLst>
                    <a:ext uri="{9D8B030D-6E8A-4147-A177-3AD203B41FA5}">
                      <a16:colId xmlns:a16="http://schemas.microsoft.com/office/drawing/2014/main" val="20003"/>
                    </a:ext>
                  </a:extLst>
                </a:gridCol>
                <a:gridCol w="2732366">
                  <a:extLst>
                    <a:ext uri="{9D8B030D-6E8A-4147-A177-3AD203B41FA5}">
                      <a16:colId xmlns:a16="http://schemas.microsoft.com/office/drawing/2014/main" val="20004"/>
                    </a:ext>
                  </a:extLst>
                </a:gridCol>
                <a:gridCol w="1369057">
                  <a:extLst>
                    <a:ext uri="{9D8B030D-6E8A-4147-A177-3AD203B41FA5}">
                      <a16:colId xmlns:a16="http://schemas.microsoft.com/office/drawing/2014/main" val="20005"/>
                    </a:ext>
                  </a:extLst>
                </a:gridCol>
              </a:tblGrid>
              <a:tr h="470117">
                <a:tc>
                  <a:txBody>
                    <a:bodyPr/>
                    <a:lstStyle/>
                    <a:p>
                      <a:pPr algn="ctr">
                        <a:spcAft>
                          <a:spcPts val="0"/>
                        </a:spcAft>
                      </a:pPr>
                      <a:r>
                        <a:rPr lang="zh-TW" sz="1400" b="1" kern="50" dirty="0" smtClean="0">
                          <a:effectLst/>
                        </a:rPr>
                        <a:t>學期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zh-TW" sz="1400" b="1" kern="50" dirty="0">
                          <a:effectLst/>
                        </a:rPr>
                        <a:t>繳交</a:t>
                      </a:r>
                      <a:endParaRPr lang="zh-TW" sz="1400" b="1" kern="100" dirty="0">
                        <a:effectLst/>
                      </a:endParaRPr>
                    </a:p>
                    <a:p>
                      <a:pPr algn="ctr">
                        <a:spcAft>
                          <a:spcPts val="0"/>
                        </a:spcAft>
                      </a:pPr>
                      <a:r>
                        <a:rPr lang="zh-TW" sz="1400" b="1" kern="50" dirty="0">
                          <a:effectLst/>
                        </a:rPr>
                        <a:t>日期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ar-SA" sz="1400" b="1" kern="50" dirty="0">
                          <a:effectLst/>
                        </a:rPr>
                        <a:t>實習報告</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ar-SA" sz="1400" b="1" kern="50" dirty="0">
                          <a:effectLst/>
                        </a:rPr>
                        <a:t>評閱</a:t>
                      </a:r>
                      <a:endParaRPr lang="zh-TW" sz="1400" b="1" kern="100" dirty="0">
                        <a:effectLst/>
                      </a:endParaRPr>
                    </a:p>
                    <a:p>
                      <a:pPr algn="ctr">
                        <a:spcAft>
                          <a:spcPts val="0"/>
                        </a:spcAft>
                      </a:pPr>
                      <a:r>
                        <a:rPr lang="ar-SA" sz="1400" b="1" kern="50" dirty="0">
                          <a:effectLst/>
                        </a:rPr>
                        <a:t>標準</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Bef>
                          <a:spcPts val="300"/>
                        </a:spcBef>
                        <a:spcAft>
                          <a:spcPts val="300"/>
                        </a:spcAft>
                      </a:pPr>
                      <a:r>
                        <a:rPr lang="zh-TW" sz="1400" b="1" kern="50" dirty="0">
                          <a:effectLst/>
                        </a:rPr>
                        <a:t>實習</a:t>
                      </a:r>
                      <a:r>
                        <a:rPr lang="zh-TW" sz="1400" b="1" kern="50" dirty="0" smtClean="0">
                          <a:effectLst/>
                        </a:rPr>
                        <a:t>報告內容</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Bef>
                          <a:spcPts val="300"/>
                        </a:spcBef>
                        <a:spcAft>
                          <a:spcPts val="300"/>
                        </a:spcAft>
                      </a:pPr>
                      <a:r>
                        <a:rPr lang="ar-SA" sz="1400" b="1" kern="50" dirty="0">
                          <a:effectLst/>
                        </a:rPr>
                        <a:t>備註</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0"/>
                  </a:ext>
                </a:extLst>
              </a:tr>
              <a:tr h="1332754">
                <a:tc rowSpan="4">
                  <a:txBody>
                    <a:bodyPr/>
                    <a:lstStyle/>
                    <a:p>
                      <a:pPr marL="0" marR="0" lvl="0" indent="0" algn="ctr" defTabSz="685783" rtl="0" eaLnBrk="1" fontAlgn="auto" latinLnBrk="0" hangingPunct="1">
                        <a:lnSpc>
                          <a:spcPts val="2400"/>
                        </a:lnSpc>
                        <a:spcBef>
                          <a:spcPts val="300"/>
                        </a:spcBef>
                        <a:spcAft>
                          <a:spcPts val="300"/>
                        </a:spcAft>
                        <a:buClrTx/>
                        <a:buSzTx/>
                        <a:buFontTx/>
                        <a:buNone/>
                        <a:tabLst/>
                        <a:defRPr/>
                      </a:pPr>
                      <a:r>
                        <a:rPr lang="zh-TW" altLang="zh-TW" sz="1400" b="1" kern="50" dirty="0" smtClean="0">
                          <a:effectLst/>
                        </a:rPr>
                        <a:t>三下</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lnSpc>
                          <a:spcPct val="100000"/>
                        </a:lnSpc>
                        <a:spcBef>
                          <a:spcPts val="0"/>
                        </a:spcBef>
                        <a:spcAft>
                          <a:spcPts val="0"/>
                        </a:spcAft>
                      </a:pPr>
                      <a:r>
                        <a:rPr lang="zh-TW" sz="1400" b="0" kern="50" dirty="0">
                          <a:effectLst/>
                        </a:rPr>
                        <a:t>第九</a:t>
                      </a:r>
                      <a:r>
                        <a:rPr lang="zh-TW" sz="1400" b="0" kern="50" dirty="0" smtClean="0">
                          <a:effectLst/>
                        </a:rPr>
                        <a:t>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112/4/20</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lnSpc>
                          <a:spcPts val="2400"/>
                        </a:lnSpc>
                        <a:spcBef>
                          <a:spcPts val="300"/>
                        </a:spcBef>
                        <a:spcAft>
                          <a:spcPts val="300"/>
                        </a:spcAft>
                      </a:pPr>
                      <a:r>
                        <a:rPr lang="zh-TW" sz="1400" b="0" kern="50" dirty="0">
                          <a:effectLst/>
                        </a:rPr>
                        <a:t>返校座談會</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en-US" altLang="zh-TW" sz="1400" b="0" kern="50" dirty="0" smtClean="0">
                          <a:effectLst/>
                        </a:rPr>
                        <a:t>30</a:t>
                      </a:r>
                      <a:r>
                        <a:rPr lang="en-US" sz="1400" b="0" kern="50" dirty="0" smtClean="0">
                          <a:effectLst/>
                        </a:rPr>
                        <a:t>%</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just">
                        <a:spcAft>
                          <a:spcPts val="0"/>
                        </a:spcAft>
                      </a:pPr>
                      <a:r>
                        <a:rPr lang="en-US" sz="1400" b="0" kern="50" dirty="0">
                          <a:effectLst/>
                        </a:rPr>
                        <a:t> </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Bef>
                          <a:spcPts val="300"/>
                        </a:spcBef>
                        <a:spcAft>
                          <a:spcPts val="300"/>
                        </a:spcAft>
                      </a:pPr>
                      <a:r>
                        <a:rPr lang="en-US" sz="1400" b="0" kern="50" dirty="0">
                          <a:effectLst/>
                        </a:rPr>
                        <a:t>1.</a:t>
                      </a:r>
                      <a:r>
                        <a:rPr lang="zh-TW" sz="1400" b="0" kern="50" dirty="0">
                          <a:effectLst/>
                        </a:rPr>
                        <a:t>返校當天同學需繳交「實習問卷回饋」</a:t>
                      </a:r>
                      <a:endParaRPr lang="zh-TW" sz="1400" b="0" kern="100" dirty="0">
                        <a:effectLst/>
                      </a:endParaRPr>
                    </a:p>
                    <a:p>
                      <a:pPr>
                        <a:spcBef>
                          <a:spcPts val="300"/>
                        </a:spcBef>
                        <a:spcAft>
                          <a:spcPts val="300"/>
                        </a:spcAft>
                      </a:pPr>
                      <a:r>
                        <a:rPr lang="en-US" sz="1400" b="0" kern="50" dirty="0">
                          <a:effectLst/>
                        </a:rPr>
                        <a:t>2.</a:t>
                      </a:r>
                      <a:r>
                        <a:rPr lang="zh-TW" sz="1400" b="0" kern="50" dirty="0">
                          <a:effectLst/>
                        </a:rPr>
                        <a:t>海外實習及經國內機構請假者，繳交</a:t>
                      </a:r>
                      <a:r>
                        <a:rPr lang="en-US" sz="1400" b="0" kern="50" dirty="0">
                          <a:effectLst/>
                        </a:rPr>
                        <a:t>500</a:t>
                      </a:r>
                      <a:r>
                        <a:rPr lang="zh-TW" sz="1400" b="0" kern="50" dirty="0">
                          <a:effectLst/>
                        </a:rPr>
                        <a:t>字心得內容</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1"/>
                  </a:ext>
                </a:extLst>
              </a:tr>
              <a:tr h="720080">
                <a:tc vMerge="1">
                  <a:txBody>
                    <a:bodyPr/>
                    <a:lstStyle/>
                    <a:p>
                      <a:endParaRPr lang="zh-TW" altLang="en-US"/>
                    </a:p>
                  </a:txBody>
                  <a:tcPr/>
                </a:tc>
                <a:tc>
                  <a:txBody>
                    <a:bodyPr/>
                    <a:lstStyle/>
                    <a:p>
                      <a:pPr algn="ctr">
                        <a:lnSpc>
                          <a:spcPct val="100000"/>
                        </a:lnSpc>
                        <a:spcBef>
                          <a:spcPts val="0"/>
                        </a:spcBef>
                        <a:spcAft>
                          <a:spcPts val="0"/>
                        </a:spcAft>
                      </a:pPr>
                      <a:r>
                        <a:rPr lang="zh-TW" sz="1400" b="0" kern="50" dirty="0">
                          <a:effectLst/>
                        </a:rPr>
                        <a:t>第十二</a:t>
                      </a:r>
                      <a:r>
                        <a:rPr lang="zh-TW" sz="1400" b="0" kern="50" dirty="0" smtClean="0">
                          <a:effectLst/>
                        </a:rPr>
                        <a:t>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112/5/8~</a:t>
                      </a: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112/5/12</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lnSpc>
                          <a:spcPts val="1600"/>
                        </a:lnSpc>
                        <a:spcBef>
                          <a:spcPts val="0"/>
                        </a:spcBef>
                        <a:spcAft>
                          <a:spcPts val="0"/>
                        </a:spcAft>
                      </a:pPr>
                      <a:r>
                        <a:rPr lang="zh-TW" sz="1400" b="0" kern="50" dirty="0">
                          <a:effectLst/>
                        </a:rPr>
                        <a:t>實習學習</a:t>
                      </a:r>
                      <a:endParaRPr lang="zh-TW" sz="1400" b="0" kern="100" dirty="0">
                        <a:effectLst/>
                      </a:endParaRPr>
                    </a:p>
                    <a:p>
                      <a:pPr algn="ctr">
                        <a:lnSpc>
                          <a:spcPts val="1600"/>
                        </a:lnSpc>
                        <a:spcBef>
                          <a:spcPts val="0"/>
                        </a:spcBef>
                        <a:spcAft>
                          <a:spcPts val="0"/>
                        </a:spcAft>
                      </a:pPr>
                      <a:r>
                        <a:rPr lang="zh-TW" sz="1400" b="0" kern="50" dirty="0">
                          <a:effectLst/>
                        </a:rPr>
                        <a:t>回饋</a:t>
                      </a:r>
                      <a:r>
                        <a:rPr lang="zh-TW" sz="1400" b="0" kern="50" dirty="0" smtClean="0">
                          <a:effectLst/>
                        </a:rPr>
                        <a:t>單</a:t>
                      </a:r>
                      <a:r>
                        <a:rPr lang="en-US" altLang="zh-TW" sz="1400" b="0" kern="50" dirty="0" smtClean="0">
                          <a:effectLst/>
                        </a:rPr>
                        <a:t>2</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Aft>
                          <a:spcPts val="0"/>
                        </a:spcAft>
                      </a:pPr>
                      <a:r>
                        <a:rPr lang="en-US" sz="1400" b="0" kern="50" dirty="0" smtClean="0">
                          <a:effectLst/>
                        </a:rPr>
                        <a:t>1</a:t>
                      </a:r>
                      <a:r>
                        <a:rPr lang="en-US" altLang="zh-TW" sz="1400" b="0" kern="50" dirty="0" smtClean="0">
                          <a:effectLst/>
                        </a:rPr>
                        <a:t>5</a:t>
                      </a:r>
                      <a:r>
                        <a:rPr lang="en-US" sz="1400" b="0" kern="50" dirty="0" smtClean="0">
                          <a:effectLst/>
                        </a:rPr>
                        <a:t>%</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just">
                        <a:spcAft>
                          <a:spcPts val="0"/>
                        </a:spcAft>
                      </a:pPr>
                      <a:r>
                        <a:rPr lang="en-US" sz="1400" b="0" kern="50" dirty="0">
                          <a:effectLst/>
                        </a:rPr>
                        <a:t> </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Bef>
                          <a:spcPts val="300"/>
                        </a:spcBef>
                        <a:spcAft>
                          <a:spcPts val="300"/>
                        </a:spcAft>
                      </a:pPr>
                      <a:r>
                        <a:rPr lang="en-US" sz="1400" b="0" kern="50" dirty="0">
                          <a:effectLst/>
                        </a:rPr>
                        <a:t> </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2"/>
                  </a:ext>
                </a:extLst>
              </a:tr>
              <a:tr h="981346">
                <a:tc vMerge="1">
                  <a:txBody>
                    <a:bodyPr/>
                    <a:lstStyle/>
                    <a:p>
                      <a:endParaRPr lang="zh-TW" altLang="en-US"/>
                    </a:p>
                  </a:txBody>
                  <a:tcPr/>
                </a:tc>
                <a:tc>
                  <a:txBody>
                    <a:bodyPr/>
                    <a:lstStyle/>
                    <a:p>
                      <a:pPr algn="ctr">
                        <a:lnSpc>
                          <a:spcPct val="100000"/>
                        </a:lnSpc>
                        <a:spcBef>
                          <a:spcPts val="0"/>
                        </a:spcBef>
                        <a:spcAft>
                          <a:spcPts val="0"/>
                        </a:spcAft>
                      </a:pPr>
                      <a:r>
                        <a:rPr lang="zh-TW" sz="1400" b="0" kern="50" dirty="0">
                          <a:effectLst/>
                        </a:rPr>
                        <a:t>第十六</a:t>
                      </a:r>
                      <a:r>
                        <a:rPr lang="zh-TW" sz="1400" b="0" kern="50" dirty="0" smtClean="0">
                          <a:effectLst/>
                        </a:rPr>
                        <a:t>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112/6/5~</a:t>
                      </a: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112/6/9</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lnSpc>
                          <a:spcPts val="2400"/>
                        </a:lnSpc>
                        <a:spcBef>
                          <a:spcPts val="300"/>
                        </a:spcBef>
                        <a:spcAft>
                          <a:spcPts val="300"/>
                        </a:spcAft>
                      </a:pPr>
                      <a:r>
                        <a:rPr lang="zh-TW" sz="1400" b="0" kern="50" dirty="0">
                          <a:effectLst/>
                        </a:rPr>
                        <a:t>學期報告</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lgn="ctr">
                        <a:spcBef>
                          <a:spcPts val="300"/>
                        </a:spcBef>
                        <a:spcAft>
                          <a:spcPts val="300"/>
                        </a:spcAft>
                      </a:pPr>
                      <a:r>
                        <a:rPr lang="en-US" altLang="zh-TW" sz="1400" b="0" kern="50" dirty="0" smtClean="0">
                          <a:effectLst/>
                        </a:rPr>
                        <a:t>4</a:t>
                      </a:r>
                      <a:r>
                        <a:rPr lang="en-US" sz="1400" b="0" kern="50" dirty="0" smtClean="0">
                          <a:effectLst/>
                        </a:rPr>
                        <a:t>0</a:t>
                      </a:r>
                      <a:r>
                        <a:rPr lang="en-US" sz="1400" b="0" kern="50" dirty="0">
                          <a:effectLst/>
                        </a:rPr>
                        <a:t>%</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Aft>
                          <a:spcPts val="0"/>
                        </a:spcAft>
                      </a:pPr>
                      <a:r>
                        <a:rPr lang="en-US" sz="1400" b="0" kern="50" dirty="0">
                          <a:effectLst/>
                        </a:rPr>
                        <a:t>1</a:t>
                      </a:r>
                      <a:r>
                        <a:rPr lang="en-US" sz="1400" b="0" kern="50" dirty="0" smtClean="0">
                          <a:effectLst/>
                        </a:rPr>
                        <a:t>.</a:t>
                      </a:r>
                      <a:r>
                        <a:rPr lang="zh-TW" altLang="en-US" sz="1400" b="0" kern="50" dirty="0" smtClean="0">
                          <a:effectLst/>
                        </a:rPr>
                        <a:t>前言  </a:t>
                      </a:r>
                      <a:endParaRPr lang="en-US" altLang="zh-TW" sz="1400" b="0" kern="50" dirty="0" smtClean="0">
                        <a:effectLst/>
                      </a:endParaRPr>
                    </a:p>
                    <a:p>
                      <a:pPr>
                        <a:spcAft>
                          <a:spcPts val="0"/>
                        </a:spcAft>
                      </a:pPr>
                      <a:r>
                        <a:rPr lang="en-US" altLang="zh-TW" sz="1400" b="0" kern="50" dirty="0" smtClean="0">
                          <a:effectLst/>
                        </a:rPr>
                        <a:t>2.</a:t>
                      </a:r>
                      <a:r>
                        <a:rPr lang="ar-SA" sz="1400" b="0" kern="50" dirty="0" smtClean="0">
                          <a:effectLst/>
                        </a:rPr>
                        <a:t>實習機構</a:t>
                      </a:r>
                      <a:r>
                        <a:rPr lang="zh-TW" altLang="en-US" sz="1400" b="0" kern="50" dirty="0" smtClean="0">
                          <a:effectLst/>
                        </a:rPr>
                        <a:t>簡</a:t>
                      </a:r>
                      <a:r>
                        <a:rPr lang="zh-TW" sz="1400" b="0" kern="50" dirty="0" smtClean="0">
                          <a:effectLst/>
                        </a:rPr>
                        <a:t>介</a:t>
                      </a:r>
                      <a:r>
                        <a:rPr lang="zh-TW" altLang="en-US" sz="1400" b="0" kern="50" dirty="0" smtClean="0">
                          <a:effectLst/>
                        </a:rPr>
                        <a:t>  </a:t>
                      </a:r>
                      <a:endParaRPr lang="en-US" altLang="zh-TW" sz="1400" b="0" kern="50" dirty="0" smtClean="0">
                        <a:effectLst/>
                      </a:endParaRPr>
                    </a:p>
                    <a:p>
                      <a:pPr>
                        <a:spcAft>
                          <a:spcPts val="0"/>
                        </a:spcAft>
                      </a:pPr>
                      <a:r>
                        <a:rPr lang="en-US" sz="1400" b="0" kern="50" dirty="0" smtClean="0">
                          <a:effectLst/>
                        </a:rPr>
                        <a:t>3.</a:t>
                      </a:r>
                      <a:r>
                        <a:rPr lang="zh-TW" altLang="en-US" sz="1400" b="0" kern="50" dirty="0" smtClean="0">
                          <a:effectLst/>
                        </a:rPr>
                        <a:t>在職</a:t>
                      </a:r>
                      <a:r>
                        <a:rPr lang="zh-TW" sz="1400" b="0" kern="50" dirty="0" smtClean="0">
                          <a:effectLst/>
                        </a:rPr>
                        <a:t>訓練</a:t>
                      </a:r>
                      <a:r>
                        <a:rPr lang="zh-TW" altLang="en-US" sz="1400" b="0" kern="50" dirty="0" smtClean="0">
                          <a:effectLst/>
                        </a:rPr>
                        <a:t>  </a:t>
                      </a:r>
                      <a:endParaRPr lang="en-US" altLang="zh-TW" sz="1400" b="0" kern="50" dirty="0" smtClean="0">
                        <a:effectLst/>
                      </a:endParaRPr>
                    </a:p>
                    <a:p>
                      <a:pPr>
                        <a:spcAft>
                          <a:spcPts val="0"/>
                        </a:spcAft>
                      </a:pPr>
                      <a:r>
                        <a:rPr lang="en-US" sz="1400" b="0" kern="50" dirty="0" smtClean="0">
                          <a:effectLst/>
                        </a:rPr>
                        <a:t>4.</a:t>
                      </a:r>
                      <a:r>
                        <a:rPr lang="zh-TW" altLang="en-US" sz="1400" b="0" kern="50" dirty="0" smtClean="0">
                          <a:effectLst/>
                        </a:rPr>
                        <a:t>經驗傳承  </a:t>
                      </a:r>
                      <a:endParaRPr lang="en-US" altLang="zh-TW" sz="1400" b="0" kern="50" dirty="0" smtClean="0">
                        <a:effectLst/>
                      </a:endParaRPr>
                    </a:p>
                    <a:p>
                      <a:pPr>
                        <a:spcAft>
                          <a:spcPts val="0"/>
                        </a:spcAft>
                      </a:pPr>
                      <a:r>
                        <a:rPr lang="en-US" sz="1400" b="0" kern="50" dirty="0" smtClean="0">
                          <a:effectLst/>
                        </a:rPr>
                        <a:t>5.</a:t>
                      </a:r>
                      <a:r>
                        <a:rPr lang="zh-TW" altLang="en-US" sz="1400" b="0" kern="50" dirty="0" smtClean="0">
                          <a:effectLst/>
                        </a:rPr>
                        <a:t>其他資料蒐集</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Bef>
                          <a:spcPts val="300"/>
                        </a:spcBef>
                        <a:spcAft>
                          <a:spcPts val="300"/>
                        </a:spcAft>
                      </a:pPr>
                      <a:r>
                        <a:rPr lang="ar-SA" sz="1400" b="0" kern="50" dirty="0">
                          <a:effectLst/>
                        </a:rPr>
                        <a:t>內容至少</a:t>
                      </a:r>
                      <a:r>
                        <a:rPr lang="en-US" sz="1400" b="0" kern="50" dirty="0">
                          <a:effectLst/>
                        </a:rPr>
                        <a:t>20</a:t>
                      </a:r>
                      <a:r>
                        <a:rPr lang="zh-TW" sz="1400" b="0" kern="50" dirty="0">
                          <a:effectLst/>
                        </a:rPr>
                        <a:t>頁</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extLst>
                  <a:ext uri="{0D108BD9-81ED-4DB2-BD59-A6C34878D82A}">
                    <a16:rowId xmlns:a16="http://schemas.microsoft.com/office/drawing/2014/main" val="10003"/>
                  </a:ext>
                </a:extLst>
              </a:tr>
              <a:tr h="376093">
                <a:tc vMerge="1">
                  <a:txBody>
                    <a:bodyPr/>
                    <a:lstStyle/>
                    <a:p>
                      <a:endParaRPr lang="zh-TW" altLang="en-US"/>
                    </a:p>
                  </a:txBody>
                  <a:tcPr/>
                </a:tc>
                <a:tc gridSpan="2">
                  <a:txBody>
                    <a:bodyPr/>
                    <a:lstStyle/>
                    <a:p>
                      <a:pPr algn="ctr">
                        <a:lnSpc>
                          <a:spcPts val="2400"/>
                        </a:lnSpc>
                        <a:spcBef>
                          <a:spcPts val="300"/>
                        </a:spcBef>
                        <a:spcAft>
                          <a:spcPts val="300"/>
                        </a:spcAft>
                      </a:pPr>
                      <a:r>
                        <a:rPr lang="zh-TW" sz="1400" b="1" kern="50" dirty="0">
                          <a:effectLst/>
                        </a:rPr>
                        <a:t>合計</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hMerge="1">
                  <a:txBody>
                    <a:bodyPr/>
                    <a:lstStyle/>
                    <a:p>
                      <a:endParaRPr lang="zh-TW" altLang="en-US"/>
                    </a:p>
                  </a:txBody>
                  <a:tcPr/>
                </a:tc>
                <a:tc>
                  <a:txBody>
                    <a:bodyPr/>
                    <a:lstStyle/>
                    <a:p>
                      <a:pPr algn="ctr">
                        <a:lnSpc>
                          <a:spcPts val="2400"/>
                        </a:lnSpc>
                        <a:spcBef>
                          <a:spcPts val="300"/>
                        </a:spcBef>
                        <a:spcAft>
                          <a:spcPts val="300"/>
                        </a:spcAft>
                      </a:pPr>
                      <a:r>
                        <a:rPr lang="en-US" sz="1400" b="1" kern="50" dirty="0">
                          <a:effectLst/>
                        </a:rPr>
                        <a:t>100%</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nchor="ctr"/>
                </a:tc>
                <a:tc>
                  <a:txBody>
                    <a:bodyPr/>
                    <a:lstStyle/>
                    <a:p>
                      <a:pPr>
                        <a:spcAft>
                          <a:spcPts val="0"/>
                        </a:spcAft>
                      </a:pPr>
                      <a:r>
                        <a:rPr lang="en-US" sz="1400" b="1" kern="50" dirty="0">
                          <a:effectLst/>
                        </a:rPr>
                        <a:t> </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tc>
                <a:tc>
                  <a:txBody>
                    <a:bodyPr/>
                    <a:lstStyle/>
                    <a:p>
                      <a:pPr>
                        <a:spcBef>
                          <a:spcPts val="300"/>
                        </a:spcBef>
                        <a:spcAft>
                          <a:spcPts val="300"/>
                        </a:spcAft>
                      </a:pPr>
                      <a:r>
                        <a:rPr lang="en-US" sz="1400" b="1" kern="50" dirty="0">
                          <a:effectLst/>
                        </a:rPr>
                        <a:t> </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359" marR="9359" marT="0" marB="0"/>
                </a:tc>
                <a:extLst>
                  <a:ext uri="{0D108BD9-81ED-4DB2-BD59-A6C34878D82A}">
                    <a16:rowId xmlns:a16="http://schemas.microsoft.com/office/drawing/2014/main" val="10004"/>
                  </a:ext>
                </a:extLst>
              </a:tr>
            </a:tbl>
          </a:graphicData>
        </a:graphic>
      </p:graphicFrame>
      <p:sp>
        <p:nvSpPr>
          <p:cNvPr id="6" name="橢圓 5"/>
          <p:cNvSpPr/>
          <p:nvPr/>
        </p:nvSpPr>
        <p:spPr>
          <a:xfrm>
            <a:off x="404664" y="1610738"/>
            <a:ext cx="2376264"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727652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60</a:t>
            </a:fld>
            <a:endParaRPr lang="zh-TW" altLang="en-US"/>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r="3751" b="51865"/>
          <a:stretch>
            <a:fillRect/>
          </a:stretch>
        </p:blipFill>
        <p:spPr bwMode="auto">
          <a:xfrm>
            <a:off x="0" y="267494"/>
            <a:ext cx="68580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301649"/>
      </p:ext>
    </p:extLst>
  </p:cSld>
  <p:clrMapOvr>
    <a:masterClrMapping/>
  </p:clrMapOvr>
  <p:transition advClick="0" advTm="1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61</a:t>
            </a:fld>
            <a:endParaRPr lang="zh-TW" altLang="en-US"/>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t="45900" r="5283" b="6384"/>
          <a:stretch>
            <a:fillRect/>
          </a:stretch>
        </p:blipFill>
        <p:spPr bwMode="auto">
          <a:xfrm>
            <a:off x="7516" y="0"/>
            <a:ext cx="6850484" cy="51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705096"/>
      </p:ext>
    </p:extLst>
  </p:cSld>
  <p:clrMapOvr>
    <a:masterClrMapping/>
  </p:clrMapOvr>
  <p:transition advClick="0" advTm="1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fld id="{D9AE9B5A-79EE-4332-B058-D48B0917BF49}" type="slidenum">
              <a:rPr lang="zh-TW" altLang="en-US" smtClean="0"/>
              <a:pPr>
                <a:defRPr/>
              </a:pPr>
              <a:t>62</a:t>
            </a:fld>
            <a:endParaRPr lang="zh-TW" altLang="en-US"/>
          </a:p>
        </p:txBody>
      </p:sp>
      <p:pic>
        <p:nvPicPr>
          <p:cNvPr id="3" name="圖片 3"/>
          <p:cNvPicPr>
            <a:picLocks noChangeAspect="1"/>
          </p:cNvPicPr>
          <p:nvPr/>
        </p:nvPicPr>
        <p:blipFill>
          <a:blip r:embed="rId2">
            <a:extLst>
              <a:ext uri="{28A0092B-C50C-407E-A947-70E740481C1C}">
                <a14:useLocalDpi xmlns:a14="http://schemas.microsoft.com/office/drawing/2010/main" val="0"/>
              </a:ext>
            </a:extLst>
          </a:blip>
          <a:srcRect r="5249" b="42545"/>
          <a:stretch>
            <a:fillRect/>
          </a:stretch>
        </p:blipFill>
        <p:spPr bwMode="auto">
          <a:xfrm>
            <a:off x="4068" y="6103"/>
            <a:ext cx="6853932" cy="510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882836"/>
      </p:ext>
    </p:extLst>
  </p:cSld>
  <p:clrMapOvr>
    <a:masterClrMapping/>
  </p:clrMapOvr>
  <p:transition advClick="0" advTm="1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230" y="159340"/>
            <a:ext cx="6172200" cy="857249"/>
          </a:xfrm>
          <a:ln>
            <a:miter lim="800000"/>
            <a:headEnd/>
            <a:tailEnd/>
          </a:ln>
          <a:extLst/>
        </p:spPr>
        <p:txBody>
          <a:bodyPr rtlCol="0">
            <a:normAutofit/>
            <a:scene3d>
              <a:camera prst="orthographicFront"/>
              <a:lightRig rig="threePt" dir="t"/>
            </a:scene3d>
            <a:sp3d extrusionH="57150">
              <a:bevelT w="38100" h="38100"/>
            </a:sp3d>
          </a:bodyPr>
          <a:lstStyle/>
          <a:p>
            <a:pPr eaLnBrk="1" fontAlgn="auto" hangingPunct="1">
              <a:spcAft>
                <a:spcPts val="0"/>
              </a:spcAft>
              <a:defRPr/>
            </a:pPr>
            <a:r>
              <a:rPr lang="en-US" altLang="zh-TW" sz="4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Q&amp;A  </a:t>
            </a:r>
            <a:r>
              <a:rPr lang="zh-TW" altLang="en-US" sz="4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時間</a:t>
            </a:r>
          </a:p>
        </p:txBody>
      </p:sp>
      <p:pic>
        <p:nvPicPr>
          <p:cNvPr id="46083" name="Picture 5" descr="C:\Documents and Settings\XP\Local Settings\Temporary Internet Files\Content.IE5\OK2W2MI2\MC900343343[1].wmf">
            <a:hlinkClick r:id="rId2" action="ppaction://hlinkfile"/>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46635" y="1354932"/>
            <a:ext cx="3888581" cy="3542110"/>
          </a:xfrm>
        </p:spPr>
      </p:pic>
    </p:spTree>
    <p:extLst>
      <p:ext uri="{BB962C8B-B14F-4D97-AF65-F5344CB8AC3E}">
        <p14:creationId xmlns:p14="http://schemas.microsoft.com/office/powerpoint/2010/main" val="373977636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資料庫圖表 20"/>
          <p:cNvGraphicFramePr/>
          <p:nvPr>
            <p:extLst/>
          </p:nvPr>
        </p:nvGraphicFramePr>
        <p:xfrm>
          <a:off x="134634" y="123478"/>
          <a:ext cx="2916324" cy="4914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資料庫圖表 21"/>
          <p:cNvGraphicFramePr/>
          <p:nvPr>
            <p:extLst/>
          </p:nvPr>
        </p:nvGraphicFramePr>
        <p:xfrm>
          <a:off x="2708920" y="123478"/>
          <a:ext cx="4320480" cy="49145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9372025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ctrTitle"/>
          </p:nvPr>
        </p:nvSpPr>
        <p:spPr>
          <a:xfrm>
            <a:off x="0" y="627534"/>
            <a:ext cx="6858000" cy="810501"/>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6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誠摯祝福</a:t>
            </a:r>
          </a:p>
        </p:txBody>
      </p:sp>
      <p:sp>
        <p:nvSpPr>
          <p:cNvPr id="48131" name="Rectangle 4"/>
          <p:cNvSpPr>
            <a:spLocks noGrp="1" noChangeArrowheads="1"/>
          </p:cNvSpPr>
          <p:nvPr>
            <p:ph type="subTitle" idx="1"/>
          </p:nvPr>
        </p:nvSpPr>
        <p:spPr>
          <a:xfrm>
            <a:off x="0" y="1707654"/>
            <a:ext cx="6858000" cy="2700338"/>
          </a:xfrm>
        </p:spPr>
        <p:txBody>
          <a:bodyPr/>
          <a:lstStyle/>
          <a:p>
            <a:pPr eaLnBrk="1" hangingPunct="1"/>
            <a:r>
              <a:rPr lang="zh-TW" altLang="en-US" sz="5000" b="1" dirty="0">
                <a:solidFill>
                  <a:srgbClr val="0000FF"/>
                </a:solidFill>
                <a:latin typeface="標楷體" panose="03000509000000000000" pitchFamily="65" charset="-120"/>
                <a:ea typeface="標楷體" panose="03000509000000000000" pitchFamily="65" charset="-120"/>
              </a:rPr>
              <a:t>祝</a:t>
            </a:r>
            <a:r>
              <a:rPr lang="zh-TW" altLang="en-US" sz="5000" b="1" dirty="0" smtClean="0">
                <a:solidFill>
                  <a:srgbClr val="0000FF"/>
                </a:solidFill>
                <a:latin typeface="標楷體" panose="03000509000000000000" pitchFamily="65" charset="-120"/>
                <a:ea typeface="標楷體" panose="03000509000000000000" pitchFamily="65" charset="-120"/>
              </a:rPr>
              <a:t>大家</a:t>
            </a:r>
            <a:endParaRPr lang="en-US" altLang="zh-TW" sz="5000" b="1" dirty="0" smtClean="0">
              <a:solidFill>
                <a:srgbClr val="0000FF"/>
              </a:solidFill>
              <a:latin typeface="標楷體" panose="03000509000000000000" pitchFamily="65" charset="-120"/>
              <a:ea typeface="標楷體" panose="03000509000000000000" pitchFamily="65" charset="-120"/>
            </a:endParaRPr>
          </a:p>
          <a:p>
            <a:pPr eaLnBrk="1" hangingPunct="1"/>
            <a:r>
              <a:rPr lang="zh-TW" altLang="en-US" sz="5000" b="1" dirty="0" smtClean="0">
                <a:solidFill>
                  <a:srgbClr val="0000FF"/>
                </a:solidFill>
                <a:latin typeface="標楷體" panose="03000509000000000000" pitchFamily="65" charset="-120"/>
                <a:ea typeface="標楷體" panose="03000509000000000000" pitchFamily="65" charset="-120"/>
              </a:rPr>
              <a:t>實習平安順利</a:t>
            </a:r>
            <a:endParaRPr lang="en-US" altLang="zh-TW" sz="5000" b="1" dirty="0">
              <a:solidFill>
                <a:srgbClr val="0000FF"/>
              </a:solidFill>
              <a:latin typeface="標楷體" panose="03000509000000000000" pitchFamily="65" charset="-120"/>
              <a:ea typeface="標楷體" panose="03000509000000000000" pitchFamily="65" charset="-120"/>
            </a:endParaRPr>
          </a:p>
          <a:p>
            <a:pPr eaLnBrk="1" hangingPunct="1"/>
            <a:r>
              <a:rPr lang="zh-TW" altLang="en-US" sz="5000" b="1" dirty="0" smtClean="0">
                <a:solidFill>
                  <a:srgbClr val="0000FF"/>
                </a:solidFill>
                <a:latin typeface="標楷體" panose="03000509000000000000" pitchFamily="65" charset="-120"/>
                <a:ea typeface="標楷體" panose="03000509000000000000" pitchFamily="65" charset="-120"/>
              </a:rPr>
              <a:t>精進專業 收穫滿滿</a:t>
            </a:r>
            <a:endParaRPr lang="zh-TW" altLang="en-US" sz="5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68180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7</a:t>
            </a:fld>
            <a:endParaRPr lang="en-US" altLang="zh-TW" sz="900">
              <a:solidFill>
                <a:srgbClr val="712D1C"/>
              </a:solidFill>
            </a:endParaRPr>
          </a:p>
        </p:txBody>
      </p:sp>
      <p:sp>
        <p:nvSpPr>
          <p:cNvPr id="13315" name="Rectangle 2"/>
          <p:cNvSpPr>
            <a:spLocks noGrp="1" noChangeArrowheads="1"/>
          </p:cNvSpPr>
          <p:nvPr>
            <p:ph type="title" idx="4294967295"/>
          </p:nvPr>
        </p:nvSpPr>
        <p:spPr>
          <a:xfrm>
            <a:off x="97200" y="411510"/>
            <a:ext cx="5349568"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校外</a:t>
            </a:r>
            <a:r>
              <a:rPr lang="zh-TW" altLang="en-US" sz="4000" dirty="0">
                <a:solidFill>
                  <a:srgbClr val="002060"/>
                </a:solidFill>
                <a:latin typeface="標楷體" panose="03000509000000000000" pitchFamily="65" charset="-120"/>
                <a:ea typeface="標楷體" panose="03000509000000000000" pitchFamily="65" charset="-120"/>
              </a:rPr>
              <a:t>實習評分依據</a:t>
            </a:r>
          </a:p>
        </p:txBody>
      </p:sp>
      <p:graphicFrame>
        <p:nvGraphicFramePr>
          <p:cNvPr id="2" name="表格 1"/>
          <p:cNvGraphicFramePr>
            <a:graphicFrameLocks noGrp="1"/>
          </p:cNvGraphicFramePr>
          <p:nvPr>
            <p:extLst>
              <p:ext uri="{D42A27DB-BD31-4B8C-83A1-F6EECF244321}">
                <p14:modId xmlns:p14="http://schemas.microsoft.com/office/powerpoint/2010/main" val="3708445191"/>
              </p:ext>
            </p:extLst>
          </p:nvPr>
        </p:nvGraphicFramePr>
        <p:xfrm>
          <a:off x="44624" y="1203598"/>
          <a:ext cx="6741367" cy="3837509"/>
        </p:xfrm>
        <a:graphic>
          <a:graphicData uri="http://schemas.openxmlformats.org/drawingml/2006/table">
            <a:tbl>
              <a:tblPr firstRow="1" firstCol="1" bandRow="1" bandCol="1">
                <a:tableStyleId>{5C22544A-7EE6-4342-B048-85BDC9FD1C3A}</a:tableStyleId>
              </a:tblPr>
              <a:tblGrid>
                <a:gridCol w="648072">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476671">
                  <a:extLst>
                    <a:ext uri="{9D8B030D-6E8A-4147-A177-3AD203B41FA5}">
                      <a16:colId xmlns:a16="http://schemas.microsoft.com/office/drawing/2014/main" val="20005"/>
                    </a:ext>
                  </a:extLst>
                </a:gridCol>
              </a:tblGrid>
              <a:tr h="558535">
                <a:tc>
                  <a:txBody>
                    <a:bodyPr/>
                    <a:lstStyle/>
                    <a:p>
                      <a:pPr algn="ctr">
                        <a:spcAft>
                          <a:spcPts val="0"/>
                        </a:spcAft>
                      </a:pPr>
                      <a:r>
                        <a:rPr lang="zh-TW" sz="1400" b="1" kern="50" dirty="0">
                          <a:effectLst/>
                        </a:rPr>
                        <a:t>學期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zh-TW" sz="1400" b="1" kern="50" dirty="0">
                          <a:effectLst/>
                        </a:rPr>
                        <a:t>繳交</a:t>
                      </a:r>
                      <a:endParaRPr lang="zh-TW" sz="1400" b="1" kern="100" dirty="0">
                        <a:effectLst/>
                      </a:endParaRPr>
                    </a:p>
                    <a:p>
                      <a:pPr algn="ctr">
                        <a:spcAft>
                          <a:spcPts val="0"/>
                        </a:spcAft>
                      </a:pPr>
                      <a:r>
                        <a:rPr lang="zh-TW" sz="1400" b="1" kern="50" dirty="0">
                          <a:effectLst/>
                        </a:rPr>
                        <a:t>日期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b="1" kern="50" dirty="0">
                          <a:effectLst/>
                        </a:rPr>
                        <a:t>實習報告</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b="1" kern="50" dirty="0">
                          <a:effectLst/>
                        </a:rPr>
                        <a:t>評閱</a:t>
                      </a:r>
                      <a:endParaRPr lang="zh-TW" sz="1400" b="1" kern="100" dirty="0">
                        <a:effectLst/>
                      </a:endParaRPr>
                    </a:p>
                    <a:p>
                      <a:pPr algn="ctr">
                        <a:spcAft>
                          <a:spcPts val="0"/>
                        </a:spcAft>
                      </a:pPr>
                      <a:r>
                        <a:rPr lang="ar-SA" sz="1400" b="1" kern="50" dirty="0">
                          <a:effectLst/>
                        </a:rPr>
                        <a:t>標準</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zh-TW" sz="1400" b="1" kern="50" dirty="0">
                          <a:effectLst/>
                        </a:rPr>
                        <a:t>實習</a:t>
                      </a:r>
                      <a:r>
                        <a:rPr lang="zh-TW" sz="1400" b="1" kern="50" dirty="0" smtClean="0">
                          <a:effectLst/>
                        </a:rPr>
                        <a:t>報告內容</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ar-SA" sz="1400" b="1" kern="50" dirty="0">
                          <a:effectLst/>
                        </a:rPr>
                        <a:t>備註</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extLst>
                  <a:ext uri="{0D108BD9-81ED-4DB2-BD59-A6C34878D82A}">
                    <a16:rowId xmlns:a16="http://schemas.microsoft.com/office/drawing/2014/main" val="10000"/>
                  </a:ext>
                </a:extLst>
              </a:tr>
              <a:tr h="3278974">
                <a:tc>
                  <a:txBody>
                    <a:bodyPr/>
                    <a:lstStyle/>
                    <a:p>
                      <a:pPr algn="ctr">
                        <a:lnSpc>
                          <a:spcPts val="2400"/>
                        </a:lnSpc>
                        <a:spcBef>
                          <a:spcPts val="300"/>
                        </a:spcBef>
                        <a:spcAft>
                          <a:spcPts val="300"/>
                        </a:spcAft>
                      </a:pPr>
                      <a:r>
                        <a:rPr lang="zh-TW" sz="1400" b="1" kern="50" dirty="0">
                          <a:effectLst/>
                        </a:rPr>
                        <a:t>四</a:t>
                      </a:r>
                      <a:r>
                        <a:rPr lang="zh-TW" sz="1400" b="1" kern="50" dirty="0" smtClean="0">
                          <a:effectLst/>
                        </a:rPr>
                        <a:t>上</a:t>
                      </a:r>
                      <a:endParaRPr lang="en-US" altLang="zh-TW" sz="1400" b="1" kern="50" dirty="0" smtClean="0">
                        <a:effectLst/>
                      </a:endParaRPr>
                    </a:p>
                    <a:p>
                      <a:pPr algn="ctr">
                        <a:lnSpc>
                          <a:spcPts val="2400"/>
                        </a:lnSpc>
                        <a:spcBef>
                          <a:spcPts val="300"/>
                        </a:spcBef>
                        <a:spcAft>
                          <a:spcPts val="300"/>
                        </a:spcAft>
                      </a:pPr>
                      <a:r>
                        <a:rPr lang="en-US" altLang="zh-TW" sz="1400" b="1" kern="50" dirty="0" smtClean="0">
                          <a:effectLst/>
                          <a:latin typeface="Times New Roman" panose="02020603050405020304" pitchFamily="18" charset="0"/>
                          <a:ea typeface="新細明體" panose="02020500000000000000" pitchFamily="18" charset="-120"/>
                          <a:cs typeface="Times New Roman" panose="02020603050405020304" pitchFamily="18" charset="0"/>
                        </a:rPr>
                        <a:t>(112.1)</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Bef>
                          <a:spcPts val="300"/>
                        </a:spcBef>
                        <a:spcAft>
                          <a:spcPts val="300"/>
                        </a:spcAft>
                      </a:pPr>
                      <a:r>
                        <a:rPr lang="zh-TW" sz="1400" b="0" kern="50" dirty="0" smtClean="0">
                          <a:effectLst/>
                        </a:rPr>
                        <a:t>第四週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112/10/2~</a:t>
                      </a: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112/10/6</a:t>
                      </a:r>
                      <a:endParaRPr lang="zh-TW"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lnSpc>
                          <a:spcPts val="2400"/>
                        </a:lnSpc>
                        <a:spcBef>
                          <a:spcPts val="300"/>
                        </a:spcBef>
                        <a:spcAft>
                          <a:spcPts val="300"/>
                        </a:spcAft>
                      </a:pP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Bef>
                          <a:spcPts val="300"/>
                        </a:spcBef>
                        <a:spcAft>
                          <a:spcPts val="300"/>
                        </a:spcAft>
                      </a:pPr>
                      <a:r>
                        <a:rPr lang="zh-TW" sz="1400" b="0" kern="50" dirty="0">
                          <a:effectLst/>
                        </a:rPr>
                        <a:t>實習學習</a:t>
                      </a:r>
                      <a:endParaRPr lang="zh-TW" sz="1400" b="0" kern="100" dirty="0">
                        <a:effectLst/>
                      </a:endParaRPr>
                    </a:p>
                    <a:p>
                      <a:pPr algn="ctr">
                        <a:lnSpc>
                          <a:spcPts val="2400"/>
                        </a:lnSpc>
                        <a:spcBef>
                          <a:spcPts val="300"/>
                        </a:spcBef>
                        <a:spcAft>
                          <a:spcPts val="300"/>
                        </a:spcAft>
                      </a:pPr>
                      <a:r>
                        <a:rPr lang="zh-TW" sz="1400" b="0" kern="50" dirty="0">
                          <a:effectLst/>
                        </a:rPr>
                        <a:t>回饋</a:t>
                      </a:r>
                      <a:r>
                        <a:rPr lang="zh-TW" sz="1400" b="0" kern="50" dirty="0" smtClean="0">
                          <a:effectLst/>
                        </a:rPr>
                        <a:t>單</a:t>
                      </a:r>
                      <a:r>
                        <a:rPr lang="en-US" altLang="zh-TW" sz="1400" b="0" kern="50" dirty="0" smtClean="0">
                          <a:effectLst/>
                        </a:rPr>
                        <a:t>1</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en-US" sz="1400" b="0" kern="50" dirty="0">
                          <a:effectLst/>
                        </a:rPr>
                        <a:t>10%</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a:effectLst>
                            <a:outerShdw blurRad="38100" dist="38100" dir="2700000" algn="tl">
                              <a:srgbClr val="000000">
                                <a:alpha val="43137"/>
                              </a:srgbClr>
                            </a:outerShdw>
                          </a:effectLst>
                        </a:rPr>
                        <a:t>內場</a:t>
                      </a:r>
                    </a:p>
                    <a:p>
                      <a:pPr marL="95885" indent="-95885">
                        <a:spcAft>
                          <a:spcPts val="0"/>
                        </a:spcAft>
                      </a:pPr>
                      <a:r>
                        <a:rPr lang="en-US" sz="1400" b="0" kern="100" dirty="0">
                          <a:effectLst/>
                        </a:rPr>
                        <a:t>1.</a:t>
                      </a:r>
                      <a:r>
                        <a:rPr lang="zh-TW" sz="1400" b="0" kern="100" dirty="0">
                          <a:effectLst/>
                        </a:rPr>
                        <a:t>實習中期，同學已能漸入佳境熟悉企業文化融入單位的生活作息，請問同學此時此刻對你來說你所面臨的挑戰是甚麼？學校或系上能夠給予你如何的支援幫忙？</a:t>
                      </a:r>
                    </a:p>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a:effectLst>
                            <a:outerShdw blurRad="38100" dist="38100" dir="2700000" algn="tl">
                              <a:srgbClr val="000000">
                                <a:alpha val="43137"/>
                              </a:srgbClr>
                            </a:outerShdw>
                          </a:effectLst>
                        </a:rPr>
                        <a:t>外場</a:t>
                      </a:r>
                    </a:p>
                    <a:p>
                      <a:pPr marL="95885" indent="-95885">
                        <a:spcAft>
                          <a:spcPts val="0"/>
                        </a:spcAft>
                      </a:pPr>
                      <a:r>
                        <a:rPr lang="en-US" sz="1400" b="0" kern="100" dirty="0">
                          <a:effectLst/>
                        </a:rPr>
                        <a:t>1.</a:t>
                      </a:r>
                      <a:r>
                        <a:rPr lang="zh-TW" sz="1400" b="0" kern="100" dirty="0">
                          <a:effectLst/>
                        </a:rPr>
                        <a:t>工作過程中，當資深人員的要求或指導方式有不同時，你如何因應</a:t>
                      </a:r>
                      <a:r>
                        <a:rPr lang="en-US" sz="1400" b="0" kern="100" dirty="0">
                          <a:effectLst/>
                        </a:rPr>
                        <a:t>?</a:t>
                      </a:r>
                      <a:endParaRPr lang="zh-TW" sz="1400" b="0" kern="100" dirty="0">
                        <a:effectLst/>
                      </a:endParaRPr>
                    </a:p>
                    <a:p>
                      <a:pPr>
                        <a:spcAft>
                          <a:spcPts val="0"/>
                        </a:spcAft>
                      </a:pPr>
                      <a:r>
                        <a:rPr lang="zh-TW" sz="1400" b="0" kern="100" dirty="0">
                          <a:effectLst>
                            <a:outerShdw blurRad="38100" dist="38100" dir="2700000" algn="tl">
                              <a:srgbClr val="000000">
                                <a:alpha val="43137"/>
                              </a:srgbClr>
                            </a:outerShdw>
                          </a:effectLst>
                        </a:rPr>
                        <a:t>客務部、前檯、健身中心、活動組</a:t>
                      </a:r>
                    </a:p>
                    <a:p>
                      <a:pPr marL="95885" indent="-95885">
                        <a:spcAft>
                          <a:spcPts val="0"/>
                        </a:spcAft>
                      </a:pPr>
                      <a:r>
                        <a:rPr lang="en-US" sz="1400" b="0" kern="100" dirty="0">
                          <a:effectLst/>
                        </a:rPr>
                        <a:t>1.</a:t>
                      </a:r>
                      <a:r>
                        <a:rPr lang="zh-TW" sz="1400" b="0" kern="100" dirty="0">
                          <a:effectLst/>
                        </a:rPr>
                        <a:t>你從開始實習到現在，你的技能、人際關係、堅忍力精進的程度說明</a:t>
                      </a:r>
                    </a:p>
                    <a:p>
                      <a:pPr>
                        <a:spcAft>
                          <a:spcPts val="0"/>
                        </a:spcAft>
                      </a:pPr>
                      <a:r>
                        <a:rPr lang="zh-TW" sz="1400" b="0" kern="100" dirty="0">
                          <a:effectLst>
                            <a:outerShdw blurRad="38100" dist="38100" dir="2700000" algn="tl">
                              <a:srgbClr val="000000">
                                <a:alpha val="43137"/>
                              </a:srgbClr>
                            </a:outerShdw>
                          </a:effectLst>
                        </a:rPr>
                        <a:t>客務後檯、房務部</a:t>
                      </a:r>
                    </a:p>
                    <a:p>
                      <a:pPr marL="95885" indent="-95885">
                        <a:spcAft>
                          <a:spcPts val="0"/>
                        </a:spcAft>
                      </a:pPr>
                      <a:r>
                        <a:rPr lang="en-US" sz="1400" b="0" kern="100" dirty="0">
                          <a:effectLst/>
                        </a:rPr>
                        <a:t>1.</a:t>
                      </a:r>
                      <a:r>
                        <a:rPr lang="zh-TW" sz="1400" b="0" kern="100" dirty="0">
                          <a:effectLst/>
                        </a:rPr>
                        <a:t>請描述一件你與客人的互動情況及獲得主管</a:t>
                      </a:r>
                      <a:r>
                        <a:rPr lang="en-US" sz="1400" b="0" kern="100" dirty="0">
                          <a:effectLst/>
                        </a:rPr>
                        <a:t>(</a:t>
                      </a:r>
                      <a:r>
                        <a:rPr lang="zh-TW" sz="1400" b="0" kern="100" dirty="0">
                          <a:effectLst/>
                        </a:rPr>
                        <a:t>指導員</a:t>
                      </a:r>
                      <a:r>
                        <a:rPr lang="en-US" sz="1400" b="0" kern="100" dirty="0">
                          <a:effectLst/>
                        </a:rPr>
                        <a:t>)</a:t>
                      </a:r>
                      <a:r>
                        <a:rPr lang="zh-TW" sz="1400" b="0" kern="100" dirty="0">
                          <a:effectLst/>
                        </a:rPr>
                        <a:t>什麼回饋</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Bef>
                          <a:spcPts val="300"/>
                        </a:spcBef>
                        <a:spcAft>
                          <a:spcPts val="300"/>
                        </a:spcAft>
                      </a:pPr>
                      <a:r>
                        <a:rPr lang="ar-SA" sz="1400" b="0" kern="50" dirty="0">
                          <a:effectLst/>
                        </a:rPr>
                        <a:t>內容至少</a:t>
                      </a:r>
                      <a:r>
                        <a:rPr lang="en-US" sz="1400" b="0" kern="50" dirty="0">
                          <a:effectLst/>
                        </a:rPr>
                        <a:t>300</a:t>
                      </a:r>
                      <a:r>
                        <a:rPr lang="ar-SA" sz="1400" b="0" kern="50" dirty="0">
                          <a:effectLst/>
                        </a:rPr>
                        <a:t>字</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94998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8</a:t>
            </a:fld>
            <a:endParaRPr lang="en-US" altLang="zh-TW" sz="900">
              <a:solidFill>
                <a:srgbClr val="712D1C"/>
              </a:solidFill>
            </a:endParaRPr>
          </a:p>
        </p:txBody>
      </p:sp>
      <p:sp>
        <p:nvSpPr>
          <p:cNvPr id="13315" name="Rectangle 2"/>
          <p:cNvSpPr>
            <a:spLocks noGrp="1" noChangeArrowheads="1"/>
          </p:cNvSpPr>
          <p:nvPr>
            <p:ph type="title" idx="4294967295"/>
          </p:nvPr>
        </p:nvSpPr>
        <p:spPr>
          <a:xfrm>
            <a:off x="14856" y="212334"/>
            <a:ext cx="5349568"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校外</a:t>
            </a:r>
            <a:r>
              <a:rPr lang="zh-TW" altLang="en-US" sz="4000" dirty="0">
                <a:solidFill>
                  <a:srgbClr val="002060"/>
                </a:solidFill>
                <a:latin typeface="標楷體" panose="03000509000000000000" pitchFamily="65" charset="-120"/>
                <a:ea typeface="標楷體" panose="03000509000000000000" pitchFamily="65" charset="-120"/>
              </a:rPr>
              <a:t>實習評分依據</a:t>
            </a:r>
          </a:p>
        </p:txBody>
      </p:sp>
      <p:graphicFrame>
        <p:nvGraphicFramePr>
          <p:cNvPr id="2" name="表格 1"/>
          <p:cNvGraphicFramePr>
            <a:graphicFrameLocks noGrp="1"/>
          </p:cNvGraphicFramePr>
          <p:nvPr>
            <p:extLst>
              <p:ext uri="{D42A27DB-BD31-4B8C-83A1-F6EECF244321}">
                <p14:modId xmlns:p14="http://schemas.microsoft.com/office/powerpoint/2010/main" val="121237807"/>
              </p:ext>
            </p:extLst>
          </p:nvPr>
        </p:nvGraphicFramePr>
        <p:xfrm>
          <a:off x="44624" y="955341"/>
          <a:ext cx="6768751" cy="4136689"/>
        </p:xfrm>
        <a:graphic>
          <a:graphicData uri="http://schemas.openxmlformats.org/drawingml/2006/table">
            <a:tbl>
              <a:tblPr firstRow="1" firstCol="1" bandRow="1" bandCol="1">
                <a:tableStyleId>{5C22544A-7EE6-4342-B048-85BDC9FD1C3A}</a:tableStyleId>
              </a:tblPr>
              <a:tblGrid>
                <a:gridCol w="6480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04055">
                  <a:extLst>
                    <a:ext uri="{9D8B030D-6E8A-4147-A177-3AD203B41FA5}">
                      <a16:colId xmlns:a16="http://schemas.microsoft.com/office/drawing/2014/main" val="20005"/>
                    </a:ext>
                  </a:extLst>
                </a:gridCol>
              </a:tblGrid>
              <a:tr h="509569">
                <a:tc>
                  <a:txBody>
                    <a:bodyPr/>
                    <a:lstStyle/>
                    <a:p>
                      <a:pPr algn="ctr">
                        <a:spcAft>
                          <a:spcPts val="0"/>
                        </a:spcAft>
                      </a:pPr>
                      <a:r>
                        <a:rPr lang="zh-TW" sz="1400" b="1" kern="50" dirty="0">
                          <a:effectLst/>
                        </a:rPr>
                        <a:t>學期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zh-TW" sz="1400" b="1" kern="50" dirty="0">
                          <a:effectLst/>
                        </a:rPr>
                        <a:t>繳交</a:t>
                      </a:r>
                      <a:endParaRPr lang="zh-TW" sz="1400" b="1" kern="100" dirty="0">
                        <a:effectLst/>
                      </a:endParaRPr>
                    </a:p>
                    <a:p>
                      <a:pPr algn="ctr">
                        <a:spcAft>
                          <a:spcPts val="0"/>
                        </a:spcAft>
                      </a:pPr>
                      <a:r>
                        <a:rPr lang="zh-TW" sz="1400" b="1" kern="50" dirty="0">
                          <a:effectLst/>
                        </a:rPr>
                        <a:t>日期</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b="1" kern="50" dirty="0">
                          <a:effectLst/>
                        </a:rPr>
                        <a:t>實習報告</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b="1" kern="50" dirty="0">
                          <a:effectLst/>
                        </a:rPr>
                        <a:t>評閱</a:t>
                      </a:r>
                      <a:endParaRPr lang="zh-TW" sz="1400" b="1" kern="100" dirty="0">
                        <a:effectLst/>
                      </a:endParaRPr>
                    </a:p>
                    <a:p>
                      <a:pPr algn="ctr">
                        <a:spcAft>
                          <a:spcPts val="0"/>
                        </a:spcAft>
                      </a:pPr>
                      <a:r>
                        <a:rPr lang="ar-SA" sz="1400" b="1" kern="50" dirty="0">
                          <a:effectLst/>
                        </a:rPr>
                        <a:t>標準</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zh-TW" sz="1400" b="1" kern="50" dirty="0">
                          <a:effectLst/>
                        </a:rPr>
                        <a:t>實習</a:t>
                      </a:r>
                      <a:r>
                        <a:rPr lang="zh-TW" sz="1400" b="1" kern="50" dirty="0" smtClean="0">
                          <a:effectLst/>
                        </a:rPr>
                        <a:t>報告內容</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ar-SA" sz="1400" b="1" kern="50" dirty="0">
                          <a:effectLst/>
                        </a:rPr>
                        <a:t>備註</a:t>
                      </a:r>
                      <a:endParaRPr lang="zh-TW" sz="14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extLst>
                  <a:ext uri="{0D108BD9-81ED-4DB2-BD59-A6C34878D82A}">
                    <a16:rowId xmlns:a16="http://schemas.microsoft.com/office/drawing/2014/main" val="10000"/>
                  </a:ext>
                </a:extLst>
              </a:tr>
              <a:tr h="316283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zh-TW" altLang="zh-TW" sz="1400" b="1" kern="50" dirty="0" smtClean="0">
                          <a:effectLst/>
                        </a:rPr>
                        <a:t>四上</a:t>
                      </a:r>
                      <a:endParaRPr lang="zh-TW" altLang="zh-TW" sz="1400" b="1" kern="100" dirty="0" smtClean="0">
                        <a:effectLst/>
                        <a:latin typeface="Times New Roman" panose="02020603050405020304" pitchFamily="18" charset="0"/>
                        <a:ea typeface="新細明體" panose="02020500000000000000" pitchFamily="18" charset="-120"/>
                        <a:cs typeface="Times New Roman" panose="02020603050405020304" pitchFamily="18" charset="0"/>
                      </a:endParaRPr>
                    </a:p>
                    <a:p>
                      <a:endParaRPr lang="zh-TW" altLang="en-US" sz="1400" b="0" dirty="0"/>
                    </a:p>
                  </a:txBody>
                  <a:tcPr marL="5222" marR="5222" marT="0" marB="0" anchor="ctr"/>
                </a:tc>
                <a:tc>
                  <a:txBody>
                    <a:bodyPr/>
                    <a:lstStyle/>
                    <a:p>
                      <a:pPr algn="ctr">
                        <a:lnSpc>
                          <a:spcPts val="2400"/>
                        </a:lnSpc>
                        <a:spcBef>
                          <a:spcPts val="300"/>
                        </a:spcBef>
                        <a:spcAft>
                          <a:spcPts val="300"/>
                        </a:spcAft>
                      </a:pPr>
                      <a:r>
                        <a:rPr lang="zh-TW" sz="1400" b="0" kern="50" dirty="0">
                          <a:effectLst/>
                        </a:rPr>
                        <a:t>第八</a:t>
                      </a:r>
                      <a:r>
                        <a:rPr lang="zh-TW" sz="1400" b="0" kern="50" dirty="0" smtClean="0">
                          <a:effectLst/>
                        </a:rPr>
                        <a:t>週</a:t>
                      </a:r>
                      <a:endParaRPr lang="en-US" altLang="zh-TW" sz="1400" b="0" kern="50" dirty="0" smtClean="0">
                        <a:effectLst/>
                      </a:endParaRP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112/10/30~</a:t>
                      </a:r>
                    </a:p>
                    <a:p>
                      <a:pPr algn="ctr">
                        <a:lnSpc>
                          <a:spcPct val="100000"/>
                        </a:lnSpc>
                        <a:spcBef>
                          <a:spcPts val="0"/>
                        </a:spcBef>
                        <a:spcAft>
                          <a:spcPts val="0"/>
                        </a:spcAft>
                      </a:pPr>
                      <a:r>
                        <a:rPr lang="en-US" altLang="zh-TW" sz="1400" b="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112/11/3</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Bef>
                          <a:spcPts val="300"/>
                        </a:spcBef>
                        <a:spcAft>
                          <a:spcPts val="300"/>
                        </a:spcAft>
                      </a:pPr>
                      <a:r>
                        <a:rPr lang="zh-TW" sz="1400" b="0" kern="50" dirty="0">
                          <a:effectLst/>
                        </a:rPr>
                        <a:t>實習學習</a:t>
                      </a:r>
                      <a:endParaRPr lang="zh-TW" sz="1400" b="0" kern="100" dirty="0">
                        <a:effectLst/>
                      </a:endParaRPr>
                    </a:p>
                    <a:p>
                      <a:pPr algn="ctr">
                        <a:lnSpc>
                          <a:spcPts val="2400"/>
                        </a:lnSpc>
                        <a:spcBef>
                          <a:spcPts val="300"/>
                        </a:spcBef>
                        <a:spcAft>
                          <a:spcPts val="300"/>
                        </a:spcAft>
                      </a:pPr>
                      <a:r>
                        <a:rPr lang="zh-TW" sz="1400" b="0" kern="50" dirty="0">
                          <a:effectLst/>
                        </a:rPr>
                        <a:t>回饋</a:t>
                      </a:r>
                      <a:r>
                        <a:rPr lang="zh-TW" sz="1400" b="0" kern="50" dirty="0" smtClean="0">
                          <a:effectLst/>
                        </a:rPr>
                        <a:t>單</a:t>
                      </a:r>
                      <a:r>
                        <a:rPr lang="en-US" altLang="zh-TW" sz="1400" b="0" kern="50" dirty="0" smtClean="0">
                          <a:effectLst/>
                        </a:rPr>
                        <a:t>2</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en-US" sz="1400" b="0" kern="50">
                          <a:effectLst/>
                        </a:rPr>
                        <a:t>10%</a:t>
                      </a:r>
                      <a:endParaRPr lang="zh-TW" sz="1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a:effectLst>
                            <a:outerShdw blurRad="38100" dist="38100" dir="2700000" algn="tl">
                              <a:srgbClr val="000000">
                                <a:alpha val="43137"/>
                              </a:srgbClr>
                            </a:outerShdw>
                          </a:effectLst>
                        </a:rPr>
                        <a:t>內場</a:t>
                      </a:r>
                    </a:p>
                    <a:p>
                      <a:pPr marL="95885" indent="-95885">
                        <a:spcAft>
                          <a:spcPts val="0"/>
                        </a:spcAft>
                      </a:pPr>
                      <a:r>
                        <a:rPr lang="en-US" sz="1400" b="0" kern="100" dirty="0">
                          <a:effectLst/>
                        </a:rPr>
                        <a:t>1.</a:t>
                      </a:r>
                      <a:r>
                        <a:rPr lang="zh-TW" sz="1400" b="0" kern="100" dirty="0">
                          <a:effectLst/>
                        </a:rPr>
                        <a:t>實習後期，整體來說實習這件事情對同學未來的生涯規畫及進入社會銜接你的看法如何？大學四年養成教育你給予的評價如何？</a:t>
                      </a:r>
                    </a:p>
                    <a:p>
                      <a:pPr>
                        <a:spcAft>
                          <a:spcPts val="0"/>
                        </a:spcAft>
                      </a:pPr>
                      <a:r>
                        <a:rPr lang="zh-TW" sz="1400" b="0" kern="100" dirty="0">
                          <a:effectLst>
                            <a:outerShdw blurRad="38100" dist="38100" dir="2700000" algn="tl">
                              <a:srgbClr val="000000">
                                <a:alpha val="43137"/>
                              </a:srgbClr>
                            </a:outerShdw>
                          </a:effectLst>
                        </a:rPr>
                        <a:t>餐飲部</a:t>
                      </a:r>
                      <a:r>
                        <a:rPr lang="en-US" sz="1400" b="0" kern="100" dirty="0">
                          <a:effectLst>
                            <a:outerShdw blurRad="38100" dist="38100" dir="2700000" algn="tl">
                              <a:srgbClr val="000000">
                                <a:alpha val="43137"/>
                              </a:srgbClr>
                            </a:outerShdw>
                          </a:effectLst>
                        </a:rPr>
                        <a:t>-</a:t>
                      </a:r>
                      <a:r>
                        <a:rPr lang="zh-TW" sz="1400" b="0" kern="100" dirty="0">
                          <a:effectLst>
                            <a:outerShdw blurRad="38100" dist="38100" dir="2700000" algn="tl">
                              <a:srgbClr val="000000">
                                <a:alpha val="43137"/>
                              </a:srgbClr>
                            </a:outerShdw>
                          </a:effectLst>
                        </a:rPr>
                        <a:t>外場</a:t>
                      </a:r>
                    </a:p>
                    <a:p>
                      <a:pPr marL="95885" indent="-95885">
                        <a:spcAft>
                          <a:spcPts val="0"/>
                        </a:spcAft>
                      </a:pPr>
                      <a:r>
                        <a:rPr lang="en-US" sz="1400" b="0" kern="100" dirty="0">
                          <a:effectLst/>
                        </a:rPr>
                        <a:t>1.</a:t>
                      </a:r>
                      <a:r>
                        <a:rPr lang="zh-TW" sz="1400" b="0" kern="100" dirty="0">
                          <a:effectLst/>
                        </a:rPr>
                        <a:t>實習後期，整體來說實習這件事情對同學未來的生涯規畫及進入社會銜接你的看法如何？大學四年養成教育你給予的評價如何？</a:t>
                      </a:r>
                    </a:p>
                    <a:p>
                      <a:pPr>
                        <a:spcAft>
                          <a:spcPts val="0"/>
                        </a:spcAft>
                      </a:pPr>
                      <a:r>
                        <a:rPr lang="zh-TW" sz="1400" b="0" kern="100" dirty="0">
                          <a:effectLst>
                            <a:outerShdw blurRad="38100" dist="38100" dir="2700000" algn="tl">
                              <a:srgbClr val="000000">
                                <a:alpha val="43137"/>
                              </a:srgbClr>
                            </a:outerShdw>
                          </a:effectLst>
                        </a:rPr>
                        <a:t>客務部、前檯、健身中心、活動組</a:t>
                      </a:r>
                    </a:p>
                    <a:p>
                      <a:pPr marL="95885" indent="-95885">
                        <a:spcAft>
                          <a:spcPts val="0"/>
                        </a:spcAft>
                      </a:pPr>
                      <a:r>
                        <a:rPr lang="en-US" sz="1400" b="0" kern="100" dirty="0">
                          <a:effectLst/>
                        </a:rPr>
                        <a:t>1.</a:t>
                      </a:r>
                      <a:r>
                        <a:rPr lang="zh-TW" sz="1400" b="0" kern="100" dirty="0">
                          <a:effectLst/>
                        </a:rPr>
                        <a:t>吃苦耐勞到現在，可能抱怨無處不在，你現在的心態是什麼，挑戰自己面對未來你的工作感想及未來計畫是什麼？</a:t>
                      </a:r>
                    </a:p>
                    <a:p>
                      <a:pPr>
                        <a:spcAft>
                          <a:spcPts val="0"/>
                        </a:spcAft>
                      </a:pPr>
                      <a:r>
                        <a:rPr lang="zh-TW" sz="1400" b="0" kern="100" dirty="0">
                          <a:effectLst>
                            <a:outerShdw blurRad="38100" dist="38100" dir="2700000" algn="tl">
                              <a:srgbClr val="000000">
                                <a:alpha val="43137"/>
                              </a:srgbClr>
                            </a:outerShdw>
                          </a:effectLst>
                        </a:rPr>
                        <a:t>客務後檯、房務部</a:t>
                      </a:r>
                    </a:p>
                    <a:p>
                      <a:pPr marL="95885" indent="-95885">
                        <a:spcAft>
                          <a:spcPts val="0"/>
                        </a:spcAft>
                      </a:pPr>
                      <a:r>
                        <a:rPr lang="en-US" sz="1400" b="0" kern="100" dirty="0">
                          <a:effectLst/>
                        </a:rPr>
                        <a:t>1.</a:t>
                      </a:r>
                      <a:r>
                        <a:rPr lang="zh-TW" sz="1400" b="0" kern="100" dirty="0">
                          <a:effectLst/>
                        </a:rPr>
                        <a:t>依你所觀察成為一位優秀的房務主管必須具備什麼能力或態度</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Bef>
                          <a:spcPts val="300"/>
                        </a:spcBef>
                        <a:spcAft>
                          <a:spcPts val="300"/>
                        </a:spcAft>
                      </a:pPr>
                      <a:r>
                        <a:rPr lang="ar-SA" sz="1400" b="0" kern="50" dirty="0">
                          <a:effectLst/>
                        </a:rPr>
                        <a:t>內容至少</a:t>
                      </a:r>
                      <a:r>
                        <a:rPr lang="en-US" sz="1400" b="0" kern="50" dirty="0">
                          <a:effectLst/>
                        </a:rPr>
                        <a:t>300</a:t>
                      </a:r>
                      <a:r>
                        <a:rPr lang="ar-SA" sz="1400" b="0" kern="50" dirty="0">
                          <a:effectLst/>
                        </a:rPr>
                        <a:t>字</a:t>
                      </a:r>
                      <a:endParaRPr lang="zh-TW" sz="1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00232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4294967295"/>
          </p:nvPr>
        </p:nvSpPr>
        <p:spPr bwMode="auto">
          <a:xfrm>
            <a:off x="4914900" y="4767263"/>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rgbClr val="5F174A"/>
                </a:solidFill>
                <a:latin typeface="Book Antiqua" panose="02040602050305030304" pitchFamily="18" charset="0"/>
              </a:defRPr>
            </a:lvl1pPr>
            <a:lvl2pPr marL="557213" indent="-214313">
              <a:spcBef>
                <a:spcPct val="20000"/>
              </a:spcBef>
              <a:buBlip>
                <a:blip r:embed="rId3"/>
              </a:buBlip>
              <a:defRPr sz="2100">
                <a:solidFill>
                  <a:srgbClr val="5F174A"/>
                </a:solidFill>
                <a:latin typeface="Book Antiqua" panose="02040602050305030304" pitchFamily="18" charset="0"/>
              </a:defRPr>
            </a:lvl2pPr>
            <a:lvl3pPr marL="857250" indent="-171450">
              <a:spcBef>
                <a:spcPct val="20000"/>
              </a:spcBef>
              <a:buBlip>
                <a:blip r:embed="rId2"/>
              </a:buBlip>
              <a:defRPr sz="1800">
                <a:solidFill>
                  <a:srgbClr val="5F174A"/>
                </a:solidFill>
                <a:latin typeface="Book Antiqua" panose="02040602050305030304" pitchFamily="18" charset="0"/>
              </a:defRPr>
            </a:lvl3pPr>
            <a:lvl4pPr marL="1200150" indent="-171450">
              <a:spcBef>
                <a:spcPct val="20000"/>
              </a:spcBef>
              <a:buBlip>
                <a:blip r:embed="rId3"/>
              </a:buBlip>
              <a:defRPr sz="1500">
                <a:solidFill>
                  <a:srgbClr val="5F174A"/>
                </a:solidFill>
                <a:latin typeface="Book Antiqua" panose="02040602050305030304" pitchFamily="18" charset="0"/>
              </a:defRPr>
            </a:lvl4pPr>
            <a:lvl5pPr marL="1543050" indent="-171450">
              <a:spcBef>
                <a:spcPct val="20000"/>
              </a:spcBef>
              <a:buBlip>
                <a:blip r:embed="rId2"/>
              </a:buBlip>
              <a:defRPr sz="1500">
                <a:solidFill>
                  <a:srgbClr val="5F174A"/>
                </a:solidFill>
                <a:latin typeface="Book Antiqua" panose="02040602050305030304" pitchFamily="18" charset="0"/>
              </a:defRPr>
            </a:lvl5pPr>
            <a:lvl6pPr marL="18859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6pPr>
            <a:lvl7pPr marL="22288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7pPr>
            <a:lvl8pPr marL="25717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8pPr>
            <a:lvl9pPr marL="2914650" indent="-171450" eaLnBrk="0" fontAlgn="base" hangingPunct="0">
              <a:spcBef>
                <a:spcPct val="20000"/>
              </a:spcBef>
              <a:spcAft>
                <a:spcPct val="0"/>
              </a:spcAft>
              <a:buBlip>
                <a:blip r:embed="rId2"/>
              </a:buBlip>
              <a:defRPr sz="1500">
                <a:solidFill>
                  <a:srgbClr val="5F174A"/>
                </a:solidFill>
                <a:latin typeface="Book Antiqua" panose="02040602050305030304" pitchFamily="18" charset="0"/>
              </a:defRPr>
            </a:lvl9pPr>
          </a:lstStyle>
          <a:p>
            <a:pPr>
              <a:spcBef>
                <a:spcPct val="0"/>
              </a:spcBef>
              <a:buFontTx/>
              <a:buNone/>
            </a:pPr>
            <a:fld id="{2A1BE7D4-22AB-4C1B-BCD1-D8EE96733B1A}" type="slidenum">
              <a:rPr lang="en-US" altLang="zh-TW" sz="900">
                <a:solidFill>
                  <a:srgbClr val="712D1C"/>
                </a:solidFill>
              </a:rPr>
              <a:pPr>
                <a:spcBef>
                  <a:spcPct val="0"/>
                </a:spcBef>
                <a:buFontTx/>
                <a:buNone/>
              </a:pPr>
              <a:t>9</a:t>
            </a:fld>
            <a:endParaRPr lang="en-US" altLang="zh-TW" sz="900">
              <a:solidFill>
                <a:srgbClr val="712D1C"/>
              </a:solidFill>
            </a:endParaRPr>
          </a:p>
        </p:txBody>
      </p:sp>
      <p:sp>
        <p:nvSpPr>
          <p:cNvPr id="13315" name="Rectangle 2"/>
          <p:cNvSpPr>
            <a:spLocks noGrp="1" noChangeArrowheads="1"/>
          </p:cNvSpPr>
          <p:nvPr>
            <p:ph type="title" idx="4294967295"/>
          </p:nvPr>
        </p:nvSpPr>
        <p:spPr>
          <a:xfrm>
            <a:off x="23648" y="68318"/>
            <a:ext cx="5349568" cy="703232"/>
          </a:xfrm>
          <a:ln>
            <a:miter lim="800000"/>
            <a:headEnd/>
            <a:tailEnd/>
          </a:ln>
          <a:extLst/>
        </p:spPr>
        <p:txBody>
          <a:bodyPr rtlCol="0">
            <a:noAutofit/>
            <a:scene3d>
              <a:camera prst="orthographicFront"/>
              <a:lightRig rig="threePt" dir="t"/>
            </a:scene3d>
            <a:sp3d extrusionH="57150">
              <a:bevelT w="38100" h="38100"/>
            </a:sp3d>
          </a:bodyPr>
          <a:lstStyle/>
          <a:p>
            <a:pPr eaLnBrk="1" fontAlgn="auto" hangingPunct="1">
              <a:spcAft>
                <a:spcPts val="0"/>
              </a:spcAft>
              <a:defRPr/>
            </a:pPr>
            <a:r>
              <a:rPr lang="zh-TW" altLang="en-US" sz="4000" dirty="0" smtClean="0">
                <a:solidFill>
                  <a:srgbClr val="002060"/>
                </a:solidFill>
                <a:latin typeface="標楷體" panose="03000509000000000000" pitchFamily="65" charset="-120"/>
                <a:ea typeface="標楷體" panose="03000509000000000000" pitchFamily="65" charset="-120"/>
              </a:rPr>
              <a:t>校外</a:t>
            </a:r>
            <a:r>
              <a:rPr lang="zh-TW" altLang="en-US" sz="4000" dirty="0">
                <a:solidFill>
                  <a:srgbClr val="002060"/>
                </a:solidFill>
                <a:latin typeface="標楷體" panose="03000509000000000000" pitchFamily="65" charset="-120"/>
                <a:ea typeface="標楷體" panose="03000509000000000000" pitchFamily="65" charset="-120"/>
              </a:rPr>
              <a:t>實習評分依據</a:t>
            </a:r>
          </a:p>
        </p:txBody>
      </p:sp>
      <p:graphicFrame>
        <p:nvGraphicFramePr>
          <p:cNvPr id="2" name="表格 1"/>
          <p:cNvGraphicFramePr>
            <a:graphicFrameLocks noGrp="1"/>
          </p:cNvGraphicFramePr>
          <p:nvPr>
            <p:extLst>
              <p:ext uri="{D42A27DB-BD31-4B8C-83A1-F6EECF244321}">
                <p14:modId xmlns:p14="http://schemas.microsoft.com/office/powerpoint/2010/main" val="1769357341"/>
              </p:ext>
            </p:extLst>
          </p:nvPr>
        </p:nvGraphicFramePr>
        <p:xfrm>
          <a:off x="38552" y="770006"/>
          <a:ext cx="6774824" cy="4336776"/>
        </p:xfrm>
        <a:graphic>
          <a:graphicData uri="http://schemas.openxmlformats.org/drawingml/2006/table">
            <a:tbl>
              <a:tblPr firstRow="1" firstCol="1" lastRow="1" lastCol="1" bandRow="1" bandCol="1">
                <a:tableStyleId>{5C22544A-7EE6-4342-B048-85BDC9FD1C3A}</a:tableStyleId>
              </a:tblPr>
              <a:tblGrid>
                <a:gridCol w="810083">
                  <a:extLst>
                    <a:ext uri="{9D8B030D-6E8A-4147-A177-3AD203B41FA5}">
                      <a16:colId xmlns:a16="http://schemas.microsoft.com/office/drawing/2014/main" val="20000"/>
                    </a:ext>
                  </a:extLst>
                </a:gridCol>
                <a:gridCol w="810083">
                  <a:extLst>
                    <a:ext uri="{9D8B030D-6E8A-4147-A177-3AD203B41FA5}">
                      <a16:colId xmlns:a16="http://schemas.microsoft.com/office/drawing/2014/main" val="20001"/>
                    </a:ext>
                  </a:extLst>
                </a:gridCol>
                <a:gridCol w="972344">
                  <a:extLst>
                    <a:ext uri="{9D8B030D-6E8A-4147-A177-3AD203B41FA5}">
                      <a16:colId xmlns:a16="http://schemas.microsoft.com/office/drawing/2014/main" val="20002"/>
                    </a:ext>
                  </a:extLst>
                </a:gridCol>
                <a:gridCol w="559636">
                  <a:extLst>
                    <a:ext uri="{9D8B030D-6E8A-4147-A177-3AD203B41FA5}">
                      <a16:colId xmlns:a16="http://schemas.microsoft.com/office/drawing/2014/main" val="20003"/>
                    </a:ext>
                  </a:extLst>
                </a:gridCol>
                <a:gridCol w="3118622">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tblGrid>
              <a:tr h="436271">
                <a:tc>
                  <a:txBody>
                    <a:bodyPr/>
                    <a:lstStyle/>
                    <a:p>
                      <a:pPr algn="ctr">
                        <a:spcAft>
                          <a:spcPts val="0"/>
                        </a:spcAft>
                      </a:pPr>
                      <a:r>
                        <a:rPr lang="zh-TW" sz="1400" kern="50" dirty="0">
                          <a:effectLst/>
                        </a:rPr>
                        <a:t>學期</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zh-TW" sz="1400" kern="50">
                          <a:effectLst/>
                        </a:rPr>
                        <a:t>繳交</a:t>
                      </a:r>
                      <a:endParaRPr lang="zh-TW" sz="1400" kern="100">
                        <a:effectLst/>
                      </a:endParaRPr>
                    </a:p>
                    <a:p>
                      <a:pPr algn="ctr">
                        <a:spcAft>
                          <a:spcPts val="0"/>
                        </a:spcAft>
                      </a:pPr>
                      <a:r>
                        <a:rPr lang="zh-TW" sz="1400" kern="50">
                          <a:effectLst/>
                        </a:rPr>
                        <a:t>日期</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kern="50">
                          <a:effectLst/>
                        </a:rPr>
                        <a:t>實習報告</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ar-SA" sz="1400" kern="50">
                          <a:effectLst/>
                        </a:rPr>
                        <a:t>評閱</a:t>
                      </a:r>
                      <a:endParaRPr lang="zh-TW" sz="1400" kern="100">
                        <a:effectLst/>
                      </a:endParaRPr>
                    </a:p>
                    <a:p>
                      <a:pPr algn="ctr">
                        <a:spcAft>
                          <a:spcPts val="0"/>
                        </a:spcAft>
                      </a:pPr>
                      <a:r>
                        <a:rPr lang="ar-SA" sz="1400" kern="50">
                          <a:effectLst/>
                        </a:rPr>
                        <a:t>標準</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zh-TW" sz="1400" kern="50" dirty="0">
                          <a:effectLst/>
                        </a:rPr>
                        <a:t>實習</a:t>
                      </a:r>
                      <a:r>
                        <a:rPr lang="zh-TW" sz="1400" kern="50" dirty="0" smtClean="0">
                          <a:effectLst/>
                        </a:rPr>
                        <a:t>報告內容</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ar-SA" sz="1400" kern="50">
                          <a:effectLst/>
                        </a:rPr>
                        <a:t>備註</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extLst>
                  <a:ext uri="{0D108BD9-81ED-4DB2-BD59-A6C34878D82A}">
                    <a16:rowId xmlns:a16="http://schemas.microsoft.com/office/drawing/2014/main" val="10000"/>
                  </a:ext>
                </a:extLst>
              </a:tr>
              <a:tr h="649305">
                <a:tc rowSpan="5">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zh-TW" altLang="zh-TW" sz="1400" kern="50" dirty="0" smtClean="0">
                          <a:effectLst/>
                        </a:rPr>
                        <a:t>四上</a:t>
                      </a:r>
                      <a:endParaRPr lang="zh-TW" altLang="en-US" sz="1400" dirty="0"/>
                    </a:p>
                  </a:txBody>
                  <a:tcPr marL="5222" marR="5222" marT="0" marB="0" anchor="ctr"/>
                </a:tc>
                <a:tc>
                  <a:txBody>
                    <a:bodyPr/>
                    <a:lstStyle/>
                    <a:p>
                      <a:pPr algn="ctr">
                        <a:lnSpc>
                          <a:spcPts val="2400"/>
                        </a:lnSpc>
                        <a:spcAft>
                          <a:spcPts val="0"/>
                        </a:spcAft>
                      </a:pPr>
                      <a:r>
                        <a:rPr lang="zh-TW" sz="1400" kern="50" dirty="0">
                          <a:effectLst/>
                        </a:rPr>
                        <a:t>第九</a:t>
                      </a:r>
                      <a:r>
                        <a:rPr lang="zh-TW" sz="1400" kern="50" dirty="0" smtClean="0">
                          <a:effectLst/>
                        </a:rPr>
                        <a:t>週</a:t>
                      </a:r>
                      <a:endParaRPr lang="en-US" altLang="zh-TW" sz="1400" kern="50" dirty="0" smtClean="0">
                        <a:effectLst/>
                      </a:endParaRPr>
                    </a:p>
                    <a:p>
                      <a:pPr algn="ctr">
                        <a:lnSpc>
                          <a:spcPct val="100000"/>
                        </a:lnSpc>
                        <a:spcBef>
                          <a:spcPts val="0"/>
                        </a:spcBef>
                        <a:spcAft>
                          <a:spcPts val="0"/>
                        </a:spcAft>
                      </a:pPr>
                      <a:r>
                        <a:rPr lang="en-US" altLang="zh-TW" sz="14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112/11/9</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Aft>
                          <a:spcPts val="0"/>
                        </a:spcAft>
                      </a:pPr>
                      <a:r>
                        <a:rPr lang="zh-TW" sz="1400" kern="50" dirty="0">
                          <a:effectLst/>
                        </a:rPr>
                        <a:t>返校座談會</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en-US" sz="1400" kern="50" dirty="0">
                          <a:effectLst/>
                        </a:rPr>
                        <a:t>25%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nSpc>
                          <a:spcPts val="2400"/>
                        </a:lnSpc>
                        <a:spcAft>
                          <a:spcPts val="0"/>
                        </a:spcAft>
                      </a:pPr>
                      <a:r>
                        <a:rPr lang="en-US" sz="1400" kern="50">
                          <a:effectLst/>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tc>
                  <a:txBody>
                    <a:bodyPr/>
                    <a:lstStyle/>
                    <a:p>
                      <a:pPr>
                        <a:spcAft>
                          <a:spcPts val="0"/>
                        </a:spcAft>
                      </a:pPr>
                      <a:r>
                        <a:rPr lang="en-US" sz="1400" kern="50">
                          <a:effectLst/>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1"/>
                  </a:ext>
                </a:extLst>
              </a:tr>
              <a:tr h="676975">
                <a:tc vMerge="1">
                  <a:txBody>
                    <a:bodyPr/>
                    <a:lstStyle/>
                    <a:p>
                      <a:endParaRPr lang="zh-TW" altLang="en-US"/>
                    </a:p>
                  </a:txBody>
                  <a:tcPr/>
                </a:tc>
                <a:tc>
                  <a:txBody>
                    <a:bodyPr/>
                    <a:lstStyle/>
                    <a:p>
                      <a:pPr algn="ctr">
                        <a:lnSpc>
                          <a:spcPts val="1600"/>
                        </a:lnSpc>
                        <a:spcBef>
                          <a:spcPts val="0"/>
                        </a:spcBef>
                        <a:spcAft>
                          <a:spcPts val="0"/>
                        </a:spcAft>
                      </a:pPr>
                      <a:r>
                        <a:rPr lang="zh-TW" sz="1400" kern="50" dirty="0">
                          <a:effectLst/>
                        </a:rPr>
                        <a:t>第十二</a:t>
                      </a:r>
                      <a:r>
                        <a:rPr lang="zh-TW" sz="1400" kern="50" dirty="0" smtClean="0">
                          <a:effectLst/>
                        </a:rPr>
                        <a:t>週</a:t>
                      </a:r>
                      <a:endParaRPr lang="en-US" altLang="zh-TW" sz="1400" kern="50" dirty="0" smtClean="0">
                        <a:effectLst/>
                      </a:endParaRPr>
                    </a:p>
                    <a:p>
                      <a:pPr algn="ctr">
                        <a:lnSpc>
                          <a:spcPts val="1600"/>
                        </a:lnSpc>
                        <a:spcBef>
                          <a:spcPts val="0"/>
                        </a:spcBef>
                        <a:spcAft>
                          <a:spcPts val="0"/>
                        </a:spcAft>
                      </a:pPr>
                      <a:r>
                        <a:rPr lang="en-US" altLang="zh-TW" sz="14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112/11/27~</a:t>
                      </a:r>
                    </a:p>
                    <a:p>
                      <a:pPr algn="ctr">
                        <a:lnSpc>
                          <a:spcPts val="1600"/>
                        </a:lnSpc>
                        <a:spcBef>
                          <a:spcPts val="0"/>
                        </a:spcBef>
                        <a:spcAft>
                          <a:spcPts val="0"/>
                        </a:spcAft>
                      </a:pPr>
                      <a:r>
                        <a:rPr lang="en-US" altLang="zh-TW" sz="14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112/12/1</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1600"/>
                        </a:lnSpc>
                        <a:spcBef>
                          <a:spcPts val="0"/>
                        </a:spcBef>
                        <a:spcAft>
                          <a:spcPts val="0"/>
                        </a:spcAft>
                      </a:pPr>
                      <a:r>
                        <a:rPr lang="zh-TW" sz="1400" kern="50" dirty="0">
                          <a:effectLst/>
                        </a:rPr>
                        <a:t>實習學習</a:t>
                      </a:r>
                      <a:endParaRPr lang="zh-TW" sz="1400" kern="100" dirty="0">
                        <a:effectLst/>
                      </a:endParaRPr>
                    </a:p>
                    <a:p>
                      <a:pPr algn="ctr">
                        <a:lnSpc>
                          <a:spcPts val="1600"/>
                        </a:lnSpc>
                        <a:spcBef>
                          <a:spcPts val="0"/>
                        </a:spcBef>
                        <a:spcAft>
                          <a:spcPts val="0"/>
                        </a:spcAft>
                      </a:pPr>
                      <a:r>
                        <a:rPr lang="zh-TW" sz="1400" kern="50" dirty="0">
                          <a:effectLst/>
                        </a:rPr>
                        <a:t>回饋</a:t>
                      </a:r>
                      <a:r>
                        <a:rPr lang="zh-TW" sz="1400" kern="50" dirty="0" smtClean="0">
                          <a:effectLst/>
                        </a:rPr>
                        <a:t>單</a:t>
                      </a:r>
                      <a:r>
                        <a:rPr lang="en-US" altLang="zh-TW" sz="1400" kern="50" dirty="0" smtClean="0">
                          <a:effectLst/>
                        </a:rPr>
                        <a:t>3</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Aft>
                          <a:spcPts val="0"/>
                        </a:spcAft>
                      </a:pPr>
                      <a:r>
                        <a:rPr lang="en-US" sz="1400" kern="50">
                          <a:effectLst/>
                        </a:rPr>
                        <a:t>10%</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just">
                        <a:spcAft>
                          <a:spcPts val="0"/>
                        </a:spcAft>
                      </a:pPr>
                      <a:r>
                        <a:rPr lang="en-US" sz="1400" kern="50">
                          <a:effectLst/>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Bef>
                          <a:spcPts val="300"/>
                        </a:spcBef>
                        <a:spcAft>
                          <a:spcPts val="300"/>
                        </a:spcAft>
                      </a:pPr>
                      <a:r>
                        <a:rPr lang="ar-SA" sz="1400" kern="50">
                          <a:effectLst/>
                        </a:rPr>
                        <a:t>內容至少</a:t>
                      </a:r>
                      <a:r>
                        <a:rPr lang="en-US" sz="1400" kern="50">
                          <a:effectLst/>
                        </a:rPr>
                        <a:t>300</a:t>
                      </a:r>
                      <a:r>
                        <a:rPr lang="ar-SA" sz="1400" kern="50">
                          <a:effectLst/>
                        </a:rPr>
                        <a:t>字</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2"/>
                  </a:ext>
                </a:extLst>
              </a:tr>
              <a:tr h="722105">
                <a:tc vMerge="1">
                  <a:txBody>
                    <a:bodyPr/>
                    <a:lstStyle/>
                    <a:p>
                      <a:endParaRPr lang="zh-TW" altLang="en-US"/>
                    </a:p>
                  </a:txBody>
                  <a:tcPr/>
                </a:tc>
                <a:tc rowSpan="2">
                  <a:txBody>
                    <a:bodyPr/>
                    <a:lstStyle/>
                    <a:p>
                      <a:pPr algn="ctr">
                        <a:lnSpc>
                          <a:spcPts val="2400"/>
                        </a:lnSpc>
                        <a:spcBef>
                          <a:spcPts val="300"/>
                        </a:spcBef>
                        <a:spcAft>
                          <a:spcPts val="300"/>
                        </a:spcAft>
                      </a:pPr>
                      <a:r>
                        <a:rPr lang="zh-TW" sz="1400" kern="50" dirty="0">
                          <a:effectLst/>
                        </a:rPr>
                        <a:t>第十六</a:t>
                      </a:r>
                      <a:r>
                        <a:rPr lang="zh-TW" sz="1400" kern="50" dirty="0" smtClean="0">
                          <a:effectLst/>
                        </a:rPr>
                        <a:t>週</a:t>
                      </a:r>
                      <a:endParaRPr lang="en-US" altLang="zh-TW" sz="1400" kern="50" dirty="0" smtClean="0">
                        <a:effectLst/>
                      </a:endParaRPr>
                    </a:p>
                    <a:p>
                      <a:pPr algn="ctr">
                        <a:lnSpc>
                          <a:spcPct val="100000"/>
                        </a:lnSpc>
                        <a:spcBef>
                          <a:spcPts val="0"/>
                        </a:spcBef>
                        <a:spcAft>
                          <a:spcPts val="0"/>
                        </a:spcAft>
                      </a:pPr>
                      <a:r>
                        <a:rPr lang="en-US" altLang="zh-TW" sz="14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112/12/25~</a:t>
                      </a:r>
                    </a:p>
                    <a:p>
                      <a:pPr algn="ctr">
                        <a:lnSpc>
                          <a:spcPct val="100000"/>
                        </a:lnSpc>
                        <a:spcBef>
                          <a:spcPts val="0"/>
                        </a:spcBef>
                        <a:spcAft>
                          <a:spcPts val="0"/>
                        </a:spcAft>
                      </a:pPr>
                      <a:r>
                        <a:rPr lang="en-US" altLang="zh-TW" sz="14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112/12/29</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Bef>
                          <a:spcPts val="300"/>
                        </a:spcBef>
                        <a:spcAft>
                          <a:spcPts val="300"/>
                        </a:spcAft>
                      </a:pPr>
                      <a:r>
                        <a:rPr lang="zh-TW" sz="1400" kern="50" dirty="0">
                          <a:effectLst/>
                        </a:rPr>
                        <a:t>學期報告</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en-US" sz="1400" kern="50">
                          <a:effectLst/>
                        </a:rPr>
                        <a:t>30%</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spcAft>
                          <a:spcPts val="0"/>
                        </a:spcAft>
                      </a:pPr>
                      <a:r>
                        <a:rPr lang="en-US" sz="1400" kern="50" dirty="0">
                          <a:effectLst/>
                        </a:rPr>
                        <a:t>1.</a:t>
                      </a:r>
                      <a:r>
                        <a:rPr lang="zh-TW" sz="1400" kern="50" dirty="0">
                          <a:effectLst/>
                        </a:rPr>
                        <a:t>工作產品內容介紹</a:t>
                      </a:r>
                      <a:endParaRPr lang="zh-TW" sz="1400" kern="100" dirty="0">
                        <a:effectLst/>
                      </a:endParaRPr>
                    </a:p>
                    <a:p>
                      <a:pPr>
                        <a:spcAft>
                          <a:spcPts val="0"/>
                        </a:spcAft>
                      </a:pPr>
                      <a:r>
                        <a:rPr lang="en-US" sz="1400" kern="50" dirty="0">
                          <a:effectLst/>
                        </a:rPr>
                        <a:t>2.</a:t>
                      </a:r>
                      <a:r>
                        <a:rPr lang="zh-TW" sz="1400" kern="50" dirty="0">
                          <a:effectLst/>
                        </a:rPr>
                        <a:t>工作手冊收集</a:t>
                      </a:r>
                      <a:endParaRPr lang="zh-TW" sz="1400" kern="100" dirty="0">
                        <a:effectLst/>
                      </a:endParaRPr>
                    </a:p>
                    <a:p>
                      <a:pPr>
                        <a:spcAft>
                          <a:spcPts val="0"/>
                        </a:spcAft>
                      </a:pPr>
                      <a:r>
                        <a:rPr lang="en-US" sz="1400" kern="50" dirty="0">
                          <a:effectLst/>
                        </a:rPr>
                        <a:t>3.</a:t>
                      </a:r>
                      <a:r>
                        <a:rPr lang="zh-TW" sz="1400" kern="50">
                          <a:effectLst/>
                        </a:rPr>
                        <a:t>每日工作流程書</a:t>
                      </a:r>
                      <a:endParaRPr lang="zh-TW" sz="1400" kern="100">
                        <a:effectLst/>
                      </a:endParaRPr>
                    </a:p>
                    <a:p>
                      <a:pPr>
                        <a:spcAft>
                          <a:spcPts val="0"/>
                        </a:spcAft>
                      </a:pPr>
                      <a:r>
                        <a:rPr lang="en-US" sz="1400" kern="50" dirty="0">
                          <a:effectLst/>
                        </a:rPr>
                        <a:t>4.</a:t>
                      </a:r>
                      <a:r>
                        <a:rPr lang="zh-TW" sz="1400" kern="50" dirty="0">
                          <a:effectLst/>
                        </a:rPr>
                        <a:t>實習心得</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tc>
                  <a:txBody>
                    <a:bodyPr/>
                    <a:lstStyle/>
                    <a:p>
                      <a:pPr>
                        <a:spcBef>
                          <a:spcPts val="300"/>
                        </a:spcBef>
                        <a:spcAft>
                          <a:spcPts val="300"/>
                        </a:spcAft>
                      </a:pPr>
                      <a:r>
                        <a:rPr lang="ar-SA" sz="1400" kern="50">
                          <a:effectLst/>
                        </a:rPr>
                        <a:t>內容至少</a:t>
                      </a:r>
                      <a:r>
                        <a:rPr lang="en-US" sz="1400" kern="50">
                          <a:effectLst/>
                        </a:rPr>
                        <a:t>30</a:t>
                      </a:r>
                      <a:r>
                        <a:rPr lang="zh-TW" sz="1400" kern="50">
                          <a:effectLst/>
                        </a:rPr>
                        <a:t>頁</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3"/>
                  </a:ext>
                </a:extLst>
              </a:tr>
              <a:tr h="1030891">
                <a:tc vMerge="1">
                  <a:txBody>
                    <a:bodyPr/>
                    <a:lstStyle/>
                    <a:p>
                      <a:endParaRPr lang="zh-TW" altLang="en-US"/>
                    </a:p>
                  </a:txBody>
                  <a:tcPr/>
                </a:tc>
                <a:tc vMerge="1">
                  <a:txBody>
                    <a:bodyPr/>
                    <a:lstStyle/>
                    <a:p>
                      <a:endParaRPr lang="zh-TW" altLang="en-US"/>
                    </a:p>
                  </a:txBody>
                  <a:tcPr/>
                </a:tc>
                <a:tc>
                  <a:txBody>
                    <a:bodyPr/>
                    <a:lstStyle/>
                    <a:p>
                      <a:pPr algn="ctr">
                        <a:lnSpc>
                          <a:spcPts val="2400"/>
                        </a:lnSpc>
                        <a:spcBef>
                          <a:spcPts val="300"/>
                        </a:spcBef>
                        <a:spcAft>
                          <a:spcPts val="300"/>
                        </a:spcAft>
                      </a:pPr>
                      <a:r>
                        <a:rPr lang="en-US" sz="1400" kern="50" dirty="0" smtClean="0">
                          <a:effectLst/>
                        </a:rPr>
                        <a:t>FB</a:t>
                      </a:r>
                      <a:r>
                        <a:rPr lang="zh-TW" altLang="en-US" sz="1400" kern="50" dirty="0" smtClean="0">
                          <a:effectLst/>
                        </a:rPr>
                        <a:t>或</a:t>
                      </a:r>
                      <a:r>
                        <a:rPr lang="en-US" sz="1400" kern="50" dirty="0" smtClean="0">
                          <a:effectLst/>
                        </a:rPr>
                        <a:t>IG</a:t>
                      </a:r>
                      <a:r>
                        <a:rPr lang="zh-TW" sz="1400" kern="50" dirty="0">
                          <a:effectLst/>
                        </a:rPr>
                        <a:t>實習影片檔上傳</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spcBef>
                          <a:spcPts val="300"/>
                        </a:spcBef>
                        <a:spcAft>
                          <a:spcPts val="300"/>
                        </a:spcAft>
                      </a:pPr>
                      <a:r>
                        <a:rPr lang="en-US" sz="1400" kern="50" dirty="0">
                          <a:effectLst/>
                        </a:rPr>
                        <a:t>15%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marL="262255" indent="-262255">
                        <a:spcBef>
                          <a:spcPts val="300"/>
                        </a:spcBef>
                        <a:spcAft>
                          <a:spcPts val="300"/>
                        </a:spcAft>
                      </a:pPr>
                      <a:r>
                        <a:rPr lang="zh-TW" sz="1400" kern="50" dirty="0" smtClean="0">
                          <a:effectLst/>
                        </a:rPr>
                        <a:t>＊＊</a:t>
                      </a:r>
                      <a:r>
                        <a:rPr lang="zh-TW" altLang="en-US" sz="1400" kern="50" dirty="0" smtClean="0">
                          <a:effectLst/>
                        </a:rPr>
                        <a:t>請同學就其實習工作製作相關影片，依系上提供之連結上傳影片路徑，或燒錄成光碟連同實習報告寄送至系辦 </a:t>
                      </a:r>
                      <a:r>
                        <a:rPr lang="en-US" altLang="zh-TW" sz="1400" kern="50" dirty="0" smtClean="0">
                          <a:effectLst/>
                        </a:rPr>
                        <a:t>(</a:t>
                      </a:r>
                      <a:r>
                        <a:rPr lang="zh-TW" altLang="en-US" sz="1400" kern="50" dirty="0" smtClean="0">
                          <a:effectLst/>
                        </a:rPr>
                        <a:t>內容需包含：實習收獲與成果敘述、畢業展望與就業計畫，影片長度至少</a:t>
                      </a:r>
                      <a:r>
                        <a:rPr lang="en-US" altLang="zh-TW" sz="1400" kern="50" dirty="0" smtClean="0">
                          <a:effectLst/>
                        </a:rPr>
                        <a:t>90</a:t>
                      </a:r>
                      <a:r>
                        <a:rPr lang="zh-TW" altLang="en-US" sz="1400" kern="50" dirty="0" smtClean="0">
                          <a:effectLst/>
                        </a:rPr>
                        <a:t>秒</a:t>
                      </a:r>
                      <a:r>
                        <a:rPr lang="en-US" altLang="zh-TW" sz="1400" kern="50" dirty="0" smtClean="0">
                          <a:effectLst/>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tc>
                  <a:txBody>
                    <a:bodyPr/>
                    <a:lstStyle/>
                    <a:p>
                      <a:pPr>
                        <a:spcBef>
                          <a:spcPts val="300"/>
                        </a:spcBef>
                        <a:spcAft>
                          <a:spcPts val="300"/>
                        </a:spcAft>
                      </a:pPr>
                      <a:r>
                        <a:rPr lang="en-US" sz="1400" kern="50" dirty="0">
                          <a:effectLst/>
                        </a:rPr>
                        <a:t>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4"/>
                  </a:ext>
                </a:extLst>
              </a:tr>
              <a:tr h="300878">
                <a:tc vMerge="1">
                  <a:txBody>
                    <a:bodyPr/>
                    <a:lstStyle/>
                    <a:p>
                      <a:endParaRPr lang="zh-TW" altLang="en-US"/>
                    </a:p>
                  </a:txBody>
                  <a:tcPr/>
                </a:tc>
                <a:tc gridSpan="2">
                  <a:txBody>
                    <a:bodyPr/>
                    <a:lstStyle/>
                    <a:p>
                      <a:pPr algn="ctr">
                        <a:lnSpc>
                          <a:spcPts val="2400"/>
                        </a:lnSpc>
                        <a:spcBef>
                          <a:spcPts val="300"/>
                        </a:spcBef>
                        <a:spcAft>
                          <a:spcPts val="300"/>
                        </a:spcAft>
                      </a:pPr>
                      <a:r>
                        <a:rPr lang="zh-TW" sz="1400" kern="50" dirty="0">
                          <a:effectLst/>
                        </a:rPr>
                        <a:t>合計</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hMerge="1">
                  <a:txBody>
                    <a:bodyPr/>
                    <a:lstStyle/>
                    <a:p>
                      <a:endParaRPr lang="zh-TW" altLang="en-US"/>
                    </a:p>
                  </a:txBody>
                  <a:tcPr/>
                </a:tc>
                <a:tc>
                  <a:txBody>
                    <a:bodyPr/>
                    <a:lstStyle/>
                    <a:p>
                      <a:pPr algn="ctr">
                        <a:lnSpc>
                          <a:spcPts val="2400"/>
                        </a:lnSpc>
                        <a:spcBef>
                          <a:spcPts val="300"/>
                        </a:spcBef>
                        <a:spcAft>
                          <a:spcPts val="300"/>
                        </a:spcAft>
                      </a:pPr>
                      <a:r>
                        <a:rPr lang="en-US" sz="1400" kern="50" dirty="0">
                          <a:effectLst/>
                        </a:rPr>
                        <a:t>100%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nchor="ctr"/>
                </a:tc>
                <a:tc>
                  <a:txBody>
                    <a:bodyPr/>
                    <a:lstStyle/>
                    <a:p>
                      <a:pPr algn="ctr">
                        <a:lnSpc>
                          <a:spcPts val="2400"/>
                        </a:lnSpc>
                        <a:spcBef>
                          <a:spcPts val="300"/>
                        </a:spcBef>
                        <a:spcAft>
                          <a:spcPts val="300"/>
                        </a:spcAft>
                      </a:pPr>
                      <a:r>
                        <a:rPr lang="en-US" sz="1400" kern="50">
                          <a:effectLst/>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tc>
                  <a:txBody>
                    <a:bodyPr/>
                    <a:lstStyle/>
                    <a:p>
                      <a:pPr>
                        <a:spcBef>
                          <a:spcPts val="300"/>
                        </a:spcBef>
                        <a:spcAft>
                          <a:spcPts val="300"/>
                        </a:spcAft>
                      </a:pPr>
                      <a:r>
                        <a:rPr lang="en-US" sz="1400" kern="50" dirty="0">
                          <a:effectLst/>
                        </a:rPr>
                        <a:t>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5222" marR="5222" marT="0" marB="0"/>
                </a:tc>
                <a:extLst>
                  <a:ext uri="{0D108BD9-81ED-4DB2-BD59-A6C34878D82A}">
                    <a16:rowId xmlns:a16="http://schemas.microsoft.com/office/drawing/2014/main" val="10005"/>
                  </a:ext>
                </a:extLst>
              </a:tr>
            </a:tbl>
          </a:graphicData>
        </a:graphic>
      </p:graphicFrame>
      <p:sp>
        <p:nvSpPr>
          <p:cNvPr id="5" name="橢圓 4"/>
          <p:cNvSpPr/>
          <p:nvPr/>
        </p:nvSpPr>
        <p:spPr>
          <a:xfrm>
            <a:off x="764704" y="1096317"/>
            <a:ext cx="2448272" cy="899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764704" y="3723878"/>
            <a:ext cx="2448272" cy="95152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163133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Office 佈景主題">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24782</TotalTime>
  <Words>3284</Words>
  <Application>Microsoft Office PowerPoint</Application>
  <PresentationFormat>自訂</PresentationFormat>
  <Paragraphs>553</Paragraphs>
  <Slides>65</Slides>
  <Notes>9</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65</vt:i4>
      </vt:variant>
    </vt:vector>
  </HeadingPairs>
  <TitlesOfParts>
    <vt:vector size="80" baseType="lpstr">
      <vt:lpstr>Fancy</vt:lpstr>
      <vt:lpstr>華康仿宋體W2</vt:lpstr>
      <vt:lpstr>華康超明體</vt:lpstr>
      <vt:lpstr>華康新綜藝體W9(P)</vt:lpstr>
      <vt:lpstr>微軟正黑體</vt:lpstr>
      <vt:lpstr>新細明體</vt:lpstr>
      <vt:lpstr>標楷體</vt:lpstr>
      <vt:lpstr>Arial</vt:lpstr>
      <vt:lpstr>Arial Narrow</vt:lpstr>
      <vt:lpstr>Book Antiqua</vt:lpstr>
      <vt:lpstr>Calibri</vt:lpstr>
      <vt:lpstr>Comic Sans MS</vt:lpstr>
      <vt:lpstr>DilleniaUPC</vt:lpstr>
      <vt:lpstr>Times New Roman</vt:lpstr>
      <vt:lpstr>6_Office 佈景主題</vt:lpstr>
      <vt:lpstr>PowerPoint 簡報</vt:lpstr>
      <vt:lpstr>PowerPoint 簡報</vt:lpstr>
      <vt:lpstr>PowerPoint 簡報</vt:lpstr>
      <vt:lpstr>實習成績考核</vt:lpstr>
      <vt:lpstr>校外實習評分依據</vt:lpstr>
      <vt:lpstr>校外實習評分依據</vt:lpstr>
      <vt:lpstr>校外實習評分依據</vt:lpstr>
      <vt:lpstr>校外實習評分依據</vt:lpstr>
      <vt:lpstr>校外實習評分依據</vt:lpstr>
      <vt:lpstr>實習相關辦法及規定</vt:lpstr>
      <vt:lpstr>實習相關辦法、法規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訪視老師</vt:lpstr>
      <vt:lpstr>實習輔導訪視</vt:lpstr>
      <vt:lpstr>PowerPoint 簡報</vt:lpstr>
      <vt:lpstr>PowerPoint 簡報</vt:lpstr>
      <vt:lpstr>PowerPoint 簡報</vt:lpstr>
      <vt:lpstr>餐旅產業的就業生態</vt:lpstr>
      <vt:lpstr>PowerPoint 簡報</vt:lpstr>
      <vt:lpstr>餐旅產業的就業生態</vt:lpstr>
      <vt:lpstr>餐旅產業的就業生態</vt:lpstr>
      <vt:lpstr>餐旅產業的就業生態</vt:lpstr>
      <vt:lpstr>勞健保相關法規說明</vt:lpstr>
      <vt:lpstr>勞健保相關法規說明</vt:lpstr>
      <vt:lpstr>PowerPoint 簡報</vt:lpstr>
      <vt:lpstr>與訪視老師、導師保持聯繫</vt:lpstr>
      <vt:lpstr>PowerPoint 簡報</vt:lpstr>
      <vt:lpstr>PowerPoint 簡報</vt:lpstr>
      <vt:lpstr>PowerPoint 簡報</vt:lpstr>
      <vt:lpstr>職場倫理及團隊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重要提醒外籍生  (居留證、工作證)</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Q&amp;A  時間</vt:lpstr>
      <vt:lpstr>PowerPoint 簡報</vt:lpstr>
      <vt:lpstr>誠摯祝福</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1942</cp:revision>
  <cp:lastPrinted>2022-12-23T06:26:15Z</cp:lastPrinted>
  <dcterms:created xsi:type="dcterms:W3CDTF">2011-01-04T12:54:17Z</dcterms:created>
  <dcterms:modified xsi:type="dcterms:W3CDTF">2022-12-26T03:54:21Z</dcterms:modified>
</cp:coreProperties>
</file>