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53" autoAdjust="0"/>
  </p:normalViewPr>
  <p:slideViewPr>
    <p:cSldViewPr snapToGrid="0">
      <p:cViewPr>
        <p:scale>
          <a:sx n="100" d="100"/>
          <a:sy n="100" d="100"/>
        </p:scale>
        <p:origin x="662" y="-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91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71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76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015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1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20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1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52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97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64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5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DA86-A34E-4665-85A5-35497FBA7A70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1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3416035" y="3993455"/>
            <a:ext cx="2088814" cy="788719"/>
            <a:chOff x="3033136" y="4895799"/>
            <a:chExt cx="1942497" cy="788719"/>
          </a:xfrm>
        </p:grpSpPr>
        <p:sp>
          <p:nvSpPr>
            <p:cNvPr id="59" name="Text Box 32"/>
            <p:cNvSpPr txBox="1">
              <a:spLocks noChangeArrowheads="1"/>
            </p:cNvSpPr>
            <p:nvPr/>
          </p:nvSpPr>
          <p:spPr bwMode="auto">
            <a:xfrm>
              <a:off x="3033136" y="4895799"/>
              <a:ext cx="1033608" cy="788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西餐烹調法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義大利經典麵食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與冰淇淋製作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廚務專業外語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歐陸主題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進階食品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烘焙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</a:p>
          </p:txBody>
        </p: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4017058" y="4895799"/>
              <a:ext cx="958575" cy="788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西式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點心實務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西式宴會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法式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甜點實務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餐酒搭配實務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時尚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西餐實務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蛋糕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裝飾實務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010" y="93050"/>
            <a:ext cx="8781929" cy="418646"/>
          </a:xfrm>
        </p:spPr>
        <p:txBody>
          <a:bodyPr>
            <a:noAutofit/>
          </a:bodyPr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餐旅管理系職涯進路圖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321B-62B6-4115-82C5-8BC1CCFFB1C0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87802" y="842732"/>
            <a:ext cx="1387928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</a:t>
            </a:r>
            <a:r>
              <a:rPr lang="zh-TW" altLang="en-US" sz="1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endParaRPr lang="zh-TW" altLang="en-US" sz="1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13548" y="842732"/>
            <a:ext cx="306978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專業課程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旅組</a:t>
            </a:r>
            <a:r>
              <a:rPr lang="zh-TW" altLang="en-US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：必修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zh-TW" altLang="en-US" sz="1100" b="1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選修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38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zh-TW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廚組：必修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61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zh-TW" altLang="en-US" sz="1100" b="1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64043" y="842732"/>
            <a:ext cx="137310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跨領域學習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17858" y="842731"/>
            <a:ext cx="2516272" cy="6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證照及執照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就業目標</a:t>
            </a:r>
          </a:p>
        </p:txBody>
      </p:sp>
      <p:sp>
        <p:nvSpPr>
          <p:cNvPr id="30" name="頁尾版面配置區 45"/>
          <p:cNvSpPr txBox="1">
            <a:spLocks noGrp="1"/>
          </p:cNvSpPr>
          <p:nvPr/>
        </p:nvSpPr>
        <p:spPr>
          <a:xfrm>
            <a:off x="2224369" y="5802915"/>
            <a:ext cx="2171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endParaRPr lang="en-US" altLang="zh-TW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cxnSp>
        <p:nvCxnSpPr>
          <p:cNvPr id="32" name="直線接點 31"/>
          <p:cNvCxnSpPr/>
          <p:nvPr/>
        </p:nvCxnSpPr>
        <p:spPr>
          <a:xfrm>
            <a:off x="2584959" y="1688658"/>
            <a:ext cx="1933934" cy="6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 bwMode="auto">
          <a:xfrm rot="5400000">
            <a:off x="4446662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 bwMode="auto">
          <a:xfrm rot="5400000">
            <a:off x="3509937" y="161966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1854836" y="4098412"/>
            <a:ext cx="1480451" cy="69739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餐旅衛生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安全與法規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西餐實務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進階西餐實務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烘焙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廚務行政管理與主廚養成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0" name="直線接點 39"/>
          <p:cNvCxnSpPr/>
          <p:nvPr/>
        </p:nvCxnSpPr>
        <p:spPr bwMode="auto">
          <a:xfrm rot="5400000">
            <a:off x="2512728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572781" y="2259625"/>
            <a:ext cx="1267678" cy="95425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餐飲暨食品創業學程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烘焙與點心學程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觀光休閒學程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文化觀光學程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美容管理學程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幸福兒童產業學程</a:t>
            </a:r>
          </a:p>
        </p:txBody>
      </p: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3441663" y="1769726"/>
            <a:ext cx="1842144" cy="2539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專業選修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5572354" y="1778882"/>
            <a:ext cx="1268107" cy="4807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畢業門檻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3" name="表格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14200"/>
              </p:ext>
            </p:extLst>
          </p:nvPr>
        </p:nvGraphicFramePr>
        <p:xfrm>
          <a:off x="7068264" y="1796040"/>
          <a:ext cx="2362954" cy="497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證照及執照</a:t>
                      </a: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9563">
                <a:tc>
                  <a:txBody>
                    <a:bodyPr/>
                    <a:lstStyle/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中餐烹調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葷、素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中式麵食加工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中式米食加工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西餐烹調乙、丙級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烘焙食品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麵包、西點蛋糕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美國飯店協會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CGPS</a:t>
                      </a: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－專業顧客服務管理師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飲料調製乙、丙級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餐飲服務丙級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旅館客房服務丙級</a:t>
                      </a:r>
                      <a:endParaRPr lang="zh-TW" altLang="zh-TW" sz="11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就業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2168">
                <a:tc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餐旅服務組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行李員、櫃檯接待員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客房服務員、領班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業務員、採購員、侍酒師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值班經理、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後場部門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主任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亞洲廚藝組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中餐助理廚師、主廚助理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主廚、點心廚師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西點助理廚師、麵包烘焙師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西點蛋糕師、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58558" y="483365"/>
            <a:ext cx="67085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zh-TW" altLang="en-US" sz="1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餐旅管理系教育目標</a:t>
            </a:r>
            <a:r>
              <a:rPr lang="zh-TW" altLang="en-US" sz="1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1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培育具餐旅知能及實作能力之專業</a:t>
            </a:r>
            <a:r>
              <a:rPr lang="zh-TW" altLang="zh-TW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人才</a:t>
            </a:r>
            <a:endParaRPr lang="en-US" altLang="zh-TW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1841810" y="2291424"/>
            <a:ext cx="1493477" cy="66510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旅館管理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旅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衛生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安全與法規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房務管理與實務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旅館英文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客務管理與實務</a:t>
            </a: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837" y="3156972"/>
            <a:ext cx="1480450" cy="637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餐旅衛生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安全與法規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中餐實務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中式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麵食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進階中餐實務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廚務行政管理與主廚養成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Text Box 29">
            <a:extLst>
              <a:ext uri="{FF2B5EF4-FFF2-40B4-BE49-F238E27FC236}">
                <a16:creationId xmlns:a16="http://schemas.microsoft.com/office/drawing/2014/main" id="{2871D80D-1EE6-44B1-9C82-CC1BF617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495" y="2957920"/>
            <a:ext cx="1265677" cy="2036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亞洲廚藝組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(13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6198296" y="1539863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996" y="1760726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專業必修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1971495" y="2056678"/>
            <a:ext cx="1288441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餐旅服務組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(12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967128" y="3867987"/>
            <a:ext cx="1265182" cy="189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西餐廚藝組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(13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37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8669" y="4892808"/>
            <a:ext cx="1378771" cy="1952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共同必修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48</a:t>
            </a: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12" name="群組 11"/>
          <p:cNvGrpSpPr/>
          <p:nvPr/>
        </p:nvGrpSpPr>
        <p:grpSpPr>
          <a:xfrm>
            <a:off x="1044415" y="5138202"/>
            <a:ext cx="2298886" cy="1524719"/>
            <a:chOff x="553009" y="5063674"/>
            <a:chExt cx="2298886" cy="1524719"/>
          </a:xfrm>
        </p:grpSpPr>
        <p:sp>
          <p:nvSpPr>
            <p:cNvPr id="49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009" y="5063674"/>
              <a:ext cx="1129275" cy="1524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管理概論                       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廚藝導論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餐旅標竿講座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咖啡與</a:t>
              </a:r>
              <a:r>
                <a:rPr lang="zh-TW" altLang="en-US" sz="800">
                  <a:latin typeface="標楷體" panose="03000509000000000000" pitchFamily="65" charset="-120"/>
                  <a:ea typeface="標楷體" panose="03000509000000000000" pitchFamily="65" charset="-120"/>
                </a:rPr>
                <a:t>茶</a:t>
              </a:r>
              <a:r>
                <a:rPr lang="zh-TW" altLang="en-US" sz="80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飲實務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餐旅英文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消費者心理學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自媒體經營與管理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校內實習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餐旅行銷管理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餐旅人力資源管理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6266" y="5063674"/>
              <a:ext cx="1165629" cy="1524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實務專題製作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校外實習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海外實習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專業實務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3795085" y="3784016"/>
            <a:ext cx="1425503" cy="2232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西餐廚藝組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(45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3795714" y="2049076"/>
            <a:ext cx="1387616" cy="1971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餐旅服務組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(27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3416035" y="3072342"/>
            <a:ext cx="2080969" cy="703010"/>
            <a:chOff x="3037584" y="3383792"/>
            <a:chExt cx="1925761" cy="703010"/>
          </a:xfrm>
        </p:grpSpPr>
        <p:sp>
          <p:nvSpPr>
            <p:cNvPr id="54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584" y="3383792"/>
              <a:ext cx="983623" cy="7030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刀工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廚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務專業外語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進階中式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麵食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餐飲藝術運用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日本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0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1207" y="3383792"/>
              <a:ext cx="942138" cy="7030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進階日本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中式宴會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泰式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進階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泰式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現代創新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中餐實務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3" name="Text Box 29">
            <a:extLst>
              <a:ext uri="{FF2B5EF4-FFF2-40B4-BE49-F238E27FC236}">
                <a16:creationId xmlns:a16="http://schemas.microsoft.com/office/drawing/2014/main" id="{2871D80D-1EE6-44B1-9C82-CC1BF617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648" y="2857837"/>
            <a:ext cx="1425503" cy="1973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亞洲廚藝組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(41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3423305" y="4987179"/>
            <a:ext cx="2403198" cy="1807564"/>
            <a:chOff x="2787231" y="1228814"/>
            <a:chExt cx="2274424" cy="1883149"/>
          </a:xfrm>
        </p:grpSpPr>
        <p:sp>
          <p:nvSpPr>
            <p:cNvPr id="66" name="Text Box 32"/>
            <p:cNvSpPr txBox="1">
              <a:spLocks noChangeArrowheads="1"/>
            </p:cNvSpPr>
            <p:nvPr/>
          </p:nvSpPr>
          <p:spPr bwMode="auto">
            <a:xfrm>
              <a:off x="2787231" y="1248819"/>
              <a:ext cx="1049816" cy="186314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食材與營養認識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餐飲服務實務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餐旅名著導讀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職場溝通與應用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酒類知識與調製實務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餐飲美學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基礎日文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餐旅會計及財報分析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菜單設計與說菜技巧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世界飲食文化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餐旅日文會話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餐旅法文會話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進階餐旅英文會話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義大利廚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藝實務</a:t>
              </a:r>
              <a:endPara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7" name="Text Box 32"/>
            <p:cNvSpPr txBox="1">
              <a:spLocks noChangeArrowheads="1"/>
            </p:cNvSpPr>
            <p:nvPr/>
          </p:nvSpPr>
          <p:spPr bwMode="auto">
            <a:xfrm>
              <a:off x="3837047" y="1228814"/>
              <a:ext cx="1224608" cy="188314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進階餐旅法文會話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進階餐旅日文會話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新服務型態應用與管理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餐旅創新服務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餐旅資訊系統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餐飲成本控制與分析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餐旅事故督導個案研究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旅產品銷售實務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創業管理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餐旅籌備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手工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巧克力實務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現代創新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中餐實務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餐旅義大利文會話</a:t>
              </a: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3413993" y="2273434"/>
            <a:ext cx="2090855" cy="561053"/>
            <a:chOff x="3068140" y="2262448"/>
            <a:chExt cx="2747486" cy="508368"/>
          </a:xfrm>
        </p:grpSpPr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>
              <a:off x="3068140" y="2267384"/>
              <a:ext cx="1421267" cy="50343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國際禮儀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桌邊服務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葡萄酒知識與運用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餐旅事故督導個案研究</a:t>
              </a: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8" name="Text Box 32"/>
            <p:cNvSpPr txBox="1">
              <a:spLocks noChangeArrowheads="1"/>
            </p:cNvSpPr>
            <p:nvPr/>
          </p:nvSpPr>
          <p:spPr bwMode="auto">
            <a:xfrm>
              <a:off x="4520033" y="2262448"/>
              <a:ext cx="1295593" cy="50332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會展實務與規劃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管家服務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餐旅籌備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69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782" y="4782084"/>
            <a:ext cx="1421369" cy="2050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共同選修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79</a:t>
            </a: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42362" y="2051231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核心通識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2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1" y="2265537"/>
            <a:ext cx="1221665" cy="3334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人文精神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服務學習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542362" y="2627027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基礎通識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(22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8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0" y="2874189"/>
            <a:ext cx="1221666" cy="127903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中文閱讀書寫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美學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歷史與文明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民主與法治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創意概論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創新思維與應用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應用程式設計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542361" y="4192712"/>
            <a:ext cx="1221665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分類通識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0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2" y="4453720"/>
            <a:ext cx="1221664" cy="33143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人文藝術類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自然科學類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8249741" y="1547432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977" y="1758804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通識課程</a:t>
            </a: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1126452" y="1531287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4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741</Words>
  <Application>Microsoft Office PowerPoint</Application>
  <PresentationFormat>A4 紙張 (210x297 公釐)</PresentationFormat>
  <Paragraphs>158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餐旅管理系職涯進路圖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營養系職涯進路圖</dc:title>
  <dc:creator>Miki Chu</dc:creator>
  <cp:lastModifiedBy>admin</cp:lastModifiedBy>
  <cp:revision>37</cp:revision>
  <cp:lastPrinted>2021-12-18T08:02:43Z</cp:lastPrinted>
  <dcterms:created xsi:type="dcterms:W3CDTF">2021-06-29T02:40:15Z</dcterms:created>
  <dcterms:modified xsi:type="dcterms:W3CDTF">2024-01-08T09:05:23Z</dcterms:modified>
</cp:coreProperties>
</file>