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63" autoAdjust="0"/>
    <p:restoredTop sz="94755" autoAdjust="0"/>
  </p:normalViewPr>
  <p:slideViewPr>
    <p:cSldViewPr snapToGrid="0">
      <p:cViewPr varScale="1">
        <p:scale>
          <a:sx n="80" d="100"/>
          <a:sy n="80" d="100"/>
        </p:scale>
        <p:origin x="6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91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71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76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015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1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20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1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52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97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64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5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DA86-A34E-4665-85A5-35497FBA7A70}" type="datetimeFigureOut">
              <a:rPr lang="zh-TW" altLang="en-US" smtClean="0"/>
              <a:t>2024/1/5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13A81-D84C-4154-8D76-4A5AAE21A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1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010" y="93050"/>
            <a:ext cx="8781929" cy="418646"/>
          </a:xfrm>
        </p:spPr>
        <p:txBody>
          <a:bodyPr>
            <a:noAutofit/>
          </a:bodyPr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餐旅管理系職涯進路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進修部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321B-62B6-4115-82C5-8BC1CCFFB1C0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87802" y="842732"/>
            <a:ext cx="1387928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</a:t>
            </a:r>
            <a:r>
              <a:rPr lang="zh-TW" altLang="en-US" sz="1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教育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1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endParaRPr lang="zh-TW" altLang="en-US" sz="1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13548" y="842732"/>
            <a:ext cx="306978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364043" y="842732"/>
            <a:ext cx="1373103" cy="674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跨領域學習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17858" y="842731"/>
            <a:ext cx="2516272" cy="6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證照及執照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就業目標</a:t>
            </a:r>
          </a:p>
        </p:txBody>
      </p:sp>
      <p:sp>
        <p:nvSpPr>
          <p:cNvPr id="30" name="頁尾版面配置區 45"/>
          <p:cNvSpPr txBox="1">
            <a:spLocks noGrp="1"/>
          </p:cNvSpPr>
          <p:nvPr/>
        </p:nvSpPr>
        <p:spPr>
          <a:xfrm>
            <a:off x="2224369" y="5802915"/>
            <a:ext cx="21717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endParaRPr lang="en-US" altLang="zh-TW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cxnSp>
        <p:nvCxnSpPr>
          <p:cNvPr id="32" name="直線接點 31"/>
          <p:cNvCxnSpPr/>
          <p:nvPr/>
        </p:nvCxnSpPr>
        <p:spPr>
          <a:xfrm>
            <a:off x="2584959" y="1688658"/>
            <a:ext cx="1933934" cy="67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 bwMode="auto">
          <a:xfrm rot="5400000">
            <a:off x="4446662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 bwMode="auto">
          <a:xfrm rot="5400000">
            <a:off x="3509937" y="161966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接點 39"/>
          <p:cNvCxnSpPr/>
          <p:nvPr/>
        </p:nvCxnSpPr>
        <p:spPr bwMode="auto">
          <a:xfrm rot="5400000">
            <a:off x="2512728" y="1754394"/>
            <a:ext cx="1444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572781" y="2259625"/>
            <a:ext cx="1267678" cy="95425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餐飲暨食品創業學程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烘焙與點心學程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觀光休閒學程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文化觀光學程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美容管理學程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800" dirty="0">
                <a:latin typeface="標楷體" panose="03000509000000000000" pitchFamily="65" charset="-120"/>
                <a:ea typeface="標楷體" panose="03000509000000000000" pitchFamily="65" charset="-120"/>
              </a:rPr>
              <a:t>幸福兒童產業學程</a:t>
            </a:r>
          </a:p>
        </p:txBody>
      </p: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3661017" y="1769726"/>
            <a:ext cx="1622789" cy="2539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r>
              <a:rPr lang="zh-TW" altLang="en-US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選修</a:t>
            </a:r>
            <a:r>
              <a:rPr lang="en-US" altLang="zh-TW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(60</a:t>
            </a:r>
            <a:r>
              <a:rPr lang="zh-TW" altLang="en-US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200" b="1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5572354" y="1778882"/>
            <a:ext cx="1268107" cy="4807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defRPr/>
            </a:pP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畢業門檻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3" name="表格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14200"/>
              </p:ext>
            </p:extLst>
          </p:nvPr>
        </p:nvGraphicFramePr>
        <p:xfrm>
          <a:off x="7068264" y="1796040"/>
          <a:ext cx="2362954" cy="4971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證照及執照</a:t>
                      </a: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9563">
                <a:tc>
                  <a:txBody>
                    <a:bodyPr/>
                    <a:lstStyle/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中餐烹調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葷、素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中式麵食加工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中式米食加工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西餐烹調乙、丙級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烘焙食品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麵包、西點蛋糕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美國飯店協會</a:t>
                      </a:r>
                      <a:r>
                        <a:rPr lang="en-US" altLang="zh-TW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CGPS</a:t>
                      </a: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－專業顧客服務管理師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飲料調製乙、丙級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餐飲服務丙級</a:t>
                      </a:r>
                      <a:endParaRPr lang="en-US" altLang="zh-TW" sz="11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11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旅館客房服務丙級</a:t>
                      </a:r>
                      <a:endParaRPr lang="zh-TW" altLang="zh-TW" sz="1100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就業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2168">
                <a:tc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餐旅服務組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行李員、櫃檯接待員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客房服務員、領班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業務員、採購員、侍酒師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值班經理、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前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後場部門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主任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亞洲廚藝組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中餐助理廚師、主廚助理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主廚、點心廚師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西餐廚藝組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西點助理廚師、麵包烘焙師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西點蛋糕師、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西餐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副</a:t>
                      </a:r>
                      <a:r>
                        <a:rPr lang="en-US" altLang="zh-TW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主廚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自行創業</a:t>
                      </a: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indent="0">
                        <a:lnSpc>
                          <a:spcPts val="1200"/>
                        </a:lnSpc>
                        <a:buFont typeface="Arial" panose="020B0604020202020204" pitchFamily="34" charset="0"/>
                        <a:buNone/>
                      </a:pPr>
                      <a:endParaRPr lang="en-US" altLang="zh-TW" sz="10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458558" y="483365"/>
            <a:ext cx="67085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zh-TW" altLang="en-US" sz="16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餐旅管理系教育目標</a:t>
            </a:r>
            <a:r>
              <a:rPr lang="zh-TW" altLang="en-US" sz="16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zh-TW" sz="1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培育具餐旅知能及實作能力之專業</a:t>
            </a:r>
            <a:r>
              <a:rPr lang="zh-TW" altLang="zh-TW" sz="16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人才</a:t>
            </a:r>
            <a:endParaRPr lang="en-US" altLang="zh-TW" sz="16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6198296" y="1539863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574" y="1760726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專業必修</a:t>
            </a:r>
            <a:r>
              <a:rPr lang="en-US" altLang="zh-TW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(62</a:t>
            </a:r>
            <a:r>
              <a:rPr lang="zh-TW" altLang="en-US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2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12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9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574" y="2047682"/>
            <a:ext cx="1387928" cy="412035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管理概論                       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餐飲管理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咖啡與茶飲實務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餐飲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消費者心理學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自媒體經營與管理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旅行銷管理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餐旅人力資源管理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食材營養與認識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職場溝通與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應用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餐旅會計及財報分析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餐飲成本控制與分析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國際禮儀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餐旅資訊系統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中餐實務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進階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中餐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餐飲衛生安全與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法規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餐飲服務實務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西餐實務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進階西餐</a:t>
            </a: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旅館</a:t>
            </a: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房務管理與實務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中式麵食實務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顧客抱怨處理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客務管理實務</a:t>
            </a: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食品烘培實務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6" name="Text Box 32"/>
          <p:cNvSpPr txBox="1">
            <a:spLocks noChangeArrowheads="1"/>
          </p:cNvSpPr>
          <p:nvPr/>
        </p:nvSpPr>
        <p:spPr bwMode="auto">
          <a:xfrm>
            <a:off x="3645050" y="2047682"/>
            <a:ext cx="1657499" cy="441026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酒類知識實務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餐飲美學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菜單</a:t>
            </a: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設計與說菜技巧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進階</a:t>
            </a: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餐旅英文會話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世界飲食文化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顧客關係管理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新服務型態應用與管理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大數據決策管理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餐飲活動規劃管理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手工巧克力實務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創業管理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餐旅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籌備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會展實務與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規劃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餐飲藝術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應用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餐旅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市場調查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餐旅投資理財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日本料理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進階中式麵食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進階食品烘培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養生蔬果飲品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進階日本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料理實務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葡萄酒知識與運用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餐旅產品銷售實務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亞洲料理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歐陸主題餐點</a:t>
            </a:r>
            <a:r>
              <a:rPr lang="zh-TW" altLang="en-US" sz="105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實務</a:t>
            </a:r>
            <a:endParaRPr lang="en-US" altLang="zh-TW" sz="105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1050" dirty="0">
                <a:latin typeface="標楷體" panose="03000509000000000000" pitchFamily="65" charset="-120"/>
                <a:ea typeface="標楷體" panose="03000509000000000000" pitchFamily="65" charset="-120"/>
              </a:rPr>
              <a:t>廚務行政管理與主廚養成</a:t>
            </a:r>
            <a:endParaRPr lang="en-US" altLang="zh-TW" sz="105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542362" y="2051231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核心通識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2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1" y="2265537"/>
            <a:ext cx="1221665" cy="33342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</a:t>
            </a:r>
            <a:r>
              <a:rPr lang="zh-TW" altLang="en-US" sz="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542362" y="2627027"/>
            <a:ext cx="1221664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基礎通識</a:t>
            </a:r>
            <a:r>
              <a:rPr lang="en-US" altLang="zh-TW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(20</a:t>
            </a:r>
            <a:r>
              <a:rPr lang="zh-TW" altLang="en-US" sz="1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78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0" y="2874189"/>
            <a:ext cx="1221666" cy="127903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中文閱讀書寫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美學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歷史與文明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民主與法治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創意概論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應用</a:t>
            </a: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程式設計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542361" y="4192712"/>
            <a:ext cx="1221665" cy="2222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分類通識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(4</a:t>
            </a:r>
            <a:r>
              <a:rPr lang="zh-TW" altLang="en-US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1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80" name="Text Box 32">
            <a:extLst>
              <a:ext uri="{FF2B5EF4-FFF2-40B4-BE49-F238E27FC236}">
                <a16:creationId xmlns:a16="http://schemas.microsoft.com/office/drawing/2014/main" id="{D76FFAAE-74F2-4193-B2FC-6FE9601F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62" y="4453720"/>
            <a:ext cx="1221664" cy="33143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6E3BC"/>
              </a:gs>
            </a:gsLst>
            <a:lin ang="54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人文藝術類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r>
              <a:rPr lang="zh-TW" altLang="en-US" sz="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自然科學類</a:t>
            </a: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>
              <a:lnSpc>
                <a:spcPct val="112000"/>
              </a:lnSpc>
              <a:defRPr/>
            </a:pPr>
            <a:endParaRPr lang="en-US" altLang="zh-TW" sz="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7" name="直線接點 56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8249741" y="1547432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32">
            <a:extLst>
              <a:ext uri="{FF2B5EF4-FFF2-40B4-BE49-F238E27FC236}">
                <a16:creationId xmlns:a16="http://schemas.microsoft.com/office/drawing/2014/main" id="{F201C844-D87F-4307-AF02-057205984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977" y="1758804"/>
            <a:ext cx="1387928" cy="2726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zh-TW" altLang="en-US" sz="1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通識課程</a:t>
            </a: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8230958C-8F1B-46FC-9A07-18759503891A}"/>
              </a:ext>
            </a:extLst>
          </p:cNvPr>
          <p:cNvCxnSpPr/>
          <p:nvPr/>
        </p:nvCxnSpPr>
        <p:spPr>
          <a:xfrm>
            <a:off x="1126452" y="1531287"/>
            <a:ext cx="0" cy="2384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4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503</Words>
  <Application>Microsoft Office PowerPoint</Application>
  <PresentationFormat>A4 紙張 (210x297 公釐)</PresentationFormat>
  <Paragraphs>112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餐旅管理系職涯進路圖(進修部)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營養系職涯進路圖</dc:title>
  <dc:creator>Miki Chu</dc:creator>
  <cp:lastModifiedBy>admin</cp:lastModifiedBy>
  <cp:revision>49</cp:revision>
  <cp:lastPrinted>2021-12-18T08:02:43Z</cp:lastPrinted>
  <dcterms:created xsi:type="dcterms:W3CDTF">2021-06-29T02:40:15Z</dcterms:created>
  <dcterms:modified xsi:type="dcterms:W3CDTF">2024-01-05T05:58:22Z</dcterms:modified>
</cp:coreProperties>
</file>