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55"/>
  </p:notesMasterIdLst>
  <p:handoutMasterIdLst>
    <p:handoutMasterId r:id="rId56"/>
  </p:handoutMasterIdLst>
  <p:sldIdLst>
    <p:sldId id="927" r:id="rId2"/>
    <p:sldId id="1266" r:id="rId3"/>
    <p:sldId id="1136" r:id="rId4"/>
    <p:sldId id="1183" r:id="rId5"/>
    <p:sldId id="1210" r:id="rId6"/>
    <p:sldId id="1273" r:id="rId7"/>
    <p:sldId id="1213" r:id="rId8"/>
    <p:sldId id="1274" r:id="rId9"/>
    <p:sldId id="1235" r:id="rId10"/>
    <p:sldId id="1184" r:id="rId11"/>
    <p:sldId id="1148" r:id="rId12"/>
    <p:sldId id="1200" r:id="rId13"/>
    <p:sldId id="1219" r:id="rId14"/>
    <p:sldId id="1203" r:id="rId15"/>
    <p:sldId id="1206" r:id="rId16"/>
    <p:sldId id="1275" r:id="rId17"/>
    <p:sldId id="1194" r:id="rId18"/>
    <p:sldId id="1268" r:id="rId19"/>
    <p:sldId id="1269" r:id="rId20"/>
    <p:sldId id="1147" r:id="rId21"/>
    <p:sldId id="1146" r:id="rId22"/>
    <p:sldId id="1236" r:id="rId23"/>
    <p:sldId id="1248" r:id="rId24"/>
    <p:sldId id="1260" r:id="rId25"/>
    <p:sldId id="1261" r:id="rId26"/>
    <p:sldId id="1262" r:id="rId27"/>
    <p:sldId id="1264" r:id="rId28"/>
    <p:sldId id="1265" r:id="rId29"/>
    <p:sldId id="1185" r:id="rId30"/>
    <p:sldId id="1267" r:id="rId31"/>
    <p:sldId id="1224" r:id="rId32"/>
    <p:sldId id="1221" r:id="rId33"/>
    <p:sldId id="1223" r:id="rId34"/>
    <p:sldId id="1249" r:id="rId35"/>
    <p:sldId id="1225" r:id="rId36"/>
    <p:sldId id="1226" r:id="rId37"/>
    <p:sldId id="1173" r:id="rId38"/>
    <p:sldId id="1227" r:id="rId39"/>
    <p:sldId id="1228" r:id="rId40"/>
    <p:sldId id="1215" r:id="rId41"/>
    <p:sldId id="1198" r:id="rId42"/>
    <p:sldId id="1177" r:id="rId43"/>
    <p:sldId id="1270" r:id="rId44"/>
    <p:sldId id="1272" r:id="rId45"/>
    <p:sldId id="1178" r:id="rId46"/>
    <p:sldId id="1237" r:id="rId47"/>
    <p:sldId id="1238" r:id="rId48"/>
    <p:sldId id="1239" r:id="rId49"/>
    <p:sldId id="1240" r:id="rId50"/>
    <p:sldId id="1241" r:id="rId51"/>
    <p:sldId id="1257" r:id="rId52"/>
    <p:sldId id="1258" r:id="rId53"/>
    <p:sldId id="1182" r:id="rId54"/>
  </p:sldIdLst>
  <p:sldSz cx="6858000" cy="5143500"/>
  <p:notesSz cx="6797675" cy="99298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B320DD7-FAAF-4EFB-87CD-71D6B5A5ED85}">
          <p14:sldIdLst>
            <p14:sldId id="927"/>
            <p14:sldId id="1266"/>
            <p14:sldId id="1136"/>
            <p14:sldId id="1183"/>
            <p14:sldId id="1210"/>
            <p14:sldId id="1273"/>
            <p14:sldId id="1213"/>
            <p14:sldId id="1274"/>
            <p14:sldId id="1235"/>
            <p14:sldId id="1184"/>
            <p14:sldId id="1148"/>
            <p14:sldId id="1200"/>
            <p14:sldId id="1219"/>
            <p14:sldId id="1203"/>
            <p14:sldId id="1206"/>
            <p14:sldId id="1275"/>
            <p14:sldId id="1194"/>
            <p14:sldId id="1268"/>
            <p14:sldId id="1269"/>
            <p14:sldId id="1147"/>
            <p14:sldId id="1146"/>
            <p14:sldId id="1236"/>
            <p14:sldId id="1248"/>
            <p14:sldId id="1260"/>
            <p14:sldId id="1261"/>
            <p14:sldId id="1262"/>
            <p14:sldId id="1264"/>
            <p14:sldId id="1265"/>
            <p14:sldId id="1185"/>
            <p14:sldId id="1267"/>
            <p14:sldId id="1224"/>
            <p14:sldId id="1221"/>
            <p14:sldId id="1223"/>
            <p14:sldId id="1249"/>
            <p14:sldId id="1225"/>
            <p14:sldId id="1226"/>
            <p14:sldId id="1173"/>
            <p14:sldId id="1227"/>
            <p14:sldId id="1228"/>
            <p14:sldId id="1215"/>
            <p14:sldId id="1198"/>
            <p14:sldId id="1177"/>
            <p14:sldId id="1270"/>
            <p14:sldId id="1272"/>
            <p14:sldId id="1178"/>
            <p14:sldId id="1237"/>
            <p14:sldId id="1238"/>
            <p14:sldId id="1239"/>
            <p14:sldId id="1240"/>
            <p14:sldId id="1241"/>
            <p14:sldId id="1257"/>
            <p14:sldId id="1258"/>
            <p14:sldId id="1182"/>
          </p14:sldIdLst>
        </p14:section>
        <p14:section name="未命名的章節" id="{1E817A2E-E1B3-419C-A803-0CEEE6873A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7B4"/>
    <a:srgbClr val="00589A"/>
    <a:srgbClr val="AC8300"/>
    <a:srgbClr val="003300"/>
    <a:srgbClr val="FBF7DD"/>
    <a:srgbClr val="FEFDE2"/>
    <a:srgbClr val="FEFDE6"/>
    <a:srgbClr val="FEFDD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 autoAdjust="0"/>
    <p:restoredTop sz="88107" autoAdjust="0"/>
  </p:normalViewPr>
  <p:slideViewPr>
    <p:cSldViewPr>
      <p:cViewPr varScale="1">
        <p:scale>
          <a:sx n="91" d="100"/>
          <a:sy n="91" d="100"/>
        </p:scale>
        <p:origin x="1502" y="67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270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7B1BA-43FA-44BF-A290-761DC07FBFB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F329265-FD6A-4229-8BFB-BC5C7C25943C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實習相關辦法、法規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54FF0E-79F8-40D9-B118-D07A0599695B}" type="parTrans" cxnId="{E4A09880-ADDF-4D8B-93B2-CCBA4B869EBE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795EFD-FD6E-4782-B073-C4674868A577}" type="sibTrans" cxnId="{E4A09880-ADDF-4D8B-93B2-CCBA4B869EBE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F944B8-4773-48E3-A1EE-2D9A9DFEFD80}">
      <dgm:prSet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師長的叮嚀</a:t>
          </a:r>
          <a:endParaRPr lang="en-US" altLang="zh-TW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676182-7464-47A7-A47E-519F9FCC9E0E}" type="parTrans" cxnId="{B73AF892-C07B-47E0-85BC-9AA9DE46AFF9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FCE6F4-F7C1-4A31-A762-CB3D94E7CC5F}" type="sibTrans" cxnId="{B73AF892-C07B-47E0-85BC-9AA9DE46AFF9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C07F92-C593-46E2-BB80-3DC0112FE84C}">
      <dgm:prSet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實習相關日程說明</a:t>
          </a:r>
          <a:endParaRPr lang="en-US" altLang="zh-TW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D7543D-3BBF-45D8-A493-C70083547200}" type="parTrans" cxnId="{0253016E-7946-4220-8D19-39B36AE5C44C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D041E7-0051-47AB-BCCE-57713D15CB16}" type="sibTrans" cxnId="{0253016E-7946-4220-8D19-39B36AE5C44C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478E9-F5AE-4DE7-9137-9539E24F5E04}">
      <dgm:prSet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實習報告書寫說明</a:t>
          </a:r>
          <a:endParaRPr lang="en-US" altLang="zh-TW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D4B9E5-8F3B-4EF1-AD2B-0DA4918C4346}" type="parTrans" cxnId="{D037A958-97E9-4251-BB56-3E2DAF3C99AB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FBD964-716B-4B08-93E7-8989C579A05E}" type="sibTrans" cxnId="{D037A958-97E9-4251-BB56-3E2DAF3C99AB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AE04A4-001E-4AE1-8FBE-BE21D6865DB4}">
      <dgm:prSet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實習注意事項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755858-E19D-4C32-9E29-111D47A5935D}" type="parTrans" cxnId="{D84F07C5-FCCB-4DC3-8879-E2186062D6C8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0FD799-279D-411E-9AB2-EBAF018780F8}" type="sibTrans" cxnId="{D84F07C5-FCCB-4DC3-8879-E2186062D6C8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D30E5E-3085-424A-9B82-E9CC83A85DAE}">
      <dgm:prSet custT="1"/>
      <dgm:spPr/>
      <dgm:t>
        <a:bodyPr/>
        <a:lstStyle/>
        <a:p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5ED0CC-C072-40B6-96CC-0CE195AE1051}" type="parTrans" cxnId="{DA934639-6B30-43E5-82CA-7D9658372164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9C7E61-7F76-4A53-8F4B-9CECF2C0CED4}" type="sibTrans" cxnId="{DA934639-6B30-43E5-82CA-7D9658372164}">
      <dgm:prSet/>
      <dgm:spPr/>
      <dgm:t>
        <a:bodyPr/>
        <a:lstStyle/>
        <a:p>
          <a:endParaRPr lang="zh-TW" altLang="en-US" sz="2200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864A2B-2E1E-4295-B0CB-4915ED1AEB28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實習成績考核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584DA3-6BC0-4E06-AB95-037B311C84C7}" type="parTrans" cxnId="{10C0C1C5-E635-44A4-84CF-E3BBDD99A059}">
      <dgm:prSet/>
      <dgm:spPr/>
      <dgm:t>
        <a:bodyPr/>
        <a:lstStyle/>
        <a:p>
          <a:endParaRPr lang="zh-TW" altLang="en-US" sz="2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9F3AC0-1B2F-422B-8621-6B7347BED90B}" type="sibTrans" cxnId="{10C0C1C5-E635-44A4-84CF-E3BBDD99A059}">
      <dgm:prSet/>
      <dgm:spPr/>
      <dgm:t>
        <a:bodyPr/>
        <a:lstStyle/>
        <a:p>
          <a:endParaRPr lang="zh-TW" altLang="en-US" sz="2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C28C78-FAD6-44A2-941A-DDB05E691855}">
      <dgm:prSet custT="1"/>
      <dgm:spPr/>
      <dgm:t>
        <a:bodyPr/>
        <a:lstStyle/>
        <a:p>
          <a:r>
            <a:rPr lang="zh-TW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實習訪視</a:t>
          </a: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及輔導</a:t>
          </a:r>
          <a:endParaRPr lang="en-US" altLang="zh-TW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E177D9-4EF5-4825-A7DA-FE9C7DADDD9A}" type="parTrans" cxnId="{32812F19-646D-4159-BA26-C0F9EAEF265E}">
      <dgm:prSet/>
      <dgm:spPr/>
      <dgm:t>
        <a:bodyPr/>
        <a:lstStyle/>
        <a:p>
          <a:endParaRPr lang="zh-TW" altLang="en-US" sz="2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528834-345B-4D24-BCBB-02B6CCAAEDC7}" type="sibTrans" cxnId="{32812F19-646D-4159-BA26-C0F9EAEF265E}">
      <dgm:prSet/>
      <dgm:spPr/>
      <dgm:t>
        <a:bodyPr/>
        <a:lstStyle/>
        <a:p>
          <a:endParaRPr lang="zh-TW" altLang="en-US" sz="2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49473-1689-42CB-9B1A-00109ED3E2A5}" type="pres">
      <dgm:prSet presAssocID="{A107B1BA-43FA-44BF-A290-761DC07FBF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79CA1DA-D7FA-4842-A119-8EDA3E858EFA}" type="pres">
      <dgm:prSet presAssocID="{A107B1BA-43FA-44BF-A290-761DC07FBFB8}" presName="Name1" presStyleCnt="0"/>
      <dgm:spPr/>
      <dgm:t>
        <a:bodyPr/>
        <a:lstStyle/>
        <a:p>
          <a:endParaRPr lang="zh-TW" altLang="en-US"/>
        </a:p>
      </dgm:t>
    </dgm:pt>
    <dgm:pt modelId="{853207C8-8DF5-4B13-B5CE-1931A3932752}" type="pres">
      <dgm:prSet presAssocID="{A107B1BA-43FA-44BF-A290-761DC07FBFB8}" presName="cycle" presStyleCnt="0"/>
      <dgm:spPr/>
      <dgm:t>
        <a:bodyPr/>
        <a:lstStyle/>
        <a:p>
          <a:endParaRPr lang="zh-TW" altLang="en-US"/>
        </a:p>
      </dgm:t>
    </dgm:pt>
    <dgm:pt modelId="{A56B706D-CF70-457A-AD7A-33F93C8D8DC4}" type="pres">
      <dgm:prSet presAssocID="{A107B1BA-43FA-44BF-A290-761DC07FBFB8}" presName="srcNode" presStyleLbl="node1" presStyleIdx="0" presStyleCnt="7"/>
      <dgm:spPr/>
      <dgm:t>
        <a:bodyPr/>
        <a:lstStyle/>
        <a:p>
          <a:endParaRPr lang="zh-TW" altLang="en-US"/>
        </a:p>
      </dgm:t>
    </dgm:pt>
    <dgm:pt modelId="{C71FB5C3-977E-40ED-A79F-04C8122DCC89}" type="pres">
      <dgm:prSet presAssocID="{A107B1BA-43FA-44BF-A290-761DC07FBFB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8FD92020-25F9-4491-83FE-AAAEA42B724F}" type="pres">
      <dgm:prSet presAssocID="{A107B1BA-43FA-44BF-A290-761DC07FBFB8}" presName="extraNode" presStyleLbl="node1" presStyleIdx="0" presStyleCnt="7"/>
      <dgm:spPr/>
      <dgm:t>
        <a:bodyPr/>
        <a:lstStyle/>
        <a:p>
          <a:endParaRPr lang="zh-TW" altLang="en-US"/>
        </a:p>
      </dgm:t>
    </dgm:pt>
    <dgm:pt modelId="{92708E57-FE59-494B-BA4F-F3D982DD539C}" type="pres">
      <dgm:prSet presAssocID="{A107B1BA-43FA-44BF-A290-761DC07FBFB8}" presName="dstNode" presStyleLbl="node1" presStyleIdx="0" presStyleCnt="7"/>
      <dgm:spPr/>
      <dgm:t>
        <a:bodyPr/>
        <a:lstStyle/>
        <a:p>
          <a:endParaRPr lang="zh-TW" altLang="en-US"/>
        </a:p>
      </dgm:t>
    </dgm:pt>
    <dgm:pt modelId="{4A3F02AE-6539-4080-815F-C37D710D1A0E}" type="pres">
      <dgm:prSet presAssocID="{77864A2B-2E1E-4295-B0CB-4915ED1AEB2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BB189E-42D3-4B34-A514-4465320ED6B0}" type="pres">
      <dgm:prSet presAssocID="{77864A2B-2E1E-4295-B0CB-4915ED1AEB28}" presName="accent_1" presStyleCnt="0"/>
      <dgm:spPr/>
      <dgm:t>
        <a:bodyPr/>
        <a:lstStyle/>
        <a:p>
          <a:endParaRPr lang="zh-TW" altLang="en-US"/>
        </a:p>
      </dgm:t>
    </dgm:pt>
    <dgm:pt modelId="{98E6363D-0299-4D5D-B36C-0A534E57CAF7}" type="pres">
      <dgm:prSet presAssocID="{77864A2B-2E1E-4295-B0CB-4915ED1AEB28}" presName="accentRepeatNode" presStyleLbl="solidFgAcc1" presStyleIdx="0" presStyleCnt="7"/>
      <dgm:spPr/>
      <dgm:t>
        <a:bodyPr/>
        <a:lstStyle/>
        <a:p>
          <a:endParaRPr lang="zh-TW" altLang="en-US"/>
        </a:p>
      </dgm:t>
    </dgm:pt>
    <dgm:pt modelId="{54B65C99-7822-4E85-BB4D-7A1DA7280DB6}" type="pres">
      <dgm:prSet presAssocID="{CF329265-FD6A-4229-8BFB-BC5C7C25943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837ECE-DC94-402B-9462-350B370CB3FC}" type="pres">
      <dgm:prSet presAssocID="{CF329265-FD6A-4229-8BFB-BC5C7C25943C}" presName="accent_2" presStyleCnt="0"/>
      <dgm:spPr/>
      <dgm:t>
        <a:bodyPr/>
        <a:lstStyle/>
        <a:p>
          <a:endParaRPr lang="zh-TW" altLang="en-US"/>
        </a:p>
      </dgm:t>
    </dgm:pt>
    <dgm:pt modelId="{2C4BCF02-D4FF-44C7-BC89-751F2A2E6CAA}" type="pres">
      <dgm:prSet presAssocID="{CF329265-FD6A-4229-8BFB-BC5C7C25943C}" presName="accentRepeatNode" presStyleLbl="solidFgAcc1" presStyleIdx="1" presStyleCnt="7"/>
      <dgm:spPr/>
      <dgm:t>
        <a:bodyPr/>
        <a:lstStyle/>
        <a:p>
          <a:endParaRPr lang="zh-TW" altLang="en-US"/>
        </a:p>
      </dgm:t>
    </dgm:pt>
    <dgm:pt modelId="{980C0326-DAA8-4CC9-B1F2-B9D6F8FE0B26}" type="pres">
      <dgm:prSet presAssocID="{64C28C78-FAD6-44A2-941A-DDB05E69185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E25D09-9B1F-4BE4-8027-9C3F3FB8CF98}" type="pres">
      <dgm:prSet presAssocID="{64C28C78-FAD6-44A2-941A-DDB05E691855}" presName="accent_3" presStyleCnt="0"/>
      <dgm:spPr/>
      <dgm:t>
        <a:bodyPr/>
        <a:lstStyle/>
        <a:p>
          <a:endParaRPr lang="zh-TW" altLang="en-US"/>
        </a:p>
      </dgm:t>
    </dgm:pt>
    <dgm:pt modelId="{9A81C066-2DAA-48C3-8194-D0D49800799B}" type="pres">
      <dgm:prSet presAssocID="{64C28C78-FAD6-44A2-941A-DDB05E691855}" presName="accentRepeatNode" presStyleLbl="solidFgAcc1" presStyleIdx="2" presStyleCnt="7"/>
      <dgm:spPr/>
      <dgm:t>
        <a:bodyPr/>
        <a:lstStyle/>
        <a:p>
          <a:endParaRPr lang="zh-TW" altLang="en-US"/>
        </a:p>
      </dgm:t>
    </dgm:pt>
    <dgm:pt modelId="{0887C96D-8591-46AB-97CE-2AA71672D014}" type="pres">
      <dgm:prSet presAssocID="{50F944B8-4773-48E3-A1EE-2D9A9DFEFD8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789838-9F63-4931-AE57-09336FD04224}" type="pres">
      <dgm:prSet presAssocID="{50F944B8-4773-48E3-A1EE-2D9A9DFEFD80}" presName="accent_4" presStyleCnt="0"/>
      <dgm:spPr/>
      <dgm:t>
        <a:bodyPr/>
        <a:lstStyle/>
        <a:p>
          <a:endParaRPr lang="zh-TW" altLang="en-US"/>
        </a:p>
      </dgm:t>
    </dgm:pt>
    <dgm:pt modelId="{4F9C6B9F-8EB0-4AD8-BE78-339D6E9891E8}" type="pres">
      <dgm:prSet presAssocID="{50F944B8-4773-48E3-A1EE-2D9A9DFEFD80}" presName="accentRepeatNode" presStyleLbl="solidFgAcc1" presStyleIdx="3" presStyleCnt="7"/>
      <dgm:spPr/>
      <dgm:t>
        <a:bodyPr/>
        <a:lstStyle/>
        <a:p>
          <a:endParaRPr lang="zh-TW" altLang="en-US"/>
        </a:p>
      </dgm:t>
    </dgm:pt>
    <dgm:pt modelId="{8075D6BA-CED9-4EBD-93F3-985825DB50DD}" type="pres">
      <dgm:prSet presAssocID="{FFC07F92-C593-46E2-BB80-3DC0112FE8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013B85-419C-419F-9C45-2C9A5C02FBF8}" type="pres">
      <dgm:prSet presAssocID="{FFC07F92-C593-46E2-BB80-3DC0112FE84C}" presName="accent_5" presStyleCnt="0"/>
      <dgm:spPr/>
      <dgm:t>
        <a:bodyPr/>
        <a:lstStyle/>
        <a:p>
          <a:endParaRPr lang="zh-TW" altLang="en-US"/>
        </a:p>
      </dgm:t>
    </dgm:pt>
    <dgm:pt modelId="{02404C38-F3D4-4566-8C34-E4E641A352B7}" type="pres">
      <dgm:prSet presAssocID="{FFC07F92-C593-46E2-BB80-3DC0112FE84C}" presName="accentRepeatNode" presStyleLbl="solidFgAcc1" presStyleIdx="4" presStyleCnt="7"/>
      <dgm:spPr/>
      <dgm:t>
        <a:bodyPr/>
        <a:lstStyle/>
        <a:p>
          <a:endParaRPr lang="zh-TW" altLang="en-US"/>
        </a:p>
      </dgm:t>
    </dgm:pt>
    <dgm:pt modelId="{BB400DB6-52D8-4B95-AAEA-D8B131DF04F3}" type="pres">
      <dgm:prSet presAssocID="{6E8478E9-F5AE-4DE7-9137-9539E24F5E0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974BF-0E99-44BD-91AF-0773AE788C79}" type="pres">
      <dgm:prSet presAssocID="{6E8478E9-F5AE-4DE7-9137-9539E24F5E04}" presName="accent_6" presStyleCnt="0"/>
      <dgm:spPr/>
      <dgm:t>
        <a:bodyPr/>
        <a:lstStyle/>
        <a:p>
          <a:endParaRPr lang="zh-TW" altLang="en-US"/>
        </a:p>
      </dgm:t>
    </dgm:pt>
    <dgm:pt modelId="{1C22CBF7-E067-49DE-8618-A86687CDA38D}" type="pres">
      <dgm:prSet presAssocID="{6E8478E9-F5AE-4DE7-9137-9539E24F5E04}" presName="accentRepeatNode" presStyleLbl="solidFgAcc1" presStyleIdx="5" presStyleCnt="7"/>
      <dgm:spPr/>
      <dgm:t>
        <a:bodyPr/>
        <a:lstStyle/>
        <a:p>
          <a:endParaRPr lang="zh-TW" altLang="en-US"/>
        </a:p>
      </dgm:t>
    </dgm:pt>
    <dgm:pt modelId="{6ABB1E34-B9B1-4AC8-8C53-E95B0F2E2D5B}" type="pres">
      <dgm:prSet presAssocID="{A2AE04A4-001E-4AE1-8FBE-BE21D6865DB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77BEA8-B75D-43BD-88D1-6F0971DDAE39}" type="pres">
      <dgm:prSet presAssocID="{A2AE04A4-001E-4AE1-8FBE-BE21D6865DB4}" presName="accent_7" presStyleCnt="0"/>
      <dgm:spPr/>
      <dgm:t>
        <a:bodyPr/>
        <a:lstStyle/>
        <a:p>
          <a:endParaRPr lang="zh-TW" altLang="en-US"/>
        </a:p>
      </dgm:t>
    </dgm:pt>
    <dgm:pt modelId="{33CF77F0-8773-4534-A3D9-B9D72D9933A1}" type="pres">
      <dgm:prSet presAssocID="{A2AE04A4-001E-4AE1-8FBE-BE21D6865DB4}" presName="accentRepeatNode" presStyleLbl="solidFgAcc1" presStyleIdx="6" presStyleCnt="7"/>
      <dgm:spPr/>
      <dgm:t>
        <a:bodyPr/>
        <a:lstStyle/>
        <a:p>
          <a:endParaRPr lang="zh-TW" altLang="en-US"/>
        </a:p>
      </dgm:t>
    </dgm:pt>
  </dgm:ptLst>
  <dgm:cxnLst>
    <dgm:cxn modelId="{B73AF892-C07B-47E0-85BC-9AA9DE46AFF9}" srcId="{A107B1BA-43FA-44BF-A290-761DC07FBFB8}" destId="{50F944B8-4773-48E3-A1EE-2D9A9DFEFD80}" srcOrd="3" destOrd="0" parTransId="{0F676182-7464-47A7-A47E-519F9FCC9E0E}" sibTransId="{3EFCE6F4-F7C1-4A31-A762-CB3D94E7CC5F}"/>
    <dgm:cxn modelId="{3875C691-BACD-43C7-945E-EC1259DE3AE5}" type="presOf" srcId="{CF329265-FD6A-4229-8BFB-BC5C7C25943C}" destId="{54B65C99-7822-4E85-BB4D-7A1DA7280DB6}" srcOrd="0" destOrd="0" presId="urn:microsoft.com/office/officeart/2008/layout/VerticalCurvedList"/>
    <dgm:cxn modelId="{E3932719-E3A7-47CE-A02D-6ACA25550757}" type="presOf" srcId="{64C28C78-FAD6-44A2-941A-DDB05E691855}" destId="{980C0326-DAA8-4CC9-B1F2-B9D6F8FE0B26}" srcOrd="0" destOrd="0" presId="urn:microsoft.com/office/officeart/2008/layout/VerticalCurvedList"/>
    <dgm:cxn modelId="{D037A958-97E9-4251-BB56-3E2DAF3C99AB}" srcId="{A107B1BA-43FA-44BF-A290-761DC07FBFB8}" destId="{6E8478E9-F5AE-4DE7-9137-9539E24F5E04}" srcOrd="5" destOrd="0" parTransId="{47D4B9E5-8F3B-4EF1-AD2B-0DA4918C4346}" sibTransId="{4CFBD964-716B-4B08-93E7-8989C579A05E}"/>
    <dgm:cxn modelId="{32812F19-646D-4159-BA26-C0F9EAEF265E}" srcId="{A107B1BA-43FA-44BF-A290-761DC07FBFB8}" destId="{64C28C78-FAD6-44A2-941A-DDB05E691855}" srcOrd="2" destOrd="0" parTransId="{E8E177D9-4EF5-4825-A7DA-FE9C7DADDD9A}" sibTransId="{25528834-345B-4D24-BCBB-02B6CCAAEDC7}"/>
    <dgm:cxn modelId="{2E95C961-079F-43DB-8D32-614CBF2CBF70}" type="presOf" srcId="{A107B1BA-43FA-44BF-A290-761DC07FBFB8}" destId="{B9449473-1689-42CB-9B1A-00109ED3E2A5}" srcOrd="0" destOrd="0" presId="urn:microsoft.com/office/officeart/2008/layout/VerticalCurvedList"/>
    <dgm:cxn modelId="{10C0C1C5-E635-44A4-84CF-E3BBDD99A059}" srcId="{A107B1BA-43FA-44BF-A290-761DC07FBFB8}" destId="{77864A2B-2E1E-4295-B0CB-4915ED1AEB28}" srcOrd="0" destOrd="0" parTransId="{42584DA3-6BC0-4E06-AB95-037B311C84C7}" sibTransId="{529F3AC0-1B2F-422B-8621-6B7347BED90B}"/>
    <dgm:cxn modelId="{0253016E-7946-4220-8D19-39B36AE5C44C}" srcId="{A107B1BA-43FA-44BF-A290-761DC07FBFB8}" destId="{FFC07F92-C593-46E2-BB80-3DC0112FE84C}" srcOrd="4" destOrd="0" parTransId="{74D7543D-3BBF-45D8-A493-C70083547200}" sibTransId="{0ED041E7-0051-47AB-BCCE-57713D15CB16}"/>
    <dgm:cxn modelId="{AC34D739-4828-4BDA-8F2F-4DD2D787638E}" type="presOf" srcId="{50F944B8-4773-48E3-A1EE-2D9A9DFEFD80}" destId="{0887C96D-8591-46AB-97CE-2AA71672D014}" srcOrd="0" destOrd="0" presId="urn:microsoft.com/office/officeart/2008/layout/VerticalCurvedList"/>
    <dgm:cxn modelId="{6B9D0D9C-FDC0-49FB-A667-CB7D86D6B845}" type="presOf" srcId="{FFC07F92-C593-46E2-BB80-3DC0112FE84C}" destId="{8075D6BA-CED9-4EBD-93F3-985825DB50DD}" srcOrd="0" destOrd="0" presId="urn:microsoft.com/office/officeart/2008/layout/VerticalCurvedList"/>
    <dgm:cxn modelId="{EDC330EE-7E32-4801-981B-655B52956BA9}" type="presOf" srcId="{6E8478E9-F5AE-4DE7-9137-9539E24F5E04}" destId="{BB400DB6-52D8-4B95-AAEA-D8B131DF04F3}" srcOrd="0" destOrd="0" presId="urn:microsoft.com/office/officeart/2008/layout/VerticalCurvedList"/>
    <dgm:cxn modelId="{DA934639-6B30-43E5-82CA-7D9658372164}" srcId="{A107B1BA-43FA-44BF-A290-761DC07FBFB8}" destId="{F8D30E5E-3085-424A-9B82-E9CC83A85DAE}" srcOrd="7" destOrd="0" parTransId="{9E5ED0CC-C072-40B6-96CC-0CE195AE1051}" sibTransId="{669C7E61-7F76-4A53-8F4B-9CECF2C0CED4}"/>
    <dgm:cxn modelId="{9B616D89-815E-474F-80C4-0F276C825014}" type="presOf" srcId="{A2AE04A4-001E-4AE1-8FBE-BE21D6865DB4}" destId="{6ABB1E34-B9B1-4AC8-8C53-E95B0F2E2D5B}" srcOrd="0" destOrd="0" presId="urn:microsoft.com/office/officeart/2008/layout/VerticalCurvedList"/>
    <dgm:cxn modelId="{325931AE-2B2E-4219-A3A5-95FABC724CF5}" type="presOf" srcId="{77864A2B-2E1E-4295-B0CB-4915ED1AEB28}" destId="{4A3F02AE-6539-4080-815F-C37D710D1A0E}" srcOrd="0" destOrd="0" presId="urn:microsoft.com/office/officeart/2008/layout/VerticalCurvedList"/>
    <dgm:cxn modelId="{D84F07C5-FCCB-4DC3-8879-E2186062D6C8}" srcId="{A107B1BA-43FA-44BF-A290-761DC07FBFB8}" destId="{A2AE04A4-001E-4AE1-8FBE-BE21D6865DB4}" srcOrd="6" destOrd="0" parTransId="{6F755858-E19D-4C32-9E29-111D47A5935D}" sibTransId="{700FD799-279D-411E-9AB2-EBAF018780F8}"/>
    <dgm:cxn modelId="{E4A09880-ADDF-4D8B-93B2-CCBA4B869EBE}" srcId="{A107B1BA-43FA-44BF-A290-761DC07FBFB8}" destId="{CF329265-FD6A-4229-8BFB-BC5C7C25943C}" srcOrd="1" destOrd="0" parTransId="{7E54FF0E-79F8-40D9-B118-D07A0599695B}" sibTransId="{A1795EFD-FD6E-4782-B073-C4674868A577}"/>
    <dgm:cxn modelId="{BCB937D2-2B25-4FD0-B8C5-2A02695E5816}" type="presOf" srcId="{529F3AC0-1B2F-422B-8621-6B7347BED90B}" destId="{C71FB5C3-977E-40ED-A79F-04C8122DCC89}" srcOrd="0" destOrd="0" presId="urn:microsoft.com/office/officeart/2008/layout/VerticalCurvedList"/>
    <dgm:cxn modelId="{31A0CE5E-8CFB-403D-AF66-E9A12780ADBE}" type="presParOf" srcId="{B9449473-1689-42CB-9B1A-00109ED3E2A5}" destId="{479CA1DA-D7FA-4842-A119-8EDA3E858EFA}" srcOrd="0" destOrd="0" presId="urn:microsoft.com/office/officeart/2008/layout/VerticalCurvedList"/>
    <dgm:cxn modelId="{7D694970-DB33-43CC-85BA-F16952E8F511}" type="presParOf" srcId="{479CA1DA-D7FA-4842-A119-8EDA3E858EFA}" destId="{853207C8-8DF5-4B13-B5CE-1931A3932752}" srcOrd="0" destOrd="0" presId="urn:microsoft.com/office/officeart/2008/layout/VerticalCurvedList"/>
    <dgm:cxn modelId="{A90D7165-1CE6-4854-AEC2-31A55875FE7B}" type="presParOf" srcId="{853207C8-8DF5-4B13-B5CE-1931A3932752}" destId="{A56B706D-CF70-457A-AD7A-33F93C8D8DC4}" srcOrd="0" destOrd="0" presId="urn:microsoft.com/office/officeart/2008/layout/VerticalCurvedList"/>
    <dgm:cxn modelId="{3FF2B29F-B46B-4FB5-9DD5-2410D1E2E9A1}" type="presParOf" srcId="{853207C8-8DF5-4B13-B5CE-1931A3932752}" destId="{C71FB5C3-977E-40ED-A79F-04C8122DCC89}" srcOrd="1" destOrd="0" presId="urn:microsoft.com/office/officeart/2008/layout/VerticalCurvedList"/>
    <dgm:cxn modelId="{165A3E91-EA4E-4856-946A-EEA731AC1B40}" type="presParOf" srcId="{853207C8-8DF5-4B13-B5CE-1931A3932752}" destId="{8FD92020-25F9-4491-83FE-AAAEA42B724F}" srcOrd="2" destOrd="0" presId="urn:microsoft.com/office/officeart/2008/layout/VerticalCurvedList"/>
    <dgm:cxn modelId="{54D8FD1E-6FB9-491C-8CF5-75F0085A2F3B}" type="presParOf" srcId="{853207C8-8DF5-4B13-B5CE-1931A3932752}" destId="{92708E57-FE59-494B-BA4F-F3D982DD539C}" srcOrd="3" destOrd="0" presId="urn:microsoft.com/office/officeart/2008/layout/VerticalCurvedList"/>
    <dgm:cxn modelId="{EEDEFDCA-D5CF-43FE-8476-FA3DED55E42C}" type="presParOf" srcId="{479CA1DA-D7FA-4842-A119-8EDA3E858EFA}" destId="{4A3F02AE-6539-4080-815F-C37D710D1A0E}" srcOrd="1" destOrd="0" presId="urn:microsoft.com/office/officeart/2008/layout/VerticalCurvedList"/>
    <dgm:cxn modelId="{6D3A7C22-9361-4EAF-8F41-2A982C9A302E}" type="presParOf" srcId="{479CA1DA-D7FA-4842-A119-8EDA3E858EFA}" destId="{92BB189E-42D3-4B34-A514-4465320ED6B0}" srcOrd="2" destOrd="0" presId="urn:microsoft.com/office/officeart/2008/layout/VerticalCurvedList"/>
    <dgm:cxn modelId="{948F4B28-5359-4349-A75A-21BC12B327F8}" type="presParOf" srcId="{92BB189E-42D3-4B34-A514-4465320ED6B0}" destId="{98E6363D-0299-4D5D-B36C-0A534E57CAF7}" srcOrd="0" destOrd="0" presId="urn:microsoft.com/office/officeart/2008/layout/VerticalCurvedList"/>
    <dgm:cxn modelId="{7B033C01-A945-4300-BC91-84CC03F3D53E}" type="presParOf" srcId="{479CA1DA-D7FA-4842-A119-8EDA3E858EFA}" destId="{54B65C99-7822-4E85-BB4D-7A1DA7280DB6}" srcOrd="3" destOrd="0" presId="urn:microsoft.com/office/officeart/2008/layout/VerticalCurvedList"/>
    <dgm:cxn modelId="{DF331161-A88B-43DE-8FFE-D319B8CA1F8F}" type="presParOf" srcId="{479CA1DA-D7FA-4842-A119-8EDA3E858EFA}" destId="{07837ECE-DC94-402B-9462-350B370CB3FC}" srcOrd="4" destOrd="0" presId="urn:microsoft.com/office/officeart/2008/layout/VerticalCurvedList"/>
    <dgm:cxn modelId="{70A3E241-07AE-4F85-A06E-F825744F637D}" type="presParOf" srcId="{07837ECE-DC94-402B-9462-350B370CB3FC}" destId="{2C4BCF02-D4FF-44C7-BC89-751F2A2E6CAA}" srcOrd="0" destOrd="0" presId="urn:microsoft.com/office/officeart/2008/layout/VerticalCurvedList"/>
    <dgm:cxn modelId="{C92FBC76-9AE5-42B3-9EAD-EC82FDB0C67E}" type="presParOf" srcId="{479CA1DA-D7FA-4842-A119-8EDA3E858EFA}" destId="{980C0326-DAA8-4CC9-B1F2-B9D6F8FE0B26}" srcOrd="5" destOrd="0" presId="urn:microsoft.com/office/officeart/2008/layout/VerticalCurvedList"/>
    <dgm:cxn modelId="{DA43679A-F356-4E4A-A01F-782983704385}" type="presParOf" srcId="{479CA1DA-D7FA-4842-A119-8EDA3E858EFA}" destId="{D9E25D09-9B1F-4BE4-8027-9C3F3FB8CF98}" srcOrd="6" destOrd="0" presId="urn:microsoft.com/office/officeart/2008/layout/VerticalCurvedList"/>
    <dgm:cxn modelId="{E24DC76E-E699-4BC4-8555-D2E629FD9252}" type="presParOf" srcId="{D9E25D09-9B1F-4BE4-8027-9C3F3FB8CF98}" destId="{9A81C066-2DAA-48C3-8194-D0D49800799B}" srcOrd="0" destOrd="0" presId="urn:microsoft.com/office/officeart/2008/layout/VerticalCurvedList"/>
    <dgm:cxn modelId="{653E2B49-1F1D-4A55-875D-6A2B3D65EB82}" type="presParOf" srcId="{479CA1DA-D7FA-4842-A119-8EDA3E858EFA}" destId="{0887C96D-8591-46AB-97CE-2AA71672D014}" srcOrd="7" destOrd="0" presId="urn:microsoft.com/office/officeart/2008/layout/VerticalCurvedList"/>
    <dgm:cxn modelId="{8ECE9113-B1B5-4D8C-929F-E5CCF994262E}" type="presParOf" srcId="{479CA1DA-D7FA-4842-A119-8EDA3E858EFA}" destId="{25789838-9F63-4931-AE57-09336FD04224}" srcOrd="8" destOrd="0" presId="urn:microsoft.com/office/officeart/2008/layout/VerticalCurvedList"/>
    <dgm:cxn modelId="{177662C0-E2C4-4ED1-AA16-66F78B35D891}" type="presParOf" srcId="{25789838-9F63-4931-AE57-09336FD04224}" destId="{4F9C6B9F-8EB0-4AD8-BE78-339D6E9891E8}" srcOrd="0" destOrd="0" presId="urn:microsoft.com/office/officeart/2008/layout/VerticalCurvedList"/>
    <dgm:cxn modelId="{37BD7B3C-4C29-4579-94B4-0C74D9F8BAAA}" type="presParOf" srcId="{479CA1DA-D7FA-4842-A119-8EDA3E858EFA}" destId="{8075D6BA-CED9-4EBD-93F3-985825DB50DD}" srcOrd="9" destOrd="0" presId="urn:microsoft.com/office/officeart/2008/layout/VerticalCurvedList"/>
    <dgm:cxn modelId="{174B2B2E-53E7-4141-8F6E-7B59DAC1CD27}" type="presParOf" srcId="{479CA1DA-D7FA-4842-A119-8EDA3E858EFA}" destId="{ED013B85-419C-419F-9C45-2C9A5C02FBF8}" srcOrd="10" destOrd="0" presId="urn:microsoft.com/office/officeart/2008/layout/VerticalCurvedList"/>
    <dgm:cxn modelId="{BEDE1BD6-96D9-4DB8-9BFF-1C8B0BC77817}" type="presParOf" srcId="{ED013B85-419C-419F-9C45-2C9A5C02FBF8}" destId="{02404C38-F3D4-4566-8C34-E4E641A352B7}" srcOrd="0" destOrd="0" presId="urn:microsoft.com/office/officeart/2008/layout/VerticalCurvedList"/>
    <dgm:cxn modelId="{41D7BD58-9FD1-4D50-98CB-A5044CD3C46E}" type="presParOf" srcId="{479CA1DA-D7FA-4842-A119-8EDA3E858EFA}" destId="{BB400DB6-52D8-4B95-AAEA-D8B131DF04F3}" srcOrd="11" destOrd="0" presId="urn:microsoft.com/office/officeart/2008/layout/VerticalCurvedList"/>
    <dgm:cxn modelId="{D9870225-32D8-4D33-BBE5-5A6389BADFA8}" type="presParOf" srcId="{479CA1DA-D7FA-4842-A119-8EDA3E858EFA}" destId="{237974BF-0E99-44BD-91AF-0773AE788C79}" srcOrd="12" destOrd="0" presId="urn:microsoft.com/office/officeart/2008/layout/VerticalCurvedList"/>
    <dgm:cxn modelId="{91D0393D-BF39-4425-A512-20B4EF953E98}" type="presParOf" srcId="{237974BF-0E99-44BD-91AF-0773AE788C79}" destId="{1C22CBF7-E067-49DE-8618-A86687CDA38D}" srcOrd="0" destOrd="0" presId="urn:microsoft.com/office/officeart/2008/layout/VerticalCurvedList"/>
    <dgm:cxn modelId="{E428E5F4-0BD1-4F68-8659-A7EF189A7730}" type="presParOf" srcId="{479CA1DA-D7FA-4842-A119-8EDA3E858EFA}" destId="{6ABB1E34-B9B1-4AC8-8C53-E95B0F2E2D5B}" srcOrd="13" destOrd="0" presId="urn:microsoft.com/office/officeart/2008/layout/VerticalCurvedList"/>
    <dgm:cxn modelId="{9E0D72D4-9A0D-435A-837F-E2ADC281E201}" type="presParOf" srcId="{479CA1DA-D7FA-4842-A119-8EDA3E858EFA}" destId="{DC77BEA8-B75D-43BD-88D1-6F0971DDAE39}" srcOrd="14" destOrd="0" presId="urn:microsoft.com/office/officeart/2008/layout/VerticalCurvedList"/>
    <dgm:cxn modelId="{EA1DEB6C-0261-413C-8B40-669C315A122B}" type="presParOf" srcId="{DC77BEA8-B75D-43BD-88D1-6F0971DDAE39}" destId="{33CF77F0-8773-4534-A3D9-B9D72D9933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6C0E52-9B1D-4905-B26F-6531B9413B1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25A6E84-7359-4057-B81E-8705B877A80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沈盈貝老師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E5EF52-414F-4259-B4D3-3DEBBA5167BD}" type="parTrans" cxnId="{629A6B9B-83CA-4ACF-B8E8-277983027BEB}">
      <dgm:prSet/>
      <dgm:spPr/>
      <dgm:t>
        <a:bodyPr/>
        <a:lstStyle/>
        <a:p>
          <a:endParaRPr lang="zh-TW" altLang="en-US"/>
        </a:p>
      </dgm:t>
    </dgm:pt>
    <dgm:pt modelId="{FDBCBDDC-1352-40D0-9C45-A2E2B62769F0}" type="sibTrans" cxnId="{629A6B9B-83CA-4ACF-B8E8-277983027BEB}">
      <dgm:prSet/>
      <dgm:spPr/>
      <dgm:t>
        <a:bodyPr/>
        <a:lstStyle/>
        <a:p>
          <a:endParaRPr lang="zh-TW" altLang="en-US"/>
        </a:p>
      </dgm:t>
    </dgm:pt>
    <dgm:pt modelId="{E601895B-D0AA-48EE-A6B2-4B47B92C3973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台中長榮桂冠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C14CA4-D7A9-4EF5-9590-9FF9245C9161}" type="parTrans" cxnId="{CDF8A21F-35D0-446F-920D-2BA2C7FD0B9E}">
      <dgm:prSet/>
      <dgm:spPr/>
      <dgm:t>
        <a:bodyPr/>
        <a:lstStyle/>
        <a:p>
          <a:endParaRPr lang="zh-TW" altLang="en-US"/>
        </a:p>
      </dgm:t>
    </dgm:pt>
    <dgm:pt modelId="{8721B663-DAFC-4918-9FEC-E1E1D0778CC1}" type="sibTrans" cxnId="{CDF8A21F-35D0-446F-920D-2BA2C7FD0B9E}">
      <dgm:prSet/>
      <dgm:spPr/>
      <dgm:t>
        <a:bodyPr/>
        <a:lstStyle/>
        <a:p>
          <a:endParaRPr lang="zh-TW" altLang="en-US"/>
        </a:p>
      </dgm:t>
    </dgm:pt>
    <dgm:pt modelId="{2797D465-B4CB-47CC-8482-668CB858FFC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張祐銘老師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DDF995-ABCB-421B-95DF-36FE0004B6B5}" type="parTrans" cxnId="{0F4E8E53-BEA4-4B5A-9679-FD454CA22049}">
      <dgm:prSet/>
      <dgm:spPr/>
      <dgm:t>
        <a:bodyPr/>
        <a:lstStyle/>
        <a:p>
          <a:endParaRPr lang="zh-TW" altLang="en-US"/>
        </a:p>
      </dgm:t>
    </dgm:pt>
    <dgm:pt modelId="{CD1E626F-665D-48C3-8604-4AD749C2899C}" type="sibTrans" cxnId="{0F4E8E53-BEA4-4B5A-9679-FD454CA22049}">
      <dgm:prSet/>
      <dgm:spPr/>
      <dgm:t>
        <a:bodyPr/>
        <a:lstStyle/>
        <a:p>
          <a:endParaRPr lang="zh-TW" altLang="en-US"/>
        </a:p>
      </dgm:t>
    </dgm:pt>
    <dgm:pt modelId="{C1B7A031-D99B-4D66-8192-54898AE3B11E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吉比鮮釀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2DACC8-A783-43C4-91A0-765BBEA19E19}" type="sibTrans" cxnId="{13399DC9-C780-424A-8A16-3B5991583F71}">
      <dgm:prSet/>
      <dgm:spPr/>
      <dgm:t>
        <a:bodyPr/>
        <a:lstStyle/>
        <a:p>
          <a:endParaRPr lang="zh-TW" altLang="en-US"/>
        </a:p>
      </dgm:t>
    </dgm:pt>
    <dgm:pt modelId="{A28D0B82-A994-451A-BF42-7E1FE1C14937}" type="parTrans" cxnId="{13399DC9-C780-424A-8A16-3B5991583F71}">
      <dgm:prSet/>
      <dgm:spPr/>
      <dgm:t>
        <a:bodyPr/>
        <a:lstStyle/>
        <a:p>
          <a:endParaRPr lang="zh-TW" altLang="en-US"/>
        </a:p>
      </dgm:t>
    </dgm:pt>
    <dgm:pt modelId="{CE637626-5BA7-48D8-833B-DEB844ED9776}" type="pres">
      <dgm:prSet presAssocID="{B16C0E52-9B1D-4905-B26F-6531B9413B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4D853A7-08FD-413C-9550-CB6434265D33}" type="pres">
      <dgm:prSet presAssocID="{C25A6E84-7359-4057-B81E-8705B877A80D}" presName="root" presStyleCnt="0">
        <dgm:presLayoutVars>
          <dgm:chMax/>
          <dgm:chPref/>
        </dgm:presLayoutVars>
      </dgm:prSet>
      <dgm:spPr/>
    </dgm:pt>
    <dgm:pt modelId="{6A416F72-7310-405D-92F3-38D280E5541B}" type="pres">
      <dgm:prSet presAssocID="{C25A6E84-7359-4057-B81E-8705B877A80D}" presName="rootComposite" presStyleCnt="0">
        <dgm:presLayoutVars/>
      </dgm:prSet>
      <dgm:spPr/>
    </dgm:pt>
    <dgm:pt modelId="{C41AD7AA-3445-4220-A444-DDB15DA3202D}" type="pres">
      <dgm:prSet presAssocID="{C25A6E84-7359-4057-B81E-8705B877A80D}" presName="ParentAccent" presStyleLbl="alignNode1" presStyleIdx="0" presStyleCnt="2"/>
      <dgm:spPr/>
      <dgm:t>
        <a:bodyPr/>
        <a:lstStyle/>
        <a:p>
          <a:endParaRPr lang="zh-TW" altLang="en-US"/>
        </a:p>
      </dgm:t>
    </dgm:pt>
    <dgm:pt modelId="{F13ECCEF-6F84-46E4-A95F-018980A016BA}" type="pres">
      <dgm:prSet presAssocID="{C25A6E84-7359-4057-B81E-8705B877A80D}" presName="ParentSmallAccent" presStyleLbl="fgAcc1" presStyleIdx="0" presStyleCnt="2"/>
      <dgm:spPr/>
    </dgm:pt>
    <dgm:pt modelId="{F6CE471F-E92B-4DA4-897E-4CBAE1C2CBD9}" type="pres">
      <dgm:prSet presAssocID="{C25A6E84-7359-4057-B81E-8705B877A80D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352EB-2B2D-4133-90F0-E1F3846EAD1E}" type="pres">
      <dgm:prSet presAssocID="{C25A6E84-7359-4057-B81E-8705B877A80D}" presName="childShape" presStyleCnt="0">
        <dgm:presLayoutVars>
          <dgm:chMax val="0"/>
          <dgm:chPref val="0"/>
        </dgm:presLayoutVars>
      </dgm:prSet>
      <dgm:spPr/>
    </dgm:pt>
    <dgm:pt modelId="{C5EE1F81-1E38-4E08-89E5-111383102962}" type="pres">
      <dgm:prSet presAssocID="{E601895B-D0AA-48EE-A6B2-4B47B92C3973}" presName="childComposite" presStyleCnt="0">
        <dgm:presLayoutVars>
          <dgm:chMax val="0"/>
          <dgm:chPref val="0"/>
        </dgm:presLayoutVars>
      </dgm:prSet>
      <dgm:spPr/>
    </dgm:pt>
    <dgm:pt modelId="{AE8BB18C-CCCA-4FA3-B795-5A538ACAAC48}" type="pres">
      <dgm:prSet presAssocID="{E601895B-D0AA-48EE-A6B2-4B47B92C3973}" presName="ChildAccent" presStyleLbl="solidFgAcc1" presStyleIdx="0" presStyleCnt="2"/>
      <dgm:spPr/>
    </dgm:pt>
    <dgm:pt modelId="{CC1D1E3A-50B6-432E-9A4B-EBA22E7F7753}" type="pres">
      <dgm:prSet presAssocID="{E601895B-D0AA-48EE-A6B2-4B47B92C3973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32B365-3103-4B3F-87AA-2250C1618A18}" type="pres">
      <dgm:prSet presAssocID="{2797D465-B4CB-47CC-8482-668CB858FFC6}" presName="root" presStyleCnt="0">
        <dgm:presLayoutVars>
          <dgm:chMax/>
          <dgm:chPref/>
        </dgm:presLayoutVars>
      </dgm:prSet>
      <dgm:spPr/>
    </dgm:pt>
    <dgm:pt modelId="{4471BC85-3F1A-4E7E-96E0-D2B06674B7AE}" type="pres">
      <dgm:prSet presAssocID="{2797D465-B4CB-47CC-8482-668CB858FFC6}" presName="rootComposite" presStyleCnt="0">
        <dgm:presLayoutVars/>
      </dgm:prSet>
      <dgm:spPr/>
    </dgm:pt>
    <dgm:pt modelId="{017E300C-9240-4928-986A-C6265E36DA6E}" type="pres">
      <dgm:prSet presAssocID="{2797D465-B4CB-47CC-8482-668CB858FFC6}" presName="ParentAccent" presStyleLbl="alignNode1" presStyleIdx="1" presStyleCnt="2"/>
      <dgm:spPr/>
    </dgm:pt>
    <dgm:pt modelId="{25F05346-F750-4412-8EE1-EC79F8F83D09}" type="pres">
      <dgm:prSet presAssocID="{2797D465-B4CB-47CC-8482-668CB858FFC6}" presName="ParentSmallAccent" presStyleLbl="fgAcc1" presStyleIdx="1" presStyleCnt="2"/>
      <dgm:spPr/>
    </dgm:pt>
    <dgm:pt modelId="{71D130FE-9F5E-4786-BA39-0A832C1F244C}" type="pres">
      <dgm:prSet presAssocID="{2797D465-B4CB-47CC-8482-668CB858FFC6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1A1BB5-7044-479B-8EB8-0F2D27D00F5F}" type="pres">
      <dgm:prSet presAssocID="{2797D465-B4CB-47CC-8482-668CB858FFC6}" presName="childShape" presStyleCnt="0">
        <dgm:presLayoutVars>
          <dgm:chMax val="0"/>
          <dgm:chPref val="0"/>
        </dgm:presLayoutVars>
      </dgm:prSet>
      <dgm:spPr/>
    </dgm:pt>
    <dgm:pt modelId="{FC7B2013-9F59-446B-ABD2-7B613331CFE4}" type="pres">
      <dgm:prSet presAssocID="{C1B7A031-D99B-4D66-8192-54898AE3B11E}" presName="childComposite" presStyleCnt="0">
        <dgm:presLayoutVars>
          <dgm:chMax val="0"/>
          <dgm:chPref val="0"/>
        </dgm:presLayoutVars>
      </dgm:prSet>
      <dgm:spPr/>
    </dgm:pt>
    <dgm:pt modelId="{7CBDB3DB-542B-4639-A1CA-B2FB91B56EFA}" type="pres">
      <dgm:prSet presAssocID="{C1B7A031-D99B-4D66-8192-54898AE3B11E}" presName="ChildAccent" presStyleLbl="solidFgAcc1" presStyleIdx="1" presStyleCnt="2"/>
      <dgm:spPr/>
      <dgm:t>
        <a:bodyPr/>
        <a:lstStyle/>
        <a:p>
          <a:endParaRPr lang="zh-TW" altLang="en-US"/>
        </a:p>
      </dgm:t>
    </dgm:pt>
    <dgm:pt modelId="{9D8EFC62-0E85-46AC-970A-447DD6AA4B8B}" type="pres">
      <dgm:prSet presAssocID="{C1B7A031-D99B-4D66-8192-54898AE3B11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F8A21F-35D0-446F-920D-2BA2C7FD0B9E}" srcId="{C25A6E84-7359-4057-B81E-8705B877A80D}" destId="{E601895B-D0AA-48EE-A6B2-4B47B92C3973}" srcOrd="0" destOrd="0" parTransId="{73C14CA4-D7A9-4EF5-9590-9FF9245C9161}" sibTransId="{8721B663-DAFC-4918-9FEC-E1E1D0778CC1}"/>
    <dgm:cxn modelId="{13399DC9-C780-424A-8A16-3B5991583F71}" srcId="{2797D465-B4CB-47CC-8482-668CB858FFC6}" destId="{C1B7A031-D99B-4D66-8192-54898AE3B11E}" srcOrd="0" destOrd="0" parTransId="{A28D0B82-A994-451A-BF42-7E1FE1C14937}" sibTransId="{ED2DACC8-A783-43C4-91A0-765BBEA19E19}"/>
    <dgm:cxn modelId="{F137ABFF-AE72-4C16-8E00-96EFD67829C1}" type="presOf" srcId="{E601895B-D0AA-48EE-A6B2-4B47B92C3973}" destId="{CC1D1E3A-50B6-432E-9A4B-EBA22E7F7753}" srcOrd="0" destOrd="0" presId="urn:microsoft.com/office/officeart/2008/layout/SquareAccentList"/>
    <dgm:cxn modelId="{AD197E08-0609-487B-B6DD-BD3E9BCB8EF4}" type="presOf" srcId="{C25A6E84-7359-4057-B81E-8705B877A80D}" destId="{F6CE471F-E92B-4DA4-897E-4CBAE1C2CBD9}" srcOrd="0" destOrd="0" presId="urn:microsoft.com/office/officeart/2008/layout/SquareAccentList"/>
    <dgm:cxn modelId="{FFF55F17-5292-4C7B-B12C-363BE42FBA69}" type="presOf" srcId="{B16C0E52-9B1D-4905-B26F-6531B9413B12}" destId="{CE637626-5BA7-48D8-833B-DEB844ED9776}" srcOrd="0" destOrd="0" presId="urn:microsoft.com/office/officeart/2008/layout/SquareAccentList"/>
    <dgm:cxn modelId="{629A6B9B-83CA-4ACF-B8E8-277983027BEB}" srcId="{B16C0E52-9B1D-4905-B26F-6531B9413B12}" destId="{C25A6E84-7359-4057-B81E-8705B877A80D}" srcOrd="0" destOrd="0" parTransId="{FCE5EF52-414F-4259-B4D3-3DEBBA5167BD}" sibTransId="{FDBCBDDC-1352-40D0-9C45-A2E2B62769F0}"/>
    <dgm:cxn modelId="{0F4E8E53-BEA4-4B5A-9679-FD454CA22049}" srcId="{B16C0E52-9B1D-4905-B26F-6531B9413B12}" destId="{2797D465-B4CB-47CC-8482-668CB858FFC6}" srcOrd="1" destOrd="0" parTransId="{91DDF995-ABCB-421B-95DF-36FE0004B6B5}" sibTransId="{CD1E626F-665D-48C3-8604-4AD749C2899C}"/>
    <dgm:cxn modelId="{9EFDB1A8-4C00-405D-B121-8AFC51681905}" type="presOf" srcId="{2797D465-B4CB-47CC-8482-668CB858FFC6}" destId="{71D130FE-9F5E-4786-BA39-0A832C1F244C}" srcOrd="0" destOrd="0" presId="urn:microsoft.com/office/officeart/2008/layout/SquareAccentList"/>
    <dgm:cxn modelId="{2445486D-D318-4234-98EE-C2CF0FADFEC0}" type="presOf" srcId="{C1B7A031-D99B-4D66-8192-54898AE3B11E}" destId="{9D8EFC62-0E85-46AC-970A-447DD6AA4B8B}" srcOrd="0" destOrd="0" presId="urn:microsoft.com/office/officeart/2008/layout/SquareAccentList"/>
    <dgm:cxn modelId="{DC5509EB-5414-40C9-BF87-A4372A58416B}" type="presParOf" srcId="{CE637626-5BA7-48D8-833B-DEB844ED9776}" destId="{34D853A7-08FD-413C-9550-CB6434265D33}" srcOrd="0" destOrd="0" presId="urn:microsoft.com/office/officeart/2008/layout/SquareAccentList"/>
    <dgm:cxn modelId="{DD0E7967-5AF5-4338-B534-14A6EB2C1562}" type="presParOf" srcId="{34D853A7-08FD-413C-9550-CB6434265D33}" destId="{6A416F72-7310-405D-92F3-38D280E5541B}" srcOrd="0" destOrd="0" presId="urn:microsoft.com/office/officeart/2008/layout/SquareAccentList"/>
    <dgm:cxn modelId="{61F8659E-BB9E-4991-A253-DCB4DE215491}" type="presParOf" srcId="{6A416F72-7310-405D-92F3-38D280E5541B}" destId="{C41AD7AA-3445-4220-A444-DDB15DA3202D}" srcOrd="0" destOrd="0" presId="urn:microsoft.com/office/officeart/2008/layout/SquareAccentList"/>
    <dgm:cxn modelId="{F1A983F4-E009-43D9-90FE-62A81759D25C}" type="presParOf" srcId="{6A416F72-7310-405D-92F3-38D280E5541B}" destId="{F13ECCEF-6F84-46E4-A95F-018980A016BA}" srcOrd="1" destOrd="0" presId="urn:microsoft.com/office/officeart/2008/layout/SquareAccentList"/>
    <dgm:cxn modelId="{C9274486-A27B-4C7C-A60C-058A7E8821D4}" type="presParOf" srcId="{6A416F72-7310-405D-92F3-38D280E5541B}" destId="{F6CE471F-E92B-4DA4-897E-4CBAE1C2CBD9}" srcOrd="2" destOrd="0" presId="urn:microsoft.com/office/officeart/2008/layout/SquareAccentList"/>
    <dgm:cxn modelId="{616EEB91-857D-4277-9BD8-92D79BCD0809}" type="presParOf" srcId="{34D853A7-08FD-413C-9550-CB6434265D33}" destId="{0F7352EB-2B2D-4133-90F0-E1F3846EAD1E}" srcOrd="1" destOrd="0" presId="urn:microsoft.com/office/officeart/2008/layout/SquareAccentList"/>
    <dgm:cxn modelId="{AAA97C23-D726-4A8E-9DDA-7C928E9C3C2A}" type="presParOf" srcId="{0F7352EB-2B2D-4133-90F0-E1F3846EAD1E}" destId="{C5EE1F81-1E38-4E08-89E5-111383102962}" srcOrd="0" destOrd="0" presId="urn:microsoft.com/office/officeart/2008/layout/SquareAccentList"/>
    <dgm:cxn modelId="{52D980B0-104D-4943-A4CD-C34BC3AEC81D}" type="presParOf" srcId="{C5EE1F81-1E38-4E08-89E5-111383102962}" destId="{AE8BB18C-CCCA-4FA3-B795-5A538ACAAC48}" srcOrd="0" destOrd="0" presId="urn:microsoft.com/office/officeart/2008/layout/SquareAccentList"/>
    <dgm:cxn modelId="{3E3767EB-6A88-44C1-B31E-A031AE1314E9}" type="presParOf" srcId="{C5EE1F81-1E38-4E08-89E5-111383102962}" destId="{CC1D1E3A-50B6-432E-9A4B-EBA22E7F7753}" srcOrd="1" destOrd="0" presId="urn:microsoft.com/office/officeart/2008/layout/SquareAccentList"/>
    <dgm:cxn modelId="{1BF4B4F2-CDAC-4F10-B74E-DCE883EBE630}" type="presParOf" srcId="{CE637626-5BA7-48D8-833B-DEB844ED9776}" destId="{B332B365-3103-4B3F-87AA-2250C1618A18}" srcOrd="1" destOrd="0" presId="urn:microsoft.com/office/officeart/2008/layout/SquareAccentList"/>
    <dgm:cxn modelId="{65D15123-B42E-45C3-8FEC-6187EF171FC3}" type="presParOf" srcId="{B332B365-3103-4B3F-87AA-2250C1618A18}" destId="{4471BC85-3F1A-4E7E-96E0-D2B06674B7AE}" srcOrd="0" destOrd="0" presId="urn:microsoft.com/office/officeart/2008/layout/SquareAccentList"/>
    <dgm:cxn modelId="{8AF7BEB7-71E9-402E-AFCB-3D3DFD1E5E0A}" type="presParOf" srcId="{4471BC85-3F1A-4E7E-96E0-D2B06674B7AE}" destId="{017E300C-9240-4928-986A-C6265E36DA6E}" srcOrd="0" destOrd="0" presId="urn:microsoft.com/office/officeart/2008/layout/SquareAccentList"/>
    <dgm:cxn modelId="{4D2E0F1F-BA6A-44E4-A6CF-D1945F6DF9C7}" type="presParOf" srcId="{4471BC85-3F1A-4E7E-96E0-D2B06674B7AE}" destId="{25F05346-F750-4412-8EE1-EC79F8F83D09}" srcOrd="1" destOrd="0" presId="urn:microsoft.com/office/officeart/2008/layout/SquareAccentList"/>
    <dgm:cxn modelId="{A698D329-F57C-4CCC-8EE5-34EFC87E8AFE}" type="presParOf" srcId="{4471BC85-3F1A-4E7E-96E0-D2B06674B7AE}" destId="{71D130FE-9F5E-4786-BA39-0A832C1F244C}" srcOrd="2" destOrd="0" presId="urn:microsoft.com/office/officeart/2008/layout/SquareAccentList"/>
    <dgm:cxn modelId="{6619DBAB-9396-4176-A908-06ADB674CE31}" type="presParOf" srcId="{B332B365-3103-4B3F-87AA-2250C1618A18}" destId="{A31A1BB5-7044-479B-8EB8-0F2D27D00F5F}" srcOrd="1" destOrd="0" presId="urn:microsoft.com/office/officeart/2008/layout/SquareAccentList"/>
    <dgm:cxn modelId="{87664A09-0F31-4B2C-BE78-C1CDD199DC53}" type="presParOf" srcId="{A31A1BB5-7044-479B-8EB8-0F2D27D00F5F}" destId="{FC7B2013-9F59-446B-ABD2-7B613331CFE4}" srcOrd="0" destOrd="0" presId="urn:microsoft.com/office/officeart/2008/layout/SquareAccentList"/>
    <dgm:cxn modelId="{0BD3B106-5EE8-4F67-B3D0-21A830CA1E65}" type="presParOf" srcId="{FC7B2013-9F59-446B-ABD2-7B613331CFE4}" destId="{7CBDB3DB-542B-4639-A1CA-B2FB91B56EFA}" srcOrd="0" destOrd="0" presId="urn:microsoft.com/office/officeart/2008/layout/SquareAccentList"/>
    <dgm:cxn modelId="{583A7778-78B1-430F-879E-07E7100A793C}" type="presParOf" srcId="{FC7B2013-9F59-446B-ABD2-7B613331CFE4}" destId="{9D8EFC62-0E85-46AC-970A-447DD6AA4B8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90DCB6-5BE2-4174-9066-B5360A667F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57636F-3589-41B0-A518-B5B1EB88E305}">
      <dgm:prSet phldrT="[文字]" custT="1"/>
      <dgm:spPr/>
      <dgm:t>
        <a:bodyPr/>
        <a:lstStyle/>
        <a:p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依教育部規定，</a:t>
          </a:r>
          <a:r>
            <a:rPr lang="zh-TW" altLang="en-US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每學期需註冊才能保有學籍</a:t>
          </a:r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，所以一定要繳學費，而學費金額是報經教育部核可，不是學校可以自行訂定的。</a:t>
          </a:r>
          <a:endParaRPr lang="zh-TW" altLang="en-US" sz="17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BAE419-82FB-4750-8D45-7D4CBEC6DA8E}" type="parTrans" cxnId="{C2C9B733-5129-413A-B2AD-329E41218125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49BC44-92E6-40DA-9971-77970FE5DBA4}" type="sibTrans" cxnId="{C2C9B733-5129-413A-B2AD-329E41218125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B54ACA-CE1B-49CC-8EAA-D90F20A96883}">
      <dgm:prSet phldrT="[文字]" custT="1"/>
      <dgm:spPr/>
      <dgm:t>
        <a:bodyPr/>
        <a:lstStyle/>
        <a:p>
          <a:r>
            <a:rPr lang="en-US" altLang="en-US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雜費：</a:t>
          </a:r>
          <a:endParaRPr lang="zh-TW" altLang="en-US" sz="1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D3683E-EC5D-48AF-9E37-3521926F7919}" type="parTrans" cxnId="{01E05FEF-02E0-4A6C-8A51-CC7DEBB60499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F24836-4946-4CDB-A7E0-B0F932DC74FF}" type="sibTrans" cxnId="{01E05FEF-02E0-4A6C-8A51-CC7DEBB60499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2DD990-76A5-4C04-BB31-0831C49387FC}">
      <dgm:prSet phldrT="[文字]" custT="1"/>
      <dgm:spPr/>
      <dgm:t>
        <a:bodyPr/>
        <a:lstStyle/>
        <a:p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因為在校外實習，使用校內資源較少，所以</a:t>
          </a:r>
          <a:r>
            <a:rPr lang="zh-TW" altLang="en-US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雜費</a:t>
          </a:r>
          <a:r>
            <a:rPr lang="zh-TW" altLang="en-US" sz="17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打</a:t>
          </a:r>
          <a:r>
            <a:rPr lang="en-US" altLang="zh-TW" sz="17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7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折</a:t>
          </a:r>
          <a:r>
            <a:rPr lang="zh-TW" altLang="en-US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減收</a:t>
          </a:r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7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CEF49D-11F9-423B-91FD-C4248B35BD8F}" type="parTrans" cxnId="{C10DDE73-C442-4544-8E75-CB706692CB8F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58114-0677-4CD2-894B-76BB2ED128A7}" type="sibTrans" cxnId="{C10DDE73-C442-4544-8E75-CB706692CB8F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F5C997-0317-4A81-876E-2A62D1C50A46}">
      <dgm:prSet custT="1"/>
      <dgm:spPr/>
      <dgm:t>
        <a:bodyPr/>
        <a:lstStyle/>
        <a:p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即使本班同學全部在外實習，但學校各項作業持續運作，所有的教職員還是要上班、軟硬體設施一樣在運作，相關費用一項也不能省，導師及其他老師也要負責輔導及訪視。</a:t>
          </a:r>
          <a:endParaRPr lang="zh-TW" altLang="en-US" sz="17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7D6E11-AEDE-4D98-BCCC-35D0EE928D5B}" type="parTrans" cxnId="{C1B2E97E-3B69-4035-9CAD-3A1516A921F6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E5FD79-3D1D-4A5A-97FC-BECF82EA632D}" type="sibTrans" cxnId="{C1B2E97E-3B69-4035-9CAD-3A1516A921F6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8E03AB-E421-4EDD-9BF5-020F5F3DD684}">
      <dgm:prSet custT="1"/>
      <dgm:spPr/>
      <dgm:t>
        <a:bodyPr/>
        <a:lstStyle/>
        <a:p>
          <a:r>
            <a:rPr lang="en-US" altLang="en-US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en-US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電腦使用費：</a:t>
          </a:r>
          <a:endParaRPr lang="zh-TW" altLang="en-US" sz="1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E93A33-355F-46DC-87C9-6A30CFDFC3D2}" type="parTrans" cxnId="{8301B156-8FD0-408A-A259-E12794B5ABD6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0D382F-4533-483D-B047-FD789AD2D53F}" type="sibTrans" cxnId="{8301B156-8FD0-408A-A259-E12794B5ABD6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2E983B-7E08-42A0-90E4-4B4014C91BFA}">
      <dgm:prSet custT="1"/>
      <dgm:spPr/>
      <dgm:t>
        <a:bodyPr/>
        <a:lstStyle/>
        <a:p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即使在校外實習，還是會遠端上線查詢成績，査校務相關資訊，所以還是需繳此費用，但因不會每週實地去操作學校電腦，因此</a:t>
          </a:r>
          <a:r>
            <a:rPr lang="zh-TW" altLang="en-US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只繳</a:t>
          </a:r>
          <a:r>
            <a:rPr lang="en-US" altLang="zh-TW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$200</a:t>
          </a:r>
          <a:r>
            <a:rPr lang="zh-TW" altLang="en-US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，而非實地上機的</a:t>
          </a:r>
          <a:r>
            <a:rPr lang="en-US" altLang="zh-TW" sz="17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$900</a:t>
          </a:r>
          <a:r>
            <a:rPr lang="zh-TW" altLang="en-US" sz="17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7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AB4628-65F3-4BB8-B58B-CA26581CFB82}" type="parTrans" cxnId="{3F5101D0-854A-4F81-8062-C88569F084FB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E40311-1D49-4606-8AE6-AE9EF6756E5F}" type="sibTrans" cxnId="{3F5101D0-854A-4F81-8062-C88569F084FB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169EC7-7A31-4672-97FD-7419C367DC1D}">
      <dgm:prSet phldrT="[文字]" custT="1"/>
      <dgm:spPr/>
      <dgm:t>
        <a:bodyPr/>
        <a:lstStyle/>
        <a:p>
          <a:r>
            <a: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學費：</a:t>
          </a:r>
          <a:endParaRPr lang="zh-TW" altLang="en-US" sz="1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260108-7D4E-435F-9359-92DF7AAF4602}" type="sibTrans" cxnId="{F9BFE5EF-FA70-47D3-BF37-CEB34006B8DF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EFC6D9-0CB8-4DBD-B312-4AFA125230FF}" type="parTrans" cxnId="{F9BFE5EF-FA70-47D3-BF37-CEB34006B8DF}">
      <dgm:prSet/>
      <dgm:spPr/>
      <dgm:t>
        <a:bodyPr/>
        <a:lstStyle/>
        <a:p>
          <a:endParaRPr lang="zh-TW" altLang="en-US" sz="17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DD6FB-2A67-4426-B5DB-440398A513FD}" type="pres">
      <dgm:prSet presAssocID="{EE90DCB6-5BE2-4174-9066-B5360A667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C547B2-DC26-4A7A-B233-7C7095C8FF1F}" type="pres">
      <dgm:prSet presAssocID="{A0169EC7-7A31-4672-97FD-7419C367DC1D}" presName="parentText" presStyleLbl="node1" presStyleIdx="0" presStyleCnt="3" custLinFactNeighborY="-287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52CBA-4480-4868-BEA7-966B7F736F9B}" type="pres">
      <dgm:prSet presAssocID="{A0169EC7-7A31-4672-97FD-7419C367DC1D}" presName="childText" presStyleLbl="revTx" presStyleIdx="0" presStyleCnt="3" custLinFactNeighborY="-91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EF1BD-FC7E-42B5-BC56-E8D87798B095}" type="pres">
      <dgm:prSet presAssocID="{2BB54ACA-CE1B-49CC-8EAA-D90F20A968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72F2E5-5CB3-43F4-A6BC-ED1549B98AA7}" type="pres">
      <dgm:prSet presAssocID="{2BB54ACA-CE1B-49CC-8EAA-D90F20A968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9AAAE5-D2D8-4A75-B77A-1D023D5E5E13}" type="pres">
      <dgm:prSet presAssocID="{298E03AB-E421-4EDD-9BF5-020F5F3DD684}" presName="parentText" presStyleLbl="node1" presStyleIdx="2" presStyleCnt="3" custLinFactNeighborY="91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8229F-142C-42C7-B80A-C6C05718D590}" type="pres">
      <dgm:prSet presAssocID="{298E03AB-E421-4EDD-9BF5-020F5F3DD684}" presName="childText" presStyleLbl="revTx" presStyleIdx="2" presStyleCnt="3" custLinFactNeighborY="281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F43F53-2080-4C03-B3AB-31DBD875FE51}" type="presOf" srcId="{EE90DCB6-5BE2-4174-9066-B5360A667F8C}" destId="{92DDD6FB-2A67-4426-B5DB-440398A513FD}" srcOrd="0" destOrd="0" presId="urn:microsoft.com/office/officeart/2005/8/layout/vList2"/>
    <dgm:cxn modelId="{C2C9B733-5129-413A-B2AD-329E41218125}" srcId="{A0169EC7-7A31-4672-97FD-7419C367DC1D}" destId="{C657636F-3589-41B0-A518-B5B1EB88E305}" srcOrd="0" destOrd="0" parTransId="{92BAE419-82FB-4750-8D45-7D4CBEC6DA8E}" sibTransId="{7C49BC44-92E6-40DA-9971-77970FE5DBA4}"/>
    <dgm:cxn modelId="{6704EA80-3B43-4594-8E01-E3CA7F6A22C4}" type="presOf" srcId="{A0169EC7-7A31-4672-97FD-7419C367DC1D}" destId="{E1C547B2-DC26-4A7A-B233-7C7095C8FF1F}" srcOrd="0" destOrd="0" presId="urn:microsoft.com/office/officeart/2005/8/layout/vList2"/>
    <dgm:cxn modelId="{F9BFE5EF-FA70-47D3-BF37-CEB34006B8DF}" srcId="{EE90DCB6-5BE2-4174-9066-B5360A667F8C}" destId="{A0169EC7-7A31-4672-97FD-7419C367DC1D}" srcOrd="0" destOrd="0" parTransId="{CDEFC6D9-0CB8-4DBD-B312-4AFA125230FF}" sibTransId="{57260108-7D4E-435F-9359-92DF7AAF4602}"/>
    <dgm:cxn modelId="{225BCB1D-3CB5-43B1-9861-D4387F04770D}" type="presOf" srcId="{962DD990-76A5-4C04-BB31-0831C49387FC}" destId="{B472F2E5-5CB3-43F4-A6BC-ED1549B98AA7}" srcOrd="0" destOrd="0" presId="urn:microsoft.com/office/officeart/2005/8/layout/vList2"/>
    <dgm:cxn modelId="{14B84912-B7B5-413C-8A72-AF3825B69AFE}" type="presOf" srcId="{C657636F-3589-41B0-A518-B5B1EB88E305}" destId="{75752CBA-4480-4868-BEA7-966B7F736F9B}" srcOrd="0" destOrd="0" presId="urn:microsoft.com/office/officeart/2005/8/layout/vList2"/>
    <dgm:cxn modelId="{C20A4247-1A46-48F6-872D-EF6E857407F6}" type="presOf" srcId="{298E03AB-E421-4EDD-9BF5-020F5F3DD684}" destId="{669AAAE5-D2D8-4A75-B77A-1D023D5E5E13}" srcOrd="0" destOrd="0" presId="urn:microsoft.com/office/officeart/2005/8/layout/vList2"/>
    <dgm:cxn modelId="{8301B156-8FD0-408A-A259-E12794B5ABD6}" srcId="{EE90DCB6-5BE2-4174-9066-B5360A667F8C}" destId="{298E03AB-E421-4EDD-9BF5-020F5F3DD684}" srcOrd="2" destOrd="0" parTransId="{20E93A33-355F-46DC-87C9-6A30CFDFC3D2}" sibTransId="{7A0D382F-4533-483D-B047-FD789AD2D53F}"/>
    <dgm:cxn modelId="{305B4D9A-E476-47FC-B620-3AB0E5F747B1}" type="presOf" srcId="{2BB54ACA-CE1B-49CC-8EAA-D90F20A96883}" destId="{3ABEF1BD-FC7E-42B5-BC56-E8D87798B095}" srcOrd="0" destOrd="0" presId="urn:microsoft.com/office/officeart/2005/8/layout/vList2"/>
    <dgm:cxn modelId="{F6A1A225-2E5B-41EC-AF1C-4BB8016A5CE1}" type="presOf" srcId="{0D2E983B-7E08-42A0-90E4-4B4014C91BFA}" destId="{D658229F-142C-42C7-B80A-C6C05718D590}" srcOrd="0" destOrd="0" presId="urn:microsoft.com/office/officeart/2005/8/layout/vList2"/>
    <dgm:cxn modelId="{3F5101D0-854A-4F81-8062-C88569F084FB}" srcId="{298E03AB-E421-4EDD-9BF5-020F5F3DD684}" destId="{0D2E983B-7E08-42A0-90E4-4B4014C91BFA}" srcOrd="0" destOrd="0" parTransId="{68AB4628-65F3-4BB8-B58B-CA26581CFB82}" sibTransId="{38E40311-1D49-4606-8AE6-AE9EF6756E5F}"/>
    <dgm:cxn modelId="{C10DDE73-C442-4544-8E75-CB706692CB8F}" srcId="{2BB54ACA-CE1B-49CC-8EAA-D90F20A96883}" destId="{962DD990-76A5-4C04-BB31-0831C49387FC}" srcOrd="0" destOrd="0" parTransId="{E6CEF49D-11F9-423B-91FD-C4248B35BD8F}" sibTransId="{1AA58114-0677-4CD2-894B-76BB2ED128A7}"/>
    <dgm:cxn modelId="{C1B2E97E-3B69-4035-9CAD-3A1516A921F6}" srcId="{2BB54ACA-CE1B-49CC-8EAA-D90F20A96883}" destId="{41F5C997-0317-4A81-876E-2A62D1C50A46}" srcOrd="1" destOrd="0" parTransId="{EA7D6E11-AEDE-4D98-BCCC-35D0EE928D5B}" sibTransId="{C2E5FD79-3D1D-4A5A-97FC-BECF82EA632D}"/>
    <dgm:cxn modelId="{01E05FEF-02E0-4A6C-8A51-CC7DEBB60499}" srcId="{EE90DCB6-5BE2-4174-9066-B5360A667F8C}" destId="{2BB54ACA-CE1B-49CC-8EAA-D90F20A96883}" srcOrd="1" destOrd="0" parTransId="{5AD3683E-EC5D-48AF-9E37-3521926F7919}" sibTransId="{A1F24836-4946-4CDB-A7E0-B0F932DC74FF}"/>
    <dgm:cxn modelId="{CA4AFF15-AD4D-4720-9D06-129218A0B0C9}" type="presOf" srcId="{41F5C997-0317-4A81-876E-2A62D1C50A46}" destId="{B472F2E5-5CB3-43F4-A6BC-ED1549B98AA7}" srcOrd="0" destOrd="1" presId="urn:microsoft.com/office/officeart/2005/8/layout/vList2"/>
    <dgm:cxn modelId="{6E36937E-D2DD-455E-94DD-7DF3E8201271}" type="presParOf" srcId="{92DDD6FB-2A67-4426-B5DB-440398A513FD}" destId="{E1C547B2-DC26-4A7A-B233-7C7095C8FF1F}" srcOrd="0" destOrd="0" presId="urn:microsoft.com/office/officeart/2005/8/layout/vList2"/>
    <dgm:cxn modelId="{683707F2-8B2B-43D2-83C9-7FB005AE9B7B}" type="presParOf" srcId="{92DDD6FB-2A67-4426-B5DB-440398A513FD}" destId="{75752CBA-4480-4868-BEA7-966B7F736F9B}" srcOrd="1" destOrd="0" presId="urn:microsoft.com/office/officeart/2005/8/layout/vList2"/>
    <dgm:cxn modelId="{1E5AD26D-DC73-423F-B45B-7AA252E8DD75}" type="presParOf" srcId="{92DDD6FB-2A67-4426-B5DB-440398A513FD}" destId="{3ABEF1BD-FC7E-42B5-BC56-E8D87798B095}" srcOrd="2" destOrd="0" presId="urn:microsoft.com/office/officeart/2005/8/layout/vList2"/>
    <dgm:cxn modelId="{884C5651-8280-43D6-B856-FF366D1704A3}" type="presParOf" srcId="{92DDD6FB-2A67-4426-B5DB-440398A513FD}" destId="{B472F2E5-5CB3-43F4-A6BC-ED1549B98AA7}" srcOrd="3" destOrd="0" presId="urn:microsoft.com/office/officeart/2005/8/layout/vList2"/>
    <dgm:cxn modelId="{330A1ED8-2EC2-47FE-A0C9-DE281CEAABE0}" type="presParOf" srcId="{92DDD6FB-2A67-4426-B5DB-440398A513FD}" destId="{669AAAE5-D2D8-4A75-B77A-1D023D5E5E13}" srcOrd="4" destOrd="0" presId="urn:microsoft.com/office/officeart/2005/8/layout/vList2"/>
    <dgm:cxn modelId="{4A398E1B-B9B0-4194-A7C9-27DB5F9E2312}" type="presParOf" srcId="{92DDD6FB-2A67-4426-B5DB-440398A513FD}" destId="{D658229F-142C-42C7-B80A-C6C05718D5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29F81D-44F4-4EDD-8ED2-32731A8285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B851730-AADC-4AC2-9D11-1E97A5F2DE2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：超時工作、</a:t>
          </a:r>
          <a:endParaRPr lang="en-US" altLang="zh-TW" sz="20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  <a:p>
          <a:pPr marL="360363" indent="92075">
            <a:spcAft>
              <a:spcPts val="0"/>
            </a:spcAft>
          </a:pPr>
          <a:r>
            <a:rPr lang="zh-TW" altLang="en-US" sz="20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連續排班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B6A1898E-5FB3-47FC-A060-18A87497CCBD}" type="parTrans" cxnId="{71186D9C-73F9-49A6-96A9-BB1A13431A6F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FAEFD888-3C09-4FA2-877E-37755E77F747}" type="sibTrans" cxnId="{71186D9C-73F9-49A6-96A9-BB1A13431A6F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CB846A9E-AEB2-4E68-A43B-1974DED841EC}">
      <dgm:prSet custT="1"/>
      <dgm:spPr/>
      <dgm:t>
        <a:bodyPr/>
        <a:lstStyle/>
        <a:p>
          <a:r>
            <a:rPr lang="en-US" altLang="zh-TW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：休假</a:t>
          </a:r>
          <a:endParaRPr lang="en-US" altLang="zh-TW" sz="24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gm:t>
    </dgm:pt>
    <dgm:pt modelId="{579CB283-B934-440C-B465-B5EBE1CB9376}" type="parTrans" cxnId="{27FAC3CC-6D39-4DFF-851B-9B81C63957C3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A40EF0BA-F65E-4A2B-B05D-3B85C02E2E24}" type="sibTrans" cxnId="{27FAC3CC-6D39-4DFF-851B-9B81C63957C3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F65A9599-2C61-4BDF-9E34-7837EF762DD1}">
      <dgm:prSet custT="1"/>
      <dgm:spPr/>
      <dgm:t>
        <a:bodyPr/>
        <a:lstStyle/>
        <a:p>
          <a:r>
            <a:rPr lang="en-US" altLang="zh-TW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：遲到</a:t>
          </a:r>
          <a:endParaRPr lang="en-US" altLang="zh-TW" sz="24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gm:t>
    </dgm:pt>
    <dgm:pt modelId="{03A9CA8A-90B6-46B5-83E9-20B199F1CEB1}" type="parTrans" cxnId="{D7A15A1A-8C8E-4D31-9769-04954F2E865C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BD6B982E-AFE2-48D2-AF4A-0311D3F4B325}" type="sibTrans" cxnId="{D7A15A1A-8C8E-4D31-9769-04954F2E865C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CACBF437-5A73-43A6-B3F6-8E8602EBB515}">
      <dgm:prSet custT="1"/>
      <dgm:spPr/>
      <dgm:t>
        <a:bodyPr/>
        <a:lstStyle/>
        <a:p>
          <a:r>
            <a:rPr lang="en-US" altLang="zh-TW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：宿舍</a:t>
          </a:r>
          <a:endParaRPr lang="en-US" altLang="zh-TW" sz="24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gm:t>
    </dgm:pt>
    <dgm:pt modelId="{1B06D572-6510-4B14-B3A1-F2D1D6F3BC93}" type="parTrans" cxnId="{98F8144D-6AEF-426D-B41D-0692291AE942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84DE533E-BE10-434D-BC39-5F0B65EE93EF}" type="sibTrans" cxnId="{98F8144D-6AEF-426D-B41D-0692291AE942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3DA52371-6F96-4804-8A28-F763EA26B666}">
      <dgm:prSet custT="1"/>
      <dgm:spPr/>
      <dgm:t>
        <a:bodyPr/>
        <a:lstStyle/>
        <a:p>
          <a:r>
            <a:rPr lang="en-US" altLang="zh-TW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：員工餐</a:t>
          </a:r>
          <a:endParaRPr lang="en-US" altLang="zh-TW" sz="24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gm:t>
    </dgm:pt>
    <dgm:pt modelId="{0303DEA2-A40A-47DA-BAD0-B62F51796DBF}" type="parTrans" cxnId="{0F973630-5FC2-4A1D-B2C4-9DD667692D70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E2268CBC-D1A7-400D-B7FE-181C6154AC9F}" type="sibTrans" cxnId="{0F973630-5FC2-4A1D-B2C4-9DD667692D70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74FBC559-B230-4D33-9BA9-8A7D7304D1BC}">
      <dgm:prSet custT="1"/>
      <dgm:spPr/>
      <dgm:t>
        <a:bodyPr/>
        <a:lstStyle/>
        <a:p>
          <a:r>
            <a:rPr lang="en-US" altLang="zh-TW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：主管機車</a:t>
          </a:r>
          <a:endParaRPr lang="en-US" altLang="zh-TW" sz="24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gm:t>
    </dgm:pt>
    <dgm:pt modelId="{86A8706A-6226-4DB8-9E40-6EE5C4A82214}" type="parTrans" cxnId="{A4B29A9C-5292-4AAE-99AF-558CF7B8EF70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EE1EE27A-BA2C-4FEF-9A19-0B1CD55CD436}" type="sibTrans" cxnId="{A4B29A9C-5292-4AAE-99AF-558CF7B8EF70}">
      <dgm:prSet/>
      <dgm:spPr/>
      <dgm:t>
        <a:bodyPr/>
        <a:lstStyle/>
        <a:p>
          <a:endParaRPr lang="zh-TW" altLang="en-US" sz="2400">
            <a:solidFill>
              <a:srgbClr val="002060"/>
            </a:solidFill>
          </a:endParaRPr>
        </a:p>
      </dgm:t>
    </dgm:pt>
    <dgm:pt modelId="{194EA55E-F76B-4A29-A9BA-B279BBD9B8B1}" type="pres">
      <dgm:prSet presAssocID="{7929F81D-44F4-4EDD-8ED2-32731A8285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454AD7-DB31-42EA-A260-4CFA6C6A2815}" type="pres">
      <dgm:prSet presAssocID="{FB851730-AADC-4AC2-9D11-1E97A5F2DE2B}" presName="parentLin" presStyleCnt="0"/>
      <dgm:spPr/>
    </dgm:pt>
    <dgm:pt modelId="{4B98E172-7E52-413E-BADB-3AC6BF2FBC30}" type="pres">
      <dgm:prSet presAssocID="{FB851730-AADC-4AC2-9D11-1E97A5F2DE2B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DCF7529E-C313-4077-8743-F7DB9622E1E1}" type="pres">
      <dgm:prSet presAssocID="{FB851730-AADC-4AC2-9D11-1E97A5F2DE2B}" presName="parentText" presStyleLbl="node1" presStyleIdx="0" presStyleCnt="6" custScaleY="12268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47458-B62E-4103-B71D-5176D4C90DE2}" type="pres">
      <dgm:prSet presAssocID="{FB851730-AADC-4AC2-9D11-1E97A5F2DE2B}" presName="negativeSpace" presStyleCnt="0"/>
      <dgm:spPr/>
    </dgm:pt>
    <dgm:pt modelId="{8E8B2517-7AC4-47D1-9204-A1F10B9249A5}" type="pres">
      <dgm:prSet presAssocID="{FB851730-AADC-4AC2-9D11-1E97A5F2DE2B}" presName="childText" presStyleLbl="conFgAcc1" presStyleIdx="0" presStyleCnt="6">
        <dgm:presLayoutVars>
          <dgm:bulletEnabled val="1"/>
        </dgm:presLayoutVars>
      </dgm:prSet>
      <dgm:spPr/>
    </dgm:pt>
    <dgm:pt modelId="{7C8D63FF-8D99-48D2-A55D-342B486768B2}" type="pres">
      <dgm:prSet presAssocID="{FAEFD888-3C09-4FA2-877E-37755E77F747}" presName="spaceBetweenRectangles" presStyleCnt="0"/>
      <dgm:spPr/>
    </dgm:pt>
    <dgm:pt modelId="{C42AFF04-C335-4BC4-8EF5-687E97D760A3}" type="pres">
      <dgm:prSet presAssocID="{CB846A9E-AEB2-4E68-A43B-1974DED841EC}" presName="parentLin" presStyleCnt="0"/>
      <dgm:spPr/>
    </dgm:pt>
    <dgm:pt modelId="{535CEDE8-4E1E-45ED-8D21-059EC451905A}" type="pres">
      <dgm:prSet presAssocID="{CB846A9E-AEB2-4E68-A43B-1974DED841EC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591E7CD1-BB4B-4478-B5F6-2F42AF83F834}" type="pres">
      <dgm:prSet presAssocID="{CB846A9E-AEB2-4E68-A43B-1974DED841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69F6D-2097-4595-A8C8-DC57B3FF70BD}" type="pres">
      <dgm:prSet presAssocID="{CB846A9E-AEB2-4E68-A43B-1974DED841EC}" presName="negativeSpace" presStyleCnt="0"/>
      <dgm:spPr/>
    </dgm:pt>
    <dgm:pt modelId="{4F6AB0D2-9B4B-4863-8A70-310578AB78FF}" type="pres">
      <dgm:prSet presAssocID="{CB846A9E-AEB2-4E68-A43B-1974DED841EC}" presName="childText" presStyleLbl="conFgAcc1" presStyleIdx="1" presStyleCnt="6">
        <dgm:presLayoutVars>
          <dgm:bulletEnabled val="1"/>
        </dgm:presLayoutVars>
      </dgm:prSet>
      <dgm:spPr/>
    </dgm:pt>
    <dgm:pt modelId="{3FC22D14-7202-45FA-9639-35EE2F839032}" type="pres">
      <dgm:prSet presAssocID="{A40EF0BA-F65E-4A2B-B05D-3B85C02E2E24}" presName="spaceBetweenRectangles" presStyleCnt="0"/>
      <dgm:spPr/>
    </dgm:pt>
    <dgm:pt modelId="{FFD1D083-7E08-435E-8B97-3E43774748A3}" type="pres">
      <dgm:prSet presAssocID="{F65A9599-2C61-4BDF-9E34-7837EF762DD1}" presName="parentLin" presStyleCnt="0"/>
      <dgm:spPr/>
    </dgm:pt>
    <dgm:pt modelId="{1AEDF939-D2AD-4144-BC6A-D12D639E5F2C}" type="pres">
      <dgm:prSet presAssocID="{F65A9599-2C61-4BDF-9E34-7837EF762DD1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950438FA-4188-404A-A5B5-EBC85B525F48}" type="pres">
      <dgm:prSet presAssocID="{F65A9599-2C61-4BDF-9E34-7837EF762D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9C9BC2-E49D-41CE-BC05-39DBF0EB3E0C}" type="pres">
      <dgm:prSet presAssocID="{F65A9599-2C61-4BDF-9E34-7837EF762DD1}" presName="negativeSpace" presStyleCnt="0"/>
      <dgm:spPr/>
    </dgm:pt>
    <dgm:pt modelId="{4106A49D-BB62-4B6D-9183-CB4F0F658B85}" type="pres">
      <dgm:prSet presAssocID="{F65A9599-2C61-4BDF-9E34-7837EF762DD1}" presName="childText" presStyleLbl="conFgAcc1" presStyleIdx="2" presStyleCnt="6">
        <dgm:presLayoutVars>
          <dgm:bulletEnabled val="1"/>
        </dgm:presLayoutVars>
      </dgm:prSet>
      <dgm:spPr/>
    </dgm:pt>
    <dgm:pt modelId="{CA487A80-1A4D-4047-AA16-E08D418EC207}" type="pres">
      <dgm:prSet presAssocID="{BD6B982E-AFE2-48D2-AF4A-0311D3F4B325}" presName="spaceBetweenRectangles" presStyleCnt="0"/>
      <dgm:spPr/>
    </dgm:pt>
    <dgm:pt modelId="{BDA2EE40-EBBB-4B6F-912F-201301269063}" type="pres">
      <dgm:prSet presAssocID="{CACBF437-5A73-43A6-B3F6-8E8602EBB515}" presName="parentLin" presStyleCnt="0"/>
      <dgm:spPr/>
    </dgm:pt>
    <dgm:pt modelId="{104885CD-9C4E-4F81-9C9F-D11123597487}" type="pres">
      <dgm:prSet presAssocID="{CACBF437-5A73-43A6-B3F6-8E8602EBB515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DFF795F9-7E1D-473C-8C77-E33406FB0C43}" type="pres">
      <dgm:prSet presAssocID="{CACBF437-5A73-43A6-B3F6-8E8602EBB51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6C650-DD40-494D-BF2B-162013F5FB99}" type="pres">
      <dgm:prSet presAssocID="{CACBF437-5A73-43A6-B3F6-8E8602EBB515}" presName="negativeSpace" presStyleCnt="0"/>
      <dgm:spPr/>
    </dgm:pt>
    <dgm:pt modelId="{7E098700-C2B3-4568-BCE0-718827806ED3}" type="pres">
      <dgm:prSet presAssocID="{CACBF437-5A73-43A6-B3F6-8E8602EBB515}" presName="childText" presStyleLbl="conFgAcc1" presStyleIdx="3" presStyleCnt="6">
        <dgm:presLayoutVars>
          <dgm:bulletEnabled val="1"/>
        </dgm:presLayoutVars>
      </dgm:prSet>
      <dgm:spPr/>
    </dgm:pt>
    <dgm:pt modelId="{27CFA34E-67D1-4146-8CD8-BAFEBD2909FA}" type="pres">
      <dgm:prSet presAssocID="{84DE533E-BE10-434D-BC39-5F0B65EE93EF}" presName="spaceBetweenRectangles" presStyleCnt="0"/>
      <dgm:spPr/>
    </dgm:pt>
    <dgm:pt modelId="{D132E976-B902-4648-8AB3-54AC3E89A551}" type="pres">
      <dgm:prSet presAssocID="{3DA52371-6F96-4804-8A28-F763EA26B666}" presName="parentLin" presStyleCnt="0"/>
      <dgm:spPr/>
    </dgm:pt>
    <dgm:pt modelId="{D3115366-EDE5-4A7B-82ED-2E5B3C8B6675}" type="pres">
      <dgm:prSet presAssocID="{3DA52371-6F96-4804-8A28-F763EA26B666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A4C50126-B235-4093-8E56-CE97D2B19A06}" type="pres">
      <dgm:prSet presAssocID="{3DA52371-6F96-4804-8A28-F763EA26B66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8FCDE-5C98-43B9-B5E7-C52D6BD5D250}" type="pres">
      <dgm:prSet presAssocID="{3DA52371-6F96-4804-8A28-F763EA26B666}" presName="negativeSpace" presStyleCnt="0"/>
      <dgm:spPr/>
    </dgm:pt>
    <dgm:pt modelId="{0ABAF241-DDF9-4765-8106-2825545B9C81}" type="pres">
      <dgm:prSet presAssocID="{3DA52371-6F96-4804-8A28-F763EA26B666}" presName="childText" presStyleLbl="conFgAcc1" presStyleIdx="4" presStyleCnt="6">
        <dgm:presLayoutVars>
          <dgm:bulletEnabled val="1"/>
        </dgm:presLayoutVars>
      </dgm:prSet>
      <dgm:spPr/>
    </dgm:pt>
    <dgm:pt modelId="{C5FB1F15-38D3-4C93-B026-AAE530543A18}" type="pres">
      <dgm:prSet presAssocID="{E2268CBC-D1A7-400D-B7FE-181C6154AC9F}" presName="spaceBetweenRectangles" presStyleCnt="0"/>
      <dgm:spPr/>
    </dgm:pt>
    <dgm:pt modelId="{15BC8628-133C-4662-825F-62866DC2CBC3}" type="pres">
      <dgm:prSet presAssocID="{74FBC559-B230-4D33-9BA9-8A7D7304D1BC}" presName="parentLin" presStyleCnt="0"/>
      <dgm:spPr/>
    </dgm:pt>
    <dgm:pt modelId="{0DA3F3DC-0142-4C77-89EC-B21FC4D5DE71}" type="pres">
      <dgm:prSet presAssocID="{74FBC559-B230-4D33-9BA9-8A7D7304D1BC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9FFFA1C5-70D6-4CA6-BD75-1AC5FF6E4779}" type="pres">
      <dgm:prSet presAssocID="{74FBC559-B230-4D33-9BA9-8A7D7304D1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43FB5-0BA7-4AC1-924A-A4C150E0102D}" type="pres">
      <dgm:prSet presAssocID="{74FBC559-B230-4D33-9BA9-8A7D7304D1BC}" presName="negativeSpace" presStyleCnt="0"/>
      <dgm:spPr/>
    </dgm:pt>
    <dgm:pt modelId="{1B4A77A3-75C8-482E-8F4E-525AF4DCF221}" type="pres">
      <dgm:prSet presAssocID="{74FBC559-B230-4D33-9BA9-8A7D7304D1B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F973630-5FC2-4A1D-B2C4-9DD667692D70}" srcId="{7929F81D-44F4-4EDD-8ED2-32731A828556}" destId="{3DA52371-6F96-4804-8A28-F763EA26B666}" srcOrd="4" destOrd="0" parTransId="{0303DEA2-A40A-47DA-BAD0-B62F51796DBF}" sibTransId="{E2268CBC-D1A7-400D-B7FE-181C6154AC9F}"/>
    <dgm:cxn modelId="{EE7EB4A8-44CE-4255-9BBB-8AE706D137C4}" type="presOf" srcId="{FB851730-AADC-4AC2-9D11-1E97A5F2DE2B}" destId="{DCF7529E-C313-4077-8743-F7DB9622E1E1}" srcOrd="1" destOrd="0" presId="urn:microsoft.com/office/officeart/2005/8/layout/list1"/>
    <dgm:cxn modelId="{F0881386-6850-495E-828E-3D0050654D16}" type="presOf" srcId="{CACBF437-5A73-43A6-B3F6-8E8602EBB515}" destId="{DFF795F9-7E1D-473C-8C77-E33406FB0C43}" srcOrd="1" destOrd="0" presId="urn:microsoft.com/office/officeart/2005/8/layout/list1"/>
    <dgm:cxn modelId="{E58C3F94-B6E5-4313-8AF9-81586EFE1371}" type="presOf" srcId="{3DA52371-6F96-4804-8A28-F763EA26B666}" destId="{D3115366-EDE5-4A7B-82ED-2E5B3C8B6675}" srcOrd="0" destOrd="0" presId="urn:microsoft.com/office/officeart/2005/8/layout/list1"/>
    <dgm:cxn modelId="{6B480DD0-A6D3-4A35-96AA-036D4B28D4B7}" type="presOf" srcId="{CACBF437-5A73-43A6-B3F6-8E8602EBB515}" destId="{104885CD-9C4E-4F81-9C9F-D11123597487}" srcOrd="0" destOrd="0" presId="urn:microsoft.com/office/officeart/2005/8/layout/list1"/>
    <dgm:cxn modelId="{D7A15A1A-8C8E-4D31-9769-04954F2E865C}" srcId="{7929F81D-44F4-4EDD-8ED2-32731A828556}" destId="{F65A9599-2C61-4BDF-9E34-7837EF762DD1}" srcOrd="2" destOrd="0" parTransId="{03A9CA8A-90B6-46B5-83E9-20B199F1CEB1}" sibTransId="{BD6B982E-AFE2-48D2-AF4A-0311D3F4B325}"/>
    <dgm:cxn modelId="{4F026263-C25D-488E-AA13-41F59436B971}" type="presOf" srcId="{3DA52371-6F96-4804-8A28-F763EA26B666}" destId="{A4C50126-B235-4093-8E56-CE97D2B19A06}" srcOrd="1" destOrd="0" presId="urn:microsoft.com/office/officeart/2005/8/layout/list1"/>
    <dgm:cxn modelId="{27FAC3CC-6D39-4DFF-851B-9B81C63957C3}" srcId="{7929F81D-44F4-4EDD-8ED2-32731A828556}" destId="{CB846A9E-AEB2-4E68-A43B-1974DED841EC}" srcOrd="1" destOrd="0" parTransId="{579CB283-B934-440C-B465-B5EBE1CB9376}" sibTransId="{A40EF0BA-F65E-4A2B-B05D-3B85C02E2E24}"/>
    <dgm:cxn modelId="{5D10C570-D452-449B-960B-111472FC5400}" type="presOf" srcId="{F65A9599-2C61-4BDF-9E34-7837EF762DD1}" destId="{950438FA-4188-404A-A5B5-EBC85B525F48}" srcOrd="1" destOrd="0" presId="urn:microsoft.com/office/officeart/2005/8/layout/list1"/>
    <dgm:cxn modelId="{71186D9C-73F9-49A6-96A9-BB1A13431A6F}" srcId="{7929F81D-44F4-4EDD-8ED2-32731A828556}" destId="{FB851730-AADC-4AC2-9D11-1E97A5F2DE2B}" srcOrd="0" destOrd="0" parTransId="{B6A1898E-5FB3-47FC-A060-18A87497CCBD}" sibTransId="{FAEFD888-3C09-4FA2-877E-37755E77F747}"/>
    <dgm:cxn modelId="{08AA3EF0-2141-48D8-AB3C-044BE5057E68}" type="presOf" srcId="{F65A9599-2C61-4BDF-9E34-7837EF762DD1}" destId="{1AEDF939-D2AD-4144-BC6A-D12D639E5F2C}" srcOrd="0" destOrd="0" presId="urn:microsoft.com/office/officeart/2005/8/layout/list1"/>
    <dgm:cxn modelId="{CD6D0FFA-D143-47D8-97C9-23D13A1DF2EC}" type="presOf" srcId="{CB846A9E-AEB2-4E68-A43B-1974DED841EC}" destId="{535CEDE8-4E1E-45ED-8D21-059EC451905A}" srcOrd="0" destOrd="0" presId="urn:microsoft.com/office/officeart/2005/8/layout/list1"/>
    <dgm:cxn modelId="{F355CBBB-68E9-4D1A-8DED-367556A1834C}" type="presOf" srcId="{74FBC559-B230-4D33-9BA9-8A7D7304D1BC}" destId="{9FFFA1C5-70D6-4CA6-BD75-1AC5FF6E4779}" srcOrd="1" destOrd="0" presId="urn:microsoft.com/office/officeart/2005/8/layout/list1"/>
    <dgm:cxn modelId="{98F8144D-6AEF-426D-B41D-0692291AE942}" srcId="{7929F81D-44F4-4EDD-8ED2-32731A828556}" destId="{CACBF437-5A73-43A6-B3F6-8E8602EBB515}" srcOrd="3" destOrd="0" parTransId="{1B06D572-6510-4B14-B3A1-F2D1D6F3BC93}" sibTransId="{84DE533E-BE10-434D-BC39-5F0B65EE93EF}"/>
    <dgm:cxn modelId="{B64B8B82-DBB9-4A75-BBEC-633C9D7C1091}" type="presOf" srcId="{7929F81D-44F4-4EDD-8ED2-32731A828556}" destId="{194EA55E-F76B-4A29-A9BA-B279BBD9B8B1}" srcOrd="0" destOrd="0" presId="urn:microsoft.com/office/officeart/2005/8/layout/list1"/>
    <dgm:cxn modelId="{87C03944-322E-40E3-872B-2BF518E183D8}" type="presOf" srcId="{74FBC559-B230-4D33-9BA9-8A7D7304D1BC}" destId="{0DA3F3DC-0142-4C77-89EC-B21FC4D5DE71}" srcOrd="0" destOrd="0" presId="urn:microsoft.com/office/officeart/2005/8/layout/list1"/>
    <dgm:cxn modelId="{96D94C99-02A8-497B-9B20-86564567E3A0}" type="presOf" srcId="{FB851730-AADC-4AC2-9D11-1E97A5F2DE2B}" destId="{4B98E172-7E52-413E-BADB-3AC6BF2FBC30}" srcOrd="0" destOrd="0" presId="urn:microsoft.com/office/officeart/2005/8/layout/list1"/>
    <dgm:cxn modelId="{5D220D2F-522F-4593-A61B-74F44094974A}" type="presOf" srcId="{CB846A9E-AEB2-4E68-A43B-1974DED841EC}" destId="{591E7CD1-BB4B-4478-B5F6-2F42AF83F834}" srcOrd="1" destOrd="0" presId="urn:microsoft.com/office/officeart/2005/8/layout/list1"/>
    <dgm:cxn modelId="{A4B29A9C-5292-4AAE-99AF-558CF7B8EF70}" srcId="{7929F81D-44F4-4EDD-8ED2-32731A828556}" destId="{74FBC559-B230-4D33-9BA9-8A7D7304D1BC}" srcOrd="5" destOrd="0" parTransId="{86A8706A-6226-4DB8-9E40-6EE5C4A82214}" sibTransId="{EE1EE27A-BA2C-4FEF-9A19-0B1CD55CD436}"/>
    <dgm:cxn modelId="{1F8307BA-93DD-496B-B27A-CC318B400274}" type="presParOf" srcId="{194EA55E-F76B-4A29-A9BA-B279BBD9B8B1}" destId="{39454AD7-DB31-42EA-A260-4CFA6C6A2815}" srcOrd="0" destOrd="0" presId="urn:microsoft.com/office/officeart/2005/8/layout/list1"/>
    <dgm:cxn modelId="{86FB1A77-5EA3-4592-90F9-837427B59409}" type="presParOf" srcId="{39454AD7-DB31-42EA-A260-4CFA6C6A2815}" destId="{4B98E172-7E52-413E-BADB-3AC6BF2FBC30}" srcOrd="0" destOrd="0" presId="urn:microsoft.com/office/officeart/2005/8/layout/list1"/>
    <dgm:cxn modelId="{DC4B6D01-B27D-4AB4-A593-4D45C6F87BC0}" type="presParOf" srcId="{39454AD7-DB31-42EA-A260-4CFA6C6A2815}" destId="{DCF7529E-C313-4077-8743-F7DB9622E1E1}" srcOrd="1" destOrd="0" presId="urn:microsoft.com/office/officeart/2005/8/layout/list1"/>
    <dgm:cxn modelId="{0ECB8013-7D0B-4012-B159-2274B1E1FB73}" type="presParOf" srcId="{194EA55E-F76B-4A29-A9BA-B279BBD9B8B1}" destId="{42747458-B62E-4103-B71D-5176D4C90DE2}" srcOrd="1" destOrd="0" presId="urn:microsoft.com/office/officeart/2005/8/layout/list1"/>
    <dgm:cxn modelId="{0285294E-DC26-4CC4-9542-86D9FAA60D87}" type="presParOf" srcId="{194EA55E-F76B-4A29-A9BA-B279BBD9B8B1}" destId="{8E8B2517-7AC4-47D1-9204-A1F10B9249A5}" srcOrd="2" destOrd="0" presId="urn:microsoft.com/office/officeart/2005/8/layout/list1"/>
    <dgm:cxn modelId="{353D8D29-63AF-4772-B785-91BD16EC5D7F}" type="presParOf" srcId="{194EA55E-F76B-4A29-A9BA-B279BBD9B8B1}" destId="{7C8D63FF-8D99-48D2-A55D-342B486768B2}" srcOrd="3" destOrd="0" presId="urn:microsoft.com/office/officeart/2005/8/layout/list1"/>
    <dgm:cxn modelId="{37F29422-067A-4321-B6D3-FFB98F8FAC9E}" type="presParOf" srcId="{194EA55E-F76B-4A29-A9BA-B279BBD9B8B1}" destId="{C42AFF04-C335-4BC4-8EF5-687E97D760A3}" srcOrd="4" destOrd="0" presId="urn:microsoft.com/office/officeart/2005/8/layout/list1"/>
    <dgm:cxn modelId="{82963B3E-3276-4D6C-8CE3-15DD63C3E1BC}" type="presParOf" srcId="{C42AFF04-C335-4BC4-8EF5-687E97D760A3}" destId="{535CEDE8-4E1E-45ED-8D21-059EC451905A}" srcOrd="0" destOrd="0" presId="urn:microsoft.com/office/officeart/2005/8/layout/list1"/>
    <dgm:cxn modelId="{C7E31135-092F-42AD-9CB3-CBF2266D367C}" type="presParOf" srcId="{C42AFF04-C335-4BC4-8EF5-687E97D760A3}" destId="{591E7CD1-BB4B-4478-B5F6-2F42AF83F834}" srcOrd="1" destOrd="0" presId="urn:microsoft.com/office/officeart/2005/8/layout/list1"/>
    <dgm:cxn modelId="{F4DD51B2-7EB6-4696-A770-34713B72C69A}" type="presParOf" srcId="{194EA55E-F76B-4A29-A9BA-B279BBD9B8B1}" destId="{D5569F6D-2097-4595-A8C8-DC57B3FF70BD}" srcOrd="5" destOrd="0" presId="urn:microsoft.com/office/officeart/2005/8/layout/list1"/>
    <dgm:cxn modelId="{D571B79B-020D-4362-8AFE-7CE430F41C6C}" type="presParOf" srcId="{194EA55E-F76B-4A29-A9BA-B279BBD9B8B1}" destId="{4F6AB0D2-9B4B-4863-8A70-310578AB78FF}" srcOrd="6" destOrd="0" presId="urn:microsoft.com/office/officeart/2005/8/layout/list1"/>
    <dgm:cxn modelId="{A085B159-5FB7-49D6-9D03-EE5A5DFFF882}" type="presParOf" srcId="{194EA55E-F76B-4A29-A9BA-B279BBD9B8B1}" destId="{3FC22D14-7202-45FA-9639-35EE2F839032}" srcOrd="7" destOrd="0" presId="urn:microsoft.com/office/officeart/2005/8/layout/list1"/>
    <dgm:cxn modelId="{7E070F87-0EED-4C98-A9E2-3DFA1DDF367D}" type="presParOf" srcId="{194EA55E-F76B-4A29-A9BA-B279BBD9B8B1}" destId="{FFD1D083-7E08-435E-8B97-3E43774748A3}" srcOrd="8" destOrd="0" presId="urn:microsoft.com/office/officeart/2005/8/layout/list1"/>
    <dgm:cxn modelId="{A938D21D-5291-4F2A-99A6-613A17EB797C}" type="presParOf" srcId="{FFD1D083-7E08-435E-8B97-3E43774748A3}" destId="{1AEDF939-D2AD-4144-BC6A-D12D639E5F2C}" srcOrd="0" destOrd="0" presId="urn:microsoft.com/office/officeart/2005/8/layout/list1"/>
    <dgm:cxn modelId="{AA934AD3-07CE-47B6-A50F-D9BF1CC291C0}" type="presParOf" srcId="{FFD1D083-7E08-435E-8B97-3E43774748A3}" destId="{950438FA-4188-404A-A5B5-EBC85B525F48}" srcOrd="1" destOrd="0" presId="urn:microsoft.com/office/officeart/2005/8/layout/list1"/>
    <dgm:cxn modelId="{9A7E8752-40CB-44CB-915B-AEEB50B57B82}" type="presParOf" srcId="{194EA55E-F76B-4A29-A9BA-B279BBD9B8B1}" destId="{4B9C9BC2-E49D-41CE-BC05-39DBF0EB3E0C}" srcOrd="9" destOrd="0" presId="urn:microsoft.com/office/officeart/2005/8/layout/list1"/>
    <dgm:cxn modelId="{3328FDD6-47BB-4CB8-9BE3-86656AE8816A}" type="presParOf" srcId="{194EA55E-F76B-4A29-A9BA-B279BBD9B8B1}" destId="{4106A49D-BB62-4B6D-9183-CB4F0F658B85}" srcOrd="10" destOrd="0" presId="urn:microsoft.com/office/officeart/2005/8/layout/list1"/>
    <dgm:cxn modelId="{2F5A8D60-C6D2-41C3-804D-66C6EA3DA31F}" type="presParOf" srcId="{194EA55E-F76B-4A29-A9BA-B279BBD9B8B1}" destId="{CA487A80-1A4D-4047-AA16-E08D418EC207}" srcOrd="11" destOrd="0" presId="urn:microsoft.com/office/officeart/2005/8/layout/list1"/>
    <dgm:cxn modelId="{2B9F746B-329D-47A4-8C0D-14962BF1DE88}" type="presParOf" srcId="{194EA55E-F76B-4A29-A9BA-B279BBD9B8B1}" destId="{BDA2EE40-EBBB-4B6F-912F-201301269063}" srcOrd="12" destOrd="0" presId="urn:microsoft.com/office/officeart/2005/8/layout/list1"/>
    <dgm:cxn modelId="{D3DDDAD5-CA68-4E09-964C-FD3F42A009C9}" type="presParOf" srcId="{BDA2EE40-EBBB-4B6F-912F-201301269063}" destId="{104885CD-9C4E-4F81-9C9F-D11123597487}" srcOrd="0" destOrd="0" presId="urn:microsoft.com/office/officeart/2005/8/layout/list1"/>
    <dgm:cxn modelId="{B65B44C7-1B67-41F7-8C69-C2A639B60C99}" type="presParOf" srcId="{BDA2EE40-EBBB-4B6F-912F-201301269063}" destId="{DFF795F9-7E1D-473C-8C77-E33406FB0C43}" srcOrd="1" destOrd="0" presId="urn:microsoft.com/office/officeart/2005/8/layout/list1"/>
    <dgm:cxn modelId="{479BA96E-3061-45C0-B974-7D31C83752BE}" type="presParOf" srcId="{194EA55E-F76B-4A29-A9BA-B279BBD9B8B1}" destId="{E1E6C650-DD40-494D-BF2B-162013F5FB99}" srcOrd="13" destOrd="0" presId="urn:microsoft.com/office/officeart/2005/8/layout/list1"/>
    <dgm:cxn modelId="{9D21EE38-2078-41C9-8AE3-646751471993}" type="presParOf" srcId="{194EA55E-F76B-4A29-A9BA-B279BBD9B8B1}" destId="{7E098700-C2B3-4568-BCE0-718827806ED3}" srcOrd="14" destOrd="0" presId="urn:microsoft.com/office/officeart/2005/8/layout/list1"/>
    <dgm:cxn modelId="{C6607C62-12C3-495E-A2B8-7AF58F1D82FD}" type="presParOf" srcId="{194EA55E-F76B-4A29-A9BA-B279BBD9B8B1}" destId="{27CFA34E-67D1-4146-8CD8-BAFEBD2909FA}" srcOrd="15" destOrd="0" presId="urn:microsoft.com/office/officeart/2005/8/layout/list1"/>
    <dgm:cxn modelId="{2419A316-8E57-45D6-BC8E-4D8D96325A6E}" type="presParOf" srcId="{194EA55E-F76B-4A29-A9BA-B279BBD9B8B1}" destId="{D132E976-B902-4648-8AB3-54AC3E89A551}" srcOrd="16" destOrd="0" presId="urn:microsoft.com/office/officeart/2005/8/layout/list1"/>
    <dgm:cxn modelId="{51E5C1F3-DC1F-4908-B29A-8DD567FA3266}" type="presParOf" srcId="{D132E976-B902-4648-8AB3-54AC3E89A551}" destId="{D3115366-EDE5-4A7B-82ED-2E5B3C8B6675}" srcOrd="0" destOrd="0" presId="urn:microsoft.com/office/officeart/2005/8/layout/list1"/>
    <dgm:cxn modelId="{8D0A2BF3-F290-4B8F-9FC1-AB3675A6F6CF}" type="presParOf" srcId="{D132E976-B902-4648-8AB3-54AC3E89A551}" destId="{A4C50126-B235-4093-8E56-CE97D2B19A06}" srcOrd="1" destOrd="0" presId="urn:microsoft.com/office/officeart/2005/8/layout/list1"/>
    <dgm:cxn modelId="{CC1521DC-EC18-44D7-A512-05775527D16C}" type="presParOf" srcId="{194EA55E-F76B-4A29-A9BA-B279BBD9B8B1}" destId="{62A8FCDE-5C98-43B9-B5E7-C52D6BD5D250}" srcOrd="17" destOrd="0" presId="urn:microsoft.com/office/officeart/2005/8/layout/list1"/>
    <dgm:cxn modelId="{78770F33-B218-4A61-9AA5-BD8C82E5A6D6}" type="presParOf" srcId="{194EA55E-F76B-4A29-A9BA-B279BBD9B8B1}" destId="{0ABAF241-DDF9-4765-8106-2825545B9C81}" srcOrd="18" destOrd="0" presId="urn:microsoft.com/office/officeart/2005/8/layout/list1"/>
    <dgm:cxn modelId="{5D4B6660-E060-4F4A-99F0-4CE27A1D293B}" type="presParOf" srcId="{194EA55E-F76B-4A29-A9BA-B279BBD9B8B1}" destId="{C5FB1F15-38D3-4C93-B026-AAE530543A18}" srcOrd="19" destOrd="0" presId="urn:microsoft.com/office/officeart/2005/8/layout/list1"/>
    <dgm:cxn modelId="{5CF2960C-D4A5-41C3-9783-EDBADB20AB9B}" type="presParOf" srcId="{194EA55E-F76B-4A29-A9BA-B279BBD9B8B1}" destId="{15BC8628-133C-4662-825F-62866DC2CBC3}" srcOrd="20" destOrd="0" presId="urn:microsoft.com/office/officeart/2005/8/layout/list1"/>
    <dgm:cxn modelId="{D439B018-F168-408A-8007-493033F7E631}" type="presParOf" srcId="{15BC8628-133C-4662-825F-62866DC2CBC3}" destId="{0DA3F3DC-0142-4C77-89EC-B21FC4D5DE71}" srcOrd="0" destOrd="0" presId="urn:microsoft.com/office/officeart/2005/8/layout/list1"/>
    <dgm:cxn modelId="{535E92B7-B511-460F-B61D-FBFAEEA06AEB}" type="presParOf" srcId="{15BC8628-133C-4662-825F-62866DC2CBC3}" destId="{9FFFA1C5-70D6-4CA6-BD75-1AC5FF6E4779}" srcOrd="1" destOrd="0" presId="urn:microsoft.com/office/officeart/2005/8/layout/list1"/>
    <dgm:cxn modelId="{1BEDFF58-4DFF-49F3-94E8-9E27DB9D5ABA}" type="presParOf" srcId="{194EA55E-F76B-4A29-A9BA-B279BBD9B8B1}" destId="{33543FB5-0BA7-4AC1-924A-A4C150E0102D}" srcOrd="21" destOrd="0" presId="urn:microsoft.com/office/officeart/2005/8/layout/list1"/>
    <dgm:cxn modelId="{1941463E-2B5C-4AC5-8107-0C33350FEA77}" type="presParOf" srcId="{194EA55E-F76B-4A29-A9BA-B279BBD9B8B1}" destId="{1B4A77A3-75C8-482E-8F4E-525AF4DCF22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056419-765F-4398-87D7-52E6970FEB4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C02891B-3D41-434B-843D-9C815E8718FE}">
      <dgm:prSet custT="1"/>
      <dgm:spPr/>
      <dgm:t>
        <a:bodyPr/>
        <a:lstStyle/>
        <a:p>
          <a:r>
            <a:rPr lang="en-US" altLang="zh-TW" sz="20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：簽證、兵役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174D6AB5-B015-43E8-9BF7-C0C7BFBDEBE1}" type="parTrans" cxnId="{87234E37-09B1-45E9-9032-C70ED37196A1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034E653B-32B5-4F34-8534-DA9E0650BACC}" type="sibTrans" cxnId="{87234E37-09B1-45E9-9032-C70ED37196A1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62B7EFA4-B6B6-4896-B456-769BB269466E}">
      <dgm:prSet custT="1"/>
      <dgm:spPr/>
      <dgm:t>
        <a:bodyPr/>
        <a:lstStyle/>
        <a:p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：連續休假、出外旅遊</a:t>
          </a:r>
          <a:endParaRPr lang="en-US" altLang="zh-TW" sz="20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gm:t>
    </dgm:pt>
    <dgm:pt modelId="{712A4E37-1390-49EF-B847-A498C0398421}" type="parTrans" cxnId="{747B8715-6A48-4D95-92C1-EA0D94D8BEC7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D8985C1B-6904-47F4-A6E6-0D641FF70D27}" type="sibTrans" cxnId="{747B8715-6A48-4D95-92C1-EA0D94D8BEC7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3B1B5B2A-146E-45A0-9063-2CC3E2ADCB14}">
      <dgm:prSet custT="1"/>
      <dgm:spPr/>
      <dgm:t>
        <a:bodyPr/>
        <a:lstStyle/>
        <a:p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：同單位不可一同排休</a:t>
          </a:r>
          <a:endParaRPr lang="en-US" altLang="zh-TW" sz="20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gm:t>
    </dgm:pt>
    <dgm:pt modelId="{DFCBD0E0-6E51-46DE-A439-EAE3A93A2D95}" type="parTrans" cxnId="{96F12E63-674B-4C8C-9B44-324E9BEB8673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0FC3A4DF-4298-4CB5-A803-56FFB44583DD}" type="sibTrans" cxnId="{96F12E63-674B-4C8C-9B44-324E9BEB8673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B9047A59-6920-411A-8858-7F070A1912A9}">
      <dgm:prSet custT="1"/>
      <dgm:spPr/>
      <dgm:t>
        <a:bodyPr/>
        <a:lstStyle/>
        <a:p>
          <a:pPr marL="452438" indent="-452438">
            <a:spcAft>
              <a:spcPts val="0"/>
            </a:spcAft>
          </a:pP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：工作若因語言不通，不可碎碎唸</a:t>
          </a:r>
          <a:endParaRPr lang="en-US" altLang="zh-TW" sz="20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gm:t>
    </dgm:pt>
    <dgm:pt modelId="{7FA25C5D-384D-4A2F-B3C6-71676F7CCDAA}" type="parTrans" cxnId="{0BBDBFDC-6BB6-4D0A-BC7F-D1ECA6E946A8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952E95B1-4F0F-47C0-A618-F7E034833D8D}" type="sibTrans" cxnId="{0BBDBFDC-6BB6-4D0A-BC7F-D1ECA6E946A8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A45F9BA7-2545-402C-9339-C51577C5784E}">
      <dgm:prSet custT="1"/>
      <dgm:spPr/>
      <dgm:t>
        <a:bodyPr/>
        <a:lstStyle/>
        <a:p>
          <a:pPr marL="360363" indent="-360363">
            <a:spcAft>
              <a:spcPts val="0"/>
            </a:spcAft>
          </a:pP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：</a:t>
          </a:r>
          <a:r>
            <a:rPr lang="en-US" altLang="zh-TW" sz="2000" dirty="0" err="1" smtClean="0">
              <a:solidFill>
                <a:srgbClr val="002060"/>
              </a:solidFill>
              <a:ea typeface="華康超明體" panose="02020C09000000000000" pitchFamily="49" charset="-120"/>
            </a:rPr>
            <a:t>houskeeping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單位，不可遺失</a:t>
          </a:r>
          <a:r>
            <a:rPr lang="en-US" altLang="zh-TW" sz="2000" dirty="0" err="1" smtClean="0">
              <a:solidFill>
                <a:srgbClr val="002060"/>
              </a:solidFill>
              <a:ea typeface="華康超明體" panose="02020C09000000000000" pitchFamily="49" charset="-120"/>
            </a:rPr>
            <a:t>marster</a:t>
          </a: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 key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D4894444-BEDB-40A3-AE61-E087E0D5EA27}" type="parTrans" cxnId="{D2B1B6BE-C4B3-4E06-BAA4-6845D9D05EA2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BF0A73CF-6B57-4533-95EE-AF49A32986F9}" type="sibTrans" cxnId="{D2B1B6BE-C4B3-4E06-BAA4-6845D9D05EA2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00715A88-1B81-4B09-A7C8-C1C1EF6FAB21}">
      <dgm:prSet custT="1"/>
      <dgm:spPr/>
      <dgm:t>
        <a:bodyPr/>
        <a:lstStyle/>
        <a:p>
          <a:pPr marL="360363" indent="-360363">
            <a:spcAft>
              <a:spcPts val="0"/>
            </a:spcAft>
          </a:pP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：餐廳外場上菜意外</a:t>
          </a: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(</a:t>
          </a:r>
          <a:r>
            <a:rPr lang="zh-TW" altLang="en-US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湯、菜</a:t>
          </a:r>
          <a:r>
            <a:rPr lang="en-US" altLang="zh-TW" sz="2000" dirty="0" smtClean="0">
              <a:solidFill>
                <a:srgbClr val="002060"/>
              </a:solidFill>
              <a:ea typeface="華康超明體" panose="02020C09000000000000" pitchFamily="49" charset="-120"/>
            </a:rPr>
            <a:t>…)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B4A00962-0B1E-4E06-A095-BF9F28967706}" type="parTrans" cxnId="{3DE3D080-975C-4D7E-86B3-E2FEF98FC19B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E5DFE4F7-F4B7-4B0B-95A4-65C33EE3E1A3}" type="sibTrans" cxnId="{3DE3D080-975C-4D7E-86B3-E2FEF98FC19B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1D40E609-5FC8-4D30-B120-5D6F0C470A43}" type="pres">
      <dgm:prSet presAssocID="{0B056419-765F-4398-87D7-52E6970FEB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803F64-FF66-4AD2-8993-A5A11021581B}" type="pres">
      <dgm:prSet presAssocID="{AC02891B-3D41-434B-843D-9C815E8718FE}" presName="parentLin" presStyleCnt="0"/>
      <dgm:spPr/>
    </dgm:pt>
    <dgm:pt modelId="{5EAEA6EF-647B-40D8-BDC9-1B8C810F03BA}" type="pres">
      <dgm:prSet presAssocID="{AC02891B-3D41-434B-843D-9C815E8718FE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E22C85AB-0791-4798-A6D8-DF5C66F56135}" type="pres">
      <dgm:prSet presAssocID="{AC02891B-3D41-434B-843D-9C815E8718F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B9EB72-1503-45D4-9D1C-68BD72CB8A74}" type="pres">
      <dgm:prSet presAssocID="{AC02891B-3D41-434B-843D-9C815E8718FE}" presName="negativeSpace" presStyleCnt="0"/>
      <dgm:spPr/>
    </dgm:pt>
    <dgm:pt modelId="{1C9CF9B9-1F09-493E-84DD-1D3D099C8FDE}" type="pres">
      <dgm:prSet presAssocID="{AC02891B-3D41-434B-843D-9C815E8718FE}" presName="childText" presStyleLbl="conFgAcc1" presStyleIdx="0" presStyleCnt="6">
        <dgm:presLayoutVars>
          <dgm:bulletEnabled val="1"/>
        </dgm:presLayoutVars>
      </dgm:prSet>
      <dgm:spPr/>
    </dgm:pt>
    <dgm:pt modelId="{F2A3E88D-B8A0-4599-8B25-3709D2CD48B1}" type="pres">
      <dgm:prSet presAssocID="{034E653B-32B5-4F34-8534-DA9E0650BACC}" presName="spaceBetweenRectangles" presStyleCnt="0"/>
      <dgm:spPr/>
    </dgm:pt>
    <dgm:pt modelId="{113CC5D1-953E-46F7-B0A6-0E4AC85FDA0F}" type="pres">
      <dgm:prSet presAssocID="{62B7EFA4-B6B6-4896-B456-769BB269466E}" presName="parentLin" presStyleCnt="0"/>
      <dgm:spPr/>
    </dgm:pt>
    <dgm:pt modelId="{3AD4C3C9-FE30-44D6-8B3C-73775D7FEEF7}" type="pres">
      <dgm:prSet presAssocID="{62B7EFA4-B6B6-4896-B456-769BB269466E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E568D367-3617-4C5F-A793-3F1D733AA276}" type="pres">
      <dgm:prSet presAssocID="{62B7EFA4-B6B6-4896-B456-769BB26946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1933D-F9D6-4A12-8A26-CDBF4A34BE80}" type="pres">
      <dgm:prSet presAssocID="{62B7EFA4-B6B6-4896-B456-769BB269466E}" presName="negativeSpace" presStyleCnt="0"/>
      <dgm:spPr/>
    </dgm:pt>
    <dgm:pt modelId="{A62503B9-3CBF-4997-A0D0-9C0EAFD4DC31}" type="pres">
      <dgm:prSet presAssocID="{62B7EFA4-B6B6-4896-B456-769BB269466E}" presName="childText" presStyleLbl="conFgAcc1" presStyleIdx="1" presStyleCnt="6">
        <dgm:presLayoutVars>
          <dgm:bulletEnabled val="1"/>
        </dgm:presLayoutVars>
      </dgm:prSet>
      <dgm:spPr/>
    </dgm:pt>
    <dgm:pt modelId="{0C53749B-6180-4B65-8858-712C4698251E}" type="pres">
      <dgm:prSet presAssocID="{D8985C1B-6904-47F4-A6E6-0D641FF70D27}" presName="spaceBetweenRectangles" presStyleCnt="0"/>
      <dgm:spPr/>
    </dgm:pt>
    <dgm:pt modelId="{2F7A6F71-6570-4A8F-A67D-0A51F53A1AF3}" type="pres">
      <dgm:prSet presAssocID="{3B1B5B2A-146E-45A0-9063-2CC3E2ADCB14}" presName="parentLin" presStyleCnt="0"/>
      <dgm:spPr/>
    </dgm:pt>
    <dgm:pt modelId="{1A3EA0C2-3E94-443A-9E5D-CB3C0306C179}" type="pres">
      <dgm:prSet presAssocID="{3B1B5B2A-146E-45A0-9063-2CC3E2ADCB14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C8FD0E77-0E09-457E-A33A-6E353EF29FE3}" type="pres">
      <dgm:prSet presAssocID="{3B1B5B2A-146E-45A0-9063-2CC3E2ADCB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C5C0B9-8451-4B7C-8469-359577624371}" type="pres">
      <dgm:prSet presAssocID="{3B1B5B2A-146E-45A0-9063-2CC3E2ADCB14}" presName="negativeSpace" presStyleCnt="0"/>
      <dgm:spPr/>
    </dgm:pt>
    <dgm:pt modelId="{62AE6A53-9559-4B9D-9E61-33C6925B45EA}" type="pres">
      <dgm:prSet presAssocID="{3B1B5B2A-146E-45A0-9063-2CC3E2ADCB14}" presName="childText" presStyleLbl="conFgAcc1" presStyleIdx="2" presStyleCnt="6">
        <dgm:presLayoutVars>
          <dgm:bulletEnabled val="1"/>
        </dgm:presLayoutVars>
      </dgm:prSet>
      <dgm:spPr/>
    </dgm:pt>
    <dgm:pt modelId="{25502542-3488-4093-84DB-46B2896C7C2F}" type="pres">
      <dgm:prSet presAssocID="{0FC3A4DF-4298-4CB5-A803-56FFB44583DD}" presName="spaceBetweenRectangles" presStyleCnt="0"/>
      <dgm:spPr/>
    </dgm:pt>
    <dgm:pt modelId="{0B6C5C34-A366-43C5-8B0C-DA309019C24F}" type="pres">
      <dgm:prSet presAssocID="{B9047A59-6920-411A-8858-7F070A1912A9}" presName="parentLin" presStyleCnt="0"/>
      <dgm:spPr/>
    </dgm:pt>
    <dgm:pt modelId="{2C95D932-3AA1-4200-AC8F-FA5B010C998A}" type="pres">
      <dgm:prSet presAssocID="{B9047A59-6920-411A-8858-7F070A1912A9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5C7ABEF7-9470-43BB-8442-22057A65C8D7}" type="pres">
      <dgm:prSet presAssocID="{B9047A59-6920-411A-8858-7F070A1912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715771-53DC-408C-A913-1A00C31DD81D}" type="pres">
      <dgm:prSet presAssocID="{B9047A59-6920-411A-8858-7F070A1912A9}" presName="negativeSpace" presStyleCnt="0"/>
      <dgm:spPr/>
    </dgm:pt>
    <dgm:pt modelId="{ED40FB3A-CA14-45A3-8973-0B5285FC97C0}" type="pres">
      <dgm:prSet presAssocID="{B9047A59-6920-411A-8858-7F070A1912A9}" presName="childText" presStyleLbl="conFgAcc1" presStyleIdx="3" presStyleCnt="6">
        <dgm:presLayoutVars>
          <dgm:bulletEnabled val="1"/>
        </dgm:presLayoutVars>
      </dgm:prSet>
      <dgm:spPr/>
    </dgm:pt>
    <dgm:pt modelId="{7935AECA-A25F-489A-BD57-1DAC1D42E33F}" type="pres">
      <dgm:prSet presAssocID="{952E95B1-4F0F-47C0-A618-F7E034833D8D}" presName="spaceBetweenRectangles" presStyleCnt="0"/>
      <dgm:spPr/>
    </dgm:pt>
    <dgm:pt modelId="{2792954D-734B-41F4-BEF8-275AC7D000E1}" type="pres">
      <dgm:prSet presAssocID="{A45F9BA7-2545-402C-9339-C51577C5784E}" presName="parentLin" presStyleCnt="0"/>
      <dgm:spPr/>
    </dgm:pt>
    <dgm:pt modelId="{EB44F10C-F667-4EE2-AA85-6EFE708841CD}" type="pres">
      <dgm:prSet presAssocID="{A45F9BA7-2545-402C-9339-C51577C5784E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EBB8E444-1A6F-40E2-80FA-88CA132A01E0}" type="pres">
      <dgm:prSet presAssocID="{A45F9BA7-2545-402C-9339-C51577C578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86B8F-BC1C-4E77-BA84-D4042D755F0C}" type="pres">
      <dgm:prSet presAssocID="{A45F9BA7-2545-402C-9339-C51577C5784E}" presName="negativeSpace" presStyleCnt="0"/>
      <dgm:spPr/>
    </dgm:pt>
    <dgm:pt modelId="{2D435720-E5F5-4E55-AF6A-2DE5F2E76DD7}" type="pres">
      <dgm:prSet presAssocID="{A45F9BA7-2545-402C-9339-C51577C5784E}" presName="childText" presStyleLbl="conFgAcc1" presStyleIdx="4" presStyleCnt="6">
        <dgm:presLayoutVars>
          <dgm:bulletEnabled val="1"/>
        </dgm:presLayoutVars>
      </dgm:prSet>
      <dgm:spPr/>
    </dgm:pt>
    <dgm:pt modelId="{37A84EF6-B2C9-4C64-BC79-B880F3F78973}" type="pres">
      <dgm:prSet presAssocID="{BF0A73CF-6B57-4533-95EE-AF49A32986F9}" presName="spaceBetweenRectangles" presStyleCnt="0"/>
      <dgm:spPr/>
    </dgm:pt>
    <dgm:pt modelId="{C95D0E0B-EEA6-462D-91E5-14F2CF674B7F}" type="pres">
      <dgm:prSet presAssocID="{00715A88-1B81-4B09-A7C8-C1C1EF6FAB21}" presName="parentLin" presStyleCnt="0"/>
      <dgm:spPr/>
    </dgm:pt>
    <dgm:pt modelId="{2921D003-2CD7-4D6A-BED5-37AE9AB1DEF0}" type="pres">
      <dgm:prSet presAssocID="{00715A88-1B81-4B09-A7C8-C1C1EF6FAB21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56EA75FA-D94D-4375-AFE7-6EC17A983647}" type="pres">
      <dgm:prSet presAssocID="{00715A88-1B81-4B09-A7C8-C1C1EF6FAB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B1AC7B-901A-4920-88CC-3640E5A9467C}" type="pres">
      <dgm:prSet presAssocID="{00715A88-1B81-4B09-A7C8-C1C1EF6FAB21}" presName="negativeSpace" presStyleCnt="0"/>
      <dgm:spPr/>
    </dgm:pt>
    <dgm:pt modelId="{2BF12C09-C9CD-43CF-A536-59CA65D65448}" type="pres">
      <dgm:prSet presAssocID="{00715A88-1B81-4B09-A7C8-C1C1EF6FAB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7B8715-6A48-4D95-92C1-EA0D94D8BEC7}" srcId="{0B056419-765F-4398-87D7-52E6970FEB41}" destId="{62B7EFA4-B6B6-4896-B456-769BB269466E}" srcOrd="1" destOrd="0" parTransId="{712A4E37-1390-49EF-B847-A498C0398421}" sibTransId="{D8985C1B-6904-47F4-A6E6-0D641FF70D27}"/>
    <dgm:cxn modelId="{F60AA8CE-E16E-4698-8CF2-4334E6768672}" type="presOf" srcId="{0B056419-765F-4398-87D7-52E6970FEB41}" destId="{1D40E609-5FC8-4D30-B120-5D6F0C470A43}" srcOrd="0" destOrd="0" presId="urn:microsoft.com/office/officeart/2005/8/layout/list1"/>
    <dgm:cxn modelId="{38EBD444-2B12-4141-AF43-9CC0DEF966CC}" type="presOf" srcId="{62B7EFA4-B6B6-4896-B456-769BB269466E}" destId="{E568D367-3617-4C5F-A793-3F1D733AA276}" srcOrd="1" destOrd="0" presId="urn:microsoft.com/office/officeart/2005/8/layout/list1"/>
    <dgm:cxn modelId="{F2A75ACF-AB6B-4DEA-8C8B-E8FA5189163B}" type="presOf" srcId="{3B1B5B2A-146E-45A0-9063-2CC3E2ADCB14}" destId="{C8FD0E77-0E09-457E-A33A-6E353EF29FE3}" srcOrd="1" destOrd="0" presId="urn:microsoft.com/office/officeart/2005/8/layout/list1"/>
    <dgm:cxn modelId="{3DE3D080-975C-4D7E-86B3-E2FEF98FC19B}" srcId="{0B056419-765F-4398-87D7-52E6970FEB41}" destId="{00715A88-1B81-4B09-A7C8-C1C1EF6FAB21}" srcOrd="5" destOrd="0" parTransId="{B4A00962-0B1E-4E06-A095-BF9F28967706}" sibTransId="{E5DFE4F7-F4B7-4B0B-95A4-65C33EE3E1A3}"/>
    <dgm:cxn modelId="{A9B79A0C-5AF4-42F3-B271-F7FF37F8E579}" type="presOf" srcId="{00715A88-1B81-4B09-A7C8-C1C1EF6FAB21}" destId="{2921D003-2CD7-4D6A-BED5-37AE9AB1DEF0}" srcOrd="0" destOrd="0" presId="urn:microsoft.com/office/officeart/2005/8/layout/list1"/>
    <dgm:cxn modelId="{AF689227-420D-4BD9-BA64-CF19EEDF2FED}" type="presOf" srcId="{A45F9BA7-2545-402C-9339-C51577C5784E}" destId="{EBB8E444-1A6F-40E2-80FA-88CA132A01E0}" srcOrd="1" destOrd="0" presId="urn:microsoft.com/office/officeart/2005/8/layout/list1"/>
    <dgm:cxn modelId="{8182ED42-0AAC-4156-8484-7C2E467477BD}" type="presOf" srcId="{B9047A59-6920-411A-8858-7F070A1912A9}" destId="{2C95D932-3AA1-4200-AC8F-FA5B010C998A}" srcOrd="0" destOrd="0" presId="urn:microsoft.com/office/officeart/2005/8/layout/list1"/>
    <dgm:cxn modelId="{C122BD81-21BD-41DC-B01E-79DD091E5B5E}" type="presOf" srcId="{A45F9BA7-2545-402C-9339-C51577C5784E}" destId="{EB44F10C-F667-4EE2-AA85-6EFE708841CD}" srcOrd="0" destOrd="0" presId="urn:microsoft.com/office/officeart/2005/8/layout/list1"/>
    <dgm:cxn modelId="{D0D49996-3B0B-4EBF-AA87-18EBA27AD69F}" type="presOf" srcId="{B9047A59-6920-411A-8858-7F070A1912A9}" destId="{5C7ABEF7-9470-43BB-8442-22057A65C8D7}" srcOrd="1" destOrd="0" presId="urn:microsoft.com/office/officeart/2005/8/layout/list1"/>
    <dgm:cxn modelId="{FE396E51-0F3D-4346-8910-5E20CBCF4D19}" type="presOf" srcId="{62B7EFA4-B6B6-4896-B456-769BB269466E}" destId="{3AD4C3C9-FE30-44D6-8B3C-73775D7FEEF7}" srcOrd="0" destOrd="0" presId="urn:microsoft.com/office/officeart/2005/8/layout/list1"/>
    <dgm:cxn modelId="{786BEFF3-119A-4FA1-950C-15D64E08E294}" type="presOf" srcId="{AC02891B-3D41-434B-843D-9C815E8718FE}" destId="{E22C85AB-0791-4798-A6D8-DF5C66F56135}" srcOrd="1" destOrd="0" presId="urn:microsoft.com/office/officeart/2005/8/layout/list1"/>
    <dgm:cxn modelId="{0BBDBFDC-6BB6-4D0A-BC7F-D1ECA6E946A8}" srcId="{0B056419-765F-4398-87D7-52E6970FEB41}" destId="{B9047A59-6920-411A-8858-7F070A1912A9}" srcOrd="3" destOrd="0" parTransId="{7FA25C5D-384D-4A2F-B3C6-71676F7CCDAA}" sibTransId="{952E95B1-4F0F-47C0-A618-F7E034833D8D}"/>
    <dgm:cxn modelId="{87234E37-09B1-45E9-9032-C70ED37196A1}" srcId="{0B056419-765F-4398-87D7-52E6970FEB41}" destId="{AC02891B-3D41-434B-843D-9C815E8718FE}" srcOrd="0" destOrd="0" parTransId="{174D6AB5-B015-43E8-9BF7-C0C7BFBDEBE1}" sibTransId="{034E653B-32B5-4F34-8534-DA9E0650BACC}"/>
    <dgm:cxn modelId="{EA104556-79D7-4070-9244-F54FA8B68500}" type="presOf" srcId="{00715A88-1B81-4B09-A7C8-C1C1EF6FAB21}" destId="{56EA75FA-D94D-4375-AFE7-6EC17A983647}" srcOrd="1" destOrd="0" presId="urn:microsoft.com/office/officeart/2005/8/layout/list1"/>
    <dgm:cxn modelId="{63FD729E-E4C9-4688-A72B-C02D36051718}" type="presOf" srcId="{AC02891B-3D41-434B-843D-9C815E8718FE}" destId="{5EAEA6EF-647B-40D8-BDC9-1B8C810F03BA}" srcOrd="0" destOrd="0" presId="urn:microsoft.com/office/officeart/2005/8/layout/list1"/>
    <dgm:cxn modelId="{AD4DD2DB-2E4C-4888-97E2-72F68B328C39}" type="presOf" srcId="{3B1B5B2A-146E-45A0-9063-2CC3E2ADCB14}" destId="{1A3EA0C2-3E94-443A-9E5D-CB3C0306C179}" srcOrd="0" destOrd="0" presId="urn:microsoft.com/office/officeart/2005/8/layout/list1"/>
    <dgm:cxn modelId="{D2B1B6BE-C4B3-4E06-BAA4-6845D9D05EA2}" srcId="{0B056419-765F-4398-87D7-52E6970FEB41}" destId="{A45F9BA7-2545-402C-9339-C51577C5784E}" srcOrd="4" destOrd="0" parTransId="{D4894444-BEDB-40A3-AE61-E087E0D5EA27}" sibTransId="{BF0A73CF-6B57-4533-95EE-AF49A32986F9}"/>
    <dgm:cxn modelId="{96F12E63-674B-4C8C-9B44-324E9BEB8673}" srcId="{0B056419-765F-4398-87D7-52E6970FEB41}" destId="{3B1B5B2A-146E-45A0-9063-2CC3E2ADCB14}" srcOrd="2" destOrd="0" parTransId="{DFCBD0E0-6E51-46DE-A439-EAE3A93A2D95}" sibTransId="{0FC3A4DF-4298-4CB5-A803-56FFB44583DD}"/>
    <dgm:cxn modelId="{0664CC08-A56E-45C5-9C05-E708534E3E2D}" type="presParOf" srcId="{1D40E609-5FC8-4D30-B120-5D6F0C470A43}" destId="{E7803F64-FF66-4AD2-8993-A5A11021581B}" srcOrd="0" destOrd="0" presId="urn:microsoft.com/office/officeart/2005/8/layout/list1"/>
    <dgm:cxn modelId="{194204FB-790A-4124-A83F-603F9012FF5D}" type="presParOf" srcId="{E7803F64-FF66-4AD2-8993-A5A11021581B}" destId="{5EAEA6EF-647B-40D8-BDC9-1B8C810F03BA}" srcOrd="0" destOrd="0" presId="urn:microsoft.com/office/officeart/2005/8/layout/list1"/>
    <dgm:cxn modelId="{5660E965-14A2-4732-980A-47F8CB05CABD}" type="presParOf" srcId="{E7803F64-FF66-4AD2-8993-A5A11021581B}" destId="{E22C85AB-0791-4798-A6D8-DF5C66F56135}" srcOrd="1" destOrd="0" presId="urn:microsoft.com/office/officeart/2005/8/layout/list1"/>
    <dgm:cxn modelId="{6F208FAB-82DE-43A4-9903-785F4E02083F}" type="presParOf" srcId="{1D40E609-5FC8-4D30-B120-5D6F0C470A43}" destId="{C6B9EB72-1503-45D4-9D1C-68BD72CB8A74}" srcOrd="1" destOrd="0" presId="urn:microsoft.com/office/officeart/2005/8/layout/list1"/>
    <dgm:cxn modelId="{B463892D-5DA4-44EA-B729-FA6566EEED67}" type="presParOf" srcId="{1D40E609-5FC8-4D30-B120-5D6F0C470A43}" destId="{1C9CF9B9-1F09-493E-84DD-1D3D099C8FDE}" srcOrd="2" destOrd="0" presId="urn:microsoft.com/office/officeart/2005/8/layout/list1"/>
    <dgm:cxn modelId="{899CD1B2-E614-4902-AA3E-EFE8F79ABB99}" type="presParOf" srcId="{1D40E609-5FC8-4D30-B120-5D6F0C470A43}" destId="{F2A3E88D-B8A0-4599-8B25-3709D2CD48B1}" srcOrd="3" destOrd="0" presId="urn:microsoft.com/office/officeart/2005/8/layout/list1"/>
    <dgm:cxn modelId="{52F73F0A-2A64-43EF-91C2-C24B49F22ABD}" type="presParOf" srcId="{1D40E609-5FC8-4D30-B120-5D6F0C470A43}" destId="{113CC5D1-953E-46F7-B0A6-0E4AC85FDA0F}" srcOrd="4" destOrd="0" presId="urn:microsoft.com/office/officeart/2005/8/layout/list1"/>
    <dgm:cxn modelId="{F8F0F750-9A7F-4C54-8604-31D58CA2A512}" type="presParOf" srcId="{113CC5D1-953E-46F7-B0A6-0E4AC85FDA0F}" destId="{3AD4C3C9-FE30-44D6-8B3C-73775D7FEEF7}" srcOrd="0" destOrd="0" presId="urn:microsoft.com/office/officeart/2005/8/layout/list1"/>
    <dgm:cxn modelId="{AA89EC4E-C8C6-4B6E-BA9C-8F2361C7623A}" type="presParOf" srcId="{113CC5D1-953E-46F7-B0A6-0E4AC85FDA0F}" destId="{E568D367-3617-4C5F-A793-3F1D733AA276}" srcOrd="1" destOrd="0" presId="urn:microsoft.com/office/officeart/2005/8/layout/list1"/>
    <dgm:cxn modelId="{3615955F-DBBE-47B9-8407-764DC751A0CF}" type="presParOf" srcId="{1D40E609-5FC8-4D30-B120-5D6F0C470A43}" destId="{01A1933D-F9D6-4A12-8A26-CDBF4A34BE80}" srcOrd="5" destOrd="0" presId="urn:microsoft.com/office/officeart/2005/8/layout/list1"/>
    <dgm:cxn modelId="{20A93771-F574-449B-BFD9-39DCD79B58E4}" type="presParOf" srcId="{1D40E609-5FC8-4D30-B120-5D6F0C470A43}" destId="{A62503B9-3CBF-4997-A0D0-9C0EAFD4DC31}" srcOrd="6" destOrd="0" presId="urn:microsoft.com/office/officeart/2005/8/layout/list1"/>
    <dgm:cxn modelId="{978C1DD4-9C6F-4B26-B344-A1B5BF7C126D}" type="presParOf" srcId="{1D40E609-5FC8-4D30-B120-5D6F0C470A43}" destId="{0C53749B-6180-4B65-8858-712C4698251E}" srcOrd="7" destOrd="0" presId="urn:microsoft.com/office/officeart/2005/8/layout/list1"/>
    <dgm:cxn modelId="{0EDFD35A-6086-4356-9A39-01076C230852}" type="presParOf" srcId="{1D40E609-5FC8-4D30-B120-5D6F0C470A43}" destId="{2F7A6F71-6570-4A8F-A67D-0A51F53A1AF3}" srcOrd="8" destOrd="0" presId="urn:microsoft.com/office/officeart/2005/8/layout/list1"/>
    <dgm:cxn modelId="{FD95F3E9-7AA8-4956-8C3C-0FC61CD2D460}" type="presParOf" srcId="{2F7A6F71-6570-4A8F-A67D-0A51F53A1AF3}" destId="{1A3EA0C2-3E94-443A-9E5D-CB3C0306C179}" srcOrd="0" destOrd="0" presId="urn:microsoft.com/office/officeart/2005/8/layout/list1"/>
    <dgm:cxn modelId="{434BD931-2AD4-484C-8D1C-4023C88BCF7B}" type="presParOf" srcId="{2F7A6F71-6570-4A8F-A67D-0A51F53A1AF3}" destId="{C8FD0E77-0E09-457E-A33A-6E353EF29FE3}" srcOrd="1" destOrd="0" presId="urn:microsoft.com/office/officeart/2005/8/layout/list1"/>
    <dgm:cxn modelId="{064CD8F3-35D9-4697-92AA-A8AA95D6F1DD}" type="presParOf" srcId="{1D40E609-5FC8-4D30-B120-5D6F0C470A43}" destId="{40C5C0B9-8451-4B7C-8469-359577624371}" srcOrd="9" destOrd="0" presId="urn:microsoft.com/office/officeart/2005/8/layout/list1"/>
    <dgm:cxn modelId="{9CFEA064-1DFE-49CD-889C-5316C8D92A6A}" type="presParOf" srcId="{1D40E609-5FC8-4D30-B120-5D6F0C470A43}" destId="{62AE6A53-9559-4B9D-9E61-33C6925B45EA}" srcOrd="10" destOrd="0" presId="urn:microsoft.com/office/officeart/2005/8/layout/list1"/>
    <dgm:cxn modelId="{EA415476-4566-467D-BFBA-7820442E71D2}" type="presParOf" srcId="{1D40E609-5FC8-4D30-B120-5D6F0C470A43}" destId="{25502542-3488-4093-84DB-46B2896C7C2F}" srcOrd="11" destOrd="0" presId="urn:microsoft.com/office/officeart/2005/8/layout/list1"/>
    <dgm:cxn modelId="{5AFE4F2A-A65F-4D09-866B-8B8A37A52870}" type="presParOf" srcId="{1D40E609-5FC8-4D30-B120-5D6F0C470A43}" destId="{0B6C5C34-A366-43C5-8B0C-DA309019C24F}" srcOrd="12" destOrd="0" presId="urn:microsoft.com/office/officeart/2005/8/layout/list1"/>
    <dgm:cxn modelId="{24D517C2-23F4-4DCE-AC1A-FBAC73157D01}" type="presParOf" srcId="{0B6C5C34-A366-43C5-8B0C-DA309019C24F}" destId="{2C95D932-3AA1-4200-AC8F-FA5B010C998A}" srcOrd="0" destOrd="0" presId="urn:microsoft.com/office/officeart/2005/8/layout/list1"/>
    <dgm:cxn modelId="{465237EF-A099-4219-A532-EC149B1EFF4B}" type="presParOf" srcId="{0B6C5C34-A366-43C5-8B0C-DA309019C24F}" destId="{5C7ABEF7-9470-43BB-8442-22057A65C8D7}" srcOrd="1" destOrd="0" presId="urn:microsoft.com/office/officeart/2005/8/layout/list1"/>
    <dgm:cxn modelId="{60F56838-D7E8-4BA0-8ECE-CF5D44CDB9FB}" type="presParOf" srcId="{1D40E609-5FC8-4D30-B120-5D6F0C470A43}" destId="{43715771-53DC-408C-A913-1A00C31DD81D}" srcOrd="13" destOrd="0" presId="urn:microsoft.com/office/officeart/2005/8/layout/list1"/>
    <dgm:cxn modelId="{09CB03DF-9054-4CC2-BF3B-57FE938CF0D3}" type="presParOf" srcId="{1D40E609-5FC8-4D30-B120-5D6F0C470A43}" destId="{ED40FB3A-CA14-45A3-8973-0B5285FC97C0}" srcOrd="14" destOrd="0" presId="urn:microsoft.com/office/officeart/2005/8/layout/list1"/>
    <dgm:cxn modelId="{F57FB6D4-E476-4BC8-ABBE-3B4DF48F954D}" type="presParOf" srcId="{1D40E609-5FC8-4D30-B120-5D6F0C470A43}" destId="{7935AECA-A25F-489A-BD57-1DAC1D42E33F}" srcOrd="15" destOrd="0" presId="urn:microsoft.com/office/officeart/2005/8/layout/list1"/>
    <dgm:cxn modelId="{B76C164C-F869-4167-9643-4DD5668D8A55}" type="presParOf" srcId="{1D40E609-5FC8-4D30-B120-5D6F0C470A43}" destId="{2792954D-734B-41F4-BEF8-275AC7D000E1}" srcOrd="16" destOrd="0" presId="urn:microsoft.com/office/officeart/2005/8/layout/list1"/>
    <dgm:cxn modelId="{2A714A6D-9885-4970-B3CA-BF03EF19095C}" type="presParOf" srcId="{2792954D-734B-41F4-BEF8-275AC7D000E1}" destId="{EB44F10C-F667-4EE2-AA85-6EFE708841CD}" srcOrd="0" destOrd="0" presId="urn:microsoft.com/office/officeart/2005/8/layout/list1"/>
    <dgm:cxn modelId="{6F7134D5-CB96-4EC4-A93D-2CB0206699AD}" type="presParOf" srcId="{2792954D-734B-41F4-BEF8-275AC7D000E1}" destId="{EBB8E444-1A6F-40E2-80FA-88CA132A01E0}" srcOrd="1" destOrd="0" presId="urn:microsoft.com/office/officeart/2005/8/layout/list1"/>
    <dgm:cxn modelId="{960BC1F5-F027-4A39-BBE5-221C0906B51D}" type="presParOf" srcId="{1D40E609-5FC8-4D30-B120-5D6F0C470A43}" destId="{A1386B8F-BC1C-4E77-BA84-D4042D755F0C}" srcOrd="17" destOrd="0" presId="urn:microsoft.com/office/officeart/2005/8/layout/list1"/>
    <dgm:cxn modelId="{0538C4F1-5858-46B7-AE72-BF6967AA14DD}" type="presParOf" srcId="{1D40E609-5FC8-4D30-B120-5D6F0C470A43}" destId="{2D435720-E5F5-4E55-AF6A-2DE5F2E76DD7}" srcOrd="18" destOrd="0" presId="urn:microsoft.com/office/officeart/2005/8/layout/list1"/>
    <dgm:cxn modelId="{2E9F35FC-E9C8-45DA-8245-7B1E613B5638}" type="presParOf" srcId="{1D40E609-5FC8-4D30-B120-5D6F0C470A43}" destId="{37A84EF6-B2C9-4C64-BC79-B880F3F78973}" srcOrd="19" destOrd="0" presId="urn:microsoft.com/office/officeart/2005/8/layout/list1"/>
    <dgm:cxn modelId="{56690029-E614-46E1-8DD2-3AD8A50325C2}" type="presParOf" srcId="{1D40E609-5FC8-4D30-B120-5D6F0C470A43}" destId="{C95D0E0B-EEA6-462D-91E5-14F2CF674B7F}" srcOrd="20" destOrd="0" presId="urn:microsoft.com/office/officeart/2005/8/layout/list1"/>
    <dgm:cxn modelId="{FB7D1944-DB79-4812-B5E3-964987D69CC7}" type="presParOf" srcId="{C95D0E0B-EEA6-462D-91E5-14F2CF674B7F}" destId="{2921D003-2CD7-4D6A-BED5-37AE9AB1DEF0}" srcOrd="0" destOrd="0" presId="urn:microsoft.com/office/officeart/2005/8/layout/list1"/>
    <dgm:cxn modelId="{42650888-190A-4052-A3A9-D602B03F7874}" type="presParOf" srcId="{C95D0E0B-EEA6-462D-91E5-14F2CF674B7F}" destId="{56EA75FA-D94D-4375-AFE7-6EC17A983647}" srcOrd="1" destOrd="0" presId="urn:microsoft.com/office/officeart/2005/8/layout/list1"/>
    <dgm:cxn modelId="{BF10EE8B-5846-415E-A0C8-742A896577E8}" type="presParOf" srcId="{1D40E609-5FC8-4D30-B120-5D6F0C470A43}" destId="{08B1AC7B-901A-4920-88CC-3640E5A9467C}" srcOrd="21" destOrd="0" presId="urn:microsoft.com/office/officeart/2005/8/layout/list1"/>
    <dgm:cxn modelId="{206531B8-5292-4D8C-8D7F-DF8B07D70009}" type="presParOf" srcId="{1D40E609-5FC8-4D30-B120-5D6F0C470A43}" destId="{2BF12C09-C9CD-43CF-A536-59CA65D654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2D89C-63BE-4599-90D8-CB8C1732E6F9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DF42C87-F67E-4AED-A29B-3553CFC68C3C}">
      <dgm:prSet phldrT="[文字]" custT="1"/>
      <dgm:spPr/>
      <dgm:t>
        <a:bodyPr/>
        <a:lstStyle/>
        <a:p>
          <a:r>
            <a:rPr lang="en-US" sz="3600" b="0" i="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Chef Martin</a:t>
          </a:r>
          <a:endParaRPr lang="zh-TW" altLang="en-US" sz="3600" b="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43D464D-02CE-4B96-AD67-793F3147468E}" type="parTrans" cxnId="{5FF77C7C-9463-4E0E-BDD9-F7570896ACCE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71352BA-228B-47BA-84C2-7C48BB1EDCAD}" type="sibTrans" cxnId="{5FF77C7C-9463-4E0E-BDD9-F7570896ACCE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0A38F09-A9D3-4759-BD77-35F449653756}">
      <dgm:prSet phldrT="[文字]" custT="1"/>
      <dgm:spPr/>
      <dgm:t>
        <a:bodyPr/>
        <a:lstStyle/>
        <a:p>
          <a:r>
            <a:rPr lang="zh-TW" altLang="en-US" sz="26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我的叉子</a:t>
          </a:r>
          <a:endParaRPr lang="zh-TW" altLang="en-US" sz="2600" b="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A058FFF-BA60-4172-8715-499D7D89F837}" type="parTrans" cxnId="{F67D5589-DB35-4C66-AFF4-8B8A7ED8D256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0833FC3-9A42-4AAF-9C85-FFE0259F4159}" type="sibTrans" cxnId="{F67D5589-DB35-4C66-AFF4-8B8A7ED8D256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47B0B82-6A80-47DF-A2EC-AA9F66FE97F2}">
      <dgm:prSet phldrT="[文字]" custT="1"/>
      <dgm:spPr/>
      <dgm:t>
        <a:bodyPr/>
        <a:lstStyle/>
        <a:p>
          <a:r>
            <a:rPr lang="zh-TW" altLang="en-US" sz="36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吳松濂主任</a:t>
          </a:r>
          <a:endParaRPr lang="zh-TW" altLang="en-US" sz="3600" b="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2F6BEFF-2D45-4D75-9B84-FE01AD81B232}" type="parTrans" cxnId="{1515E844-A340-49FA-8EB2-B3AA38FB56EC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8F247AA-AF1F-4C8A-8C0B-18A2A139500A}" type="sibTrans" cxnId="{1515E844-A340-49FA-8EB2-B3AA38FB56EC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961F727-073B-47D2-AFD3-82340AACE089}">
      <dgm:prSet phldrT="[文字]" custT="1"/>
      <dgm:spPr/>
      <dgm:t>
        <a:bodyPr/>
        <a:lstStyle/>
        <a:p>
          <a:r>
            <a:rPr lang="zh-TW" altLang="en-US" sz="26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瓦城泰統</a:t>
          </a:r>
          <a:endParaRPr lang="zh-TW" altLang="en-US" sz="2600" b="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22FBE98-DB5E-4167-9963-21FD51D61593}" type="parTrans" cxnId="{0290968A-656C-4FBA-80FA-0882B7434A8D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653A600-D553-4610-BE7A-1E4DF5C24CED}" type="sibTrans" cxnId="{0290968A-656C-4FBA-80FA-0882B7434A8D}">
      <dgm:prSet/>
      <dgm:spPr/>
      <dgm:t>
        <a:bodyPr/>
        <a:lstStyle/>
        <a:p>
          <a:endParaRPr lang="zh-TW" altLang="en-US" b="1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0B7941F-C550-4F18-BF68-1A6015FE88D8}" type="pres">
      <dgm:prSet presAssocID="{F332D89C-63BE-4599-90D8-CB8C1732E6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CBA7B82-B756-48D2-97D8-806A83C66654}" type="pres">
      <dgm:prSet presAssocID="{147B0B82-6A80-47DF-A2EC-AA9F66FE97F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zh-TW" altLang="en-US"/>
        </a:p>
      </dgm:t>
    </dgm:pt>
    <dgm:pt modelId="{DC4793A3-7EF4-46DF-9241-46C19A6A6753}" type="pres">
      <dgm:prSet presAssocID="{147B0B82-6A80-47DF-A2EC-AA9F66FE97F2}" presName="rootComposite" presStyleCnt="0">
        <dgm:presLayoutVars/>
      </dgm:prSet>
      <dgm:spPr/>
      <dgm:t>
        <a:bodyPr/>
        <a:lstStyle/>
        <a:p>
          <a:endParaRPr lang="zh-TW" altLang="en-US"/>
        </a:p>
      </dgm:t>
    </dgm:pt>
    <dgm:pt modelId="{B77A3CF1-00C1-4AC1-97D9-BD50429796A1}" type="pres">
      <dgm:prSet presAssocID="{147B0B82-6A80-47DF-A2EC-AA9F66FE97F2}" presName="ParentAccent" presStyleLbl="alignNode1" presStyleIdx="0" presStyleCnt="2"/>
      <dgm:spPr/>
      <dgm:t>
        <a:bodyPr/>
        <a:lstStyle/>
        <a:p>
          <a:endParaRPr lang="zh-TW" altLang="en-US"/>
        </a:p>
      </dgm:t>
    </dgm:pt>
    <dgm:pt modelId="{DFDC8132-C73E-4EBD-A4B6-8592F95EDF88}" type="pres">
      <dgm:prSet presAssocID="{147B0B82-6A80-47DF-A2EC-AA9F66FE97F2}" presName="ParentSmallAccent" presStyleLbl="fgAcc1" presStyleIdx="0" presStyleCnt="2"/>
      <dgm:spPr/>
      <dgm:t>
        <a:bodyPr/>
        <a:lstStyle/>
        <a:p>
          <a:endParaRPr lang="zh-TW" altLang="en-US"/>
        </a:p>
      </dgm:t>
    </dgm:pt>
    <dgm:pt modelId="{FBAA2178-24B7-424F-8CE3-015CAA7C5FA1}" type="pres">
      <dgm:prSet presAssocID="{147B0B82-6A80-47DF-A2EC-AA9F66FE97F2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87EBC1-9642-44BF-9CCB-1E44C178853E}" type="pres">
      <dgm:prSet presAssocID="{147B0B82-6A80-47DF-A2EC-AA9F66FE97F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C81BDE3-2BDA-47D3-A758-552FDEC7D0C4}" type="pres">
      <dgm:prSet presAssocID="{F961F727-073B-47D2-AFD3-82340AACE08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3A9AD2E-47F2-4648-A613-5F6E7872A886}" type="pres">
      <dgm:prSet presAssocID="{F961F727-073B-47D2-AFD3-82340AACE089}" presName="ChildAccent" presStyleLbl="solidFgAcc1" presStyleIdx="0" presStyleCnt="2"/>
      <dgm:spPr/>
      <dgm:t>
        <a:bodyPr/>
        <a:lstStyle/>
        <a:p>
          <a:endParaRPr lang="zh-TW" altLang="en-US"/>
        </a:p>
      </dgm:t>
    </dgm:pt>
    <dgm:pt modelId="{48D9424F-C0B7-484E-9D12-AC178318A20D}" type="pres">
      <dgm:prSet presAssocID="{F961F727-073B-47D2-AFD3-82340AACE089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4644F-B11A-465A-B295-0C91088243D4}" type="pres">
      <dgm:prSet presAssocID="{BDF42C87-F67E-4AED-A29B-3553CFC68C3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zh-TW" altLang="en-US"/>
        </a:p>
      </dgm:t>
    </dgm:pt>
    <dgm:pt modelId="{D9029EF5-1FA0-4744-811A-7EBCDA106E18}" type="pres">
      <dgm:prSet presAssocID="{BDF42C87-F67E-4AED-A29B-3553CFC68C3C}" presName="rootComposite" presStyleCnt="0">
        <dgm:presLayoutVars/>
      </dgm:prSet>
      <dgm:spPr/>
      <dgm:t>
        <a:bodyPr/>
        <a:lstStyle/>
        <a:p>
          <a:endParaRPr lang="zh-TW" altLang="en-US"/>
        </a:p>
      </dgm:t>
    </dgm:pt>
    <dgm:pt modelId="{5F85A8A2-03AF-42BC-932C-F0CEFCD41497}" type="pres">
      <dgm:prSet presAssocID="{BDF42C87-F67E-4AED-A29B-3553CFC68C3C}" presName="ParentAccent" presStyleLbl="alignNode1" presStyleIdx="1" presStyleCnt="2"/>
      <dgm:spPr/>
      <dgm:t>
        <a:bodyPr/>
        <a:lstStyle/>
        <a:p>
          <a:endParaRPr lang="zh-TW" altLang="en-US"/>
        </a:p>
      </dgm:t>
    </dgm:pt>
    <dgm:pt modelId="{667E5635-23D7-4954-8F95-461E08FDBC65}" type="pres">
      <dgm:prSet presAssocID="{BDF42C87-F67E-4AED-A29B-3553CFC68C3C}" presName="ParentSmallAccent" presStyleLbl="fgAcc1" presStyleIdx="1" presStyleCnt="2"/>
      <dgm:spPr/>
      <dgm:t>
        <a:bodyPr/>
        <a:lstStyle/>
        <a:p>
          <a:endParaRPr lang="zh-TW" altLang="en-US"/>
        </a:p>
      </dgm:t>
    </dgm:pt>
    <dgm:pt modelId="{5B3A2282-1911-4EC2-92F8-F09DE0B4B6F7}" type="pres">
      <dgm:prSet presAssocID="{BDF42C87-F67E-4AED-A29B-3553CFC68C3C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D12256-E1C6-4C13-B419-F96C5EDC71F1}" type="pres">
      <dgm:prSet presAssocID="{BDF42C87-F67E-4AED-A29B-3553CFC68C3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1BBDD990-45E7-4E34-BA4E-935C060468D4}" type="pres">
      <dgm:prSet presAssocID="{C0A38F09-A9D3-4759-BD77-35F44965375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FEB31CC-7168-42CA-AB56-4D42A90DEC59}" type="pres">
      <dgm:prSet presAssocID="{C0A38F09-A9D3-4759-BD77-35F449653756}" presName="ChildAccent" presStyleLbl="solidFgAcc1" presStyleIdx="1" presStyleCnt="2" custLinFactNeighborX="21019"/>
      <dgm:spPr/>
      <dgm:t>
        <a:bodyPr/>
        <a:lstStyle/>
        <a:p>
          <a:endParaRPr lang="zh-TW" altLang="en-US"/>
        </a:p>
      </dgm:t>
    </dgm:pt>
    <dgm:pt modelId="{92EE2407-60D5-4DD6-85E5-D67627B16953}" type="pres">
      <dgm:prSet presAssocID="{C0A38F09-A9D3-4759-BD77-35F44965375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1416AF-56BE-490B-87D7-8AB0DC728728}" type="presOf" srcId="{BDF42C87-F67E-4AED-A29B-3553CFC68C3C}" destId="{5B3A2282-1911-4EC2-92F8-F09DE0B4B6F7}" srcOrd="0" destOrd="0" presId="urn:microsoft.com/office/officeart/2008/layout/SquareAccentList"/>
    <dgm:cxn modelId="{F67D5589-DB35-4C66-AFF4-8B8A7ED8D256}" srcId="{BDF42C87-F67E-4AED-A29B-3553CFC68C3C}" destId="{C0A38F09-A9D3-4759-BD77-35F449653756}" srcOrd="0" destOrd="0" parTransId="{7A058FFF-BA60-4172-8715-499D7D89F837}" sibTransId="{10833FC3-9A42-4AAF-9C85-FFE0259F4159}"/>
    <dgm:cxn modelId="{A71D8BD5-0651-489F-AC20-E9235B030028}" type="presOf" srcId="{F961F727-073B-47D2-AFD3-82340AACE089}" destId="{48D9424F-C0B7-484E-9D12-AC178318A20D}" srcOrd="0" destOrd="0" presId="urn:microsoft.com/office/officeart/2008/layout/SquareAccentList"/>
    <dgm:cxn modelId="{0290968A-656C-4FBA-80FA-0882B7434A8D}" srcId="{147B0B82-6A80-47DF-A2EC-AA9F66FE97F2}" destId="{F961F727-073B-47D2-AFD3-82340AACE089}" srcOrd="0" destOrd="0" parTransId="{A22FBE98-DB5E-4167-9963-21FD51D61593}" sibTransId="{0653A600-D553-4610-BE7A-1E4DF5C24CED}"/>
    <dgm:cxn modelId="{5FF77C7C-9463-4E0E-BDD9-F7570896ACCE}" srcId="{F332D89C-63BE-4599-90D8-CB8C1732E6F9}" destId="{BDF42C87-F67E-4AED-A29B-3553CFC68C3C}" srcOrd="1" destOrd="0" parTransId="{F43D464D-02CE-4B96-AD67-793F3147468E}" sibTransId="{D71352BA-228B-47BA-84C2-7C48BB1EDCAD}"/>
    <dgm:cxn modelId="{9ED8CB8C-B106-4189-8900-2655376A9F92}" type="presOf" srcId="{147B0B82-6A80-47DF-A2EC-AA9F66FE97F2}" destId="{FBAA2178-24B7-424F-8CE3-015CAA7C5FA1}" srcOrd="0" destOrd="0" presId="urn:microsoft.com/office/officeart/2008/layout/SquareAccentList"/>
    <dgm:cxn modelId="{D62615A8-DC9F-4994-B032-BC99B288E8D4}" type="presOf" srcId="{F332D89C-63BE-4599-90D8-CB8C1732E6F9}" destId="{00B7941F-C550-4F18-BF68-1A6015FE88D8}" srcOrd="0" destOrd="0" presId="urn:microsoft.com/office/officeart/2008/layout/SquareAccentList"/>
    <dgm:cxn modelId="{1515E844-A340-49FA-8EB2-B3AA38FB56EC}" srcId="{F332D89C-63BE-4599-90D8-CB8C1732E6F9}" destId="{147B0B82-6A80-47DF-A2EC-AA9F66FE97F2}" srcOrd="0" destOrd="0" parTransId="{C2F6BEFF-2D45-4D75-9B84-FE01AD81B232}" sibTransId="{F8F247AA-AF1F-4C8A-8C0B-18A2A139500A}"/>
    <dgm:cxn modelId="{77A849D2-A603-495A-83E2-FB261E7B6931}" type="presOf" srcId="{C0A38F09-A9D3-4759-BD77-35F449653756}" destId="{92EE2407-60D5-4DD6-85E5-D67627B16953}" srcOrd="0" destOrd="0" presId="urn:microsoft.com/office/officeart/2008/layout/SquareAccentList"/>
    <dgm:cxn modelId="{F94DA8F6-34A6-46E8-B6C2-828EC2597AC9}" type="presParOf" srcId="{00B7941F-C550-4F18-BF68-1A6015FE88D8}" destId="{5CBA7B82-B756-48D2-97D8-806A83C66654}" srcOrd="0" destOrd="0" presId="urn:microsoft.com/office/officeart/2008/layout/SquareAccentList"/>
    <dgm:cxn modelId="{84BFFA5B-6E54-4D14-8383-B761B61B52B0}" type="presParOf" srcId="{5CBA7B82-B756-48D2-97D8-806A83C66654}" destId="{DC4793A3-7EF4-46DF-9241-46C19A6A6753}" srcOrd="0" destOrd="0" presId="urn:microsoft.com/office/officeart/2008/layout/SquareAccentList"/>
    <dgm:cxn modelId="{B4675184-C657-43A1-ADD6-B03F6781A501}" type="presParOf" srcId="{DC4793A3-7EF4-46DF-9241-46C19A6A6753}" destId="{B77A3CF1-00C1-4AC1-97D9-BD50429796A1}" srcOrd="0" destOrd="0" presId="urn:microsoft.com/office/officeart/2008/layout/SquareAccentList"/>
    <dgm:cxn modelId="{694E818C-5F85-4C98-9935-776B96D4296A}" type="presParOf" srcId="{DC4793A3-7EF4-46DF-9241-46C19A6A6753}" destId="{DFDC8132-C73E-4EBD-A4B6-8592F95EDF88}" srcOrd="1" destOrd="0" presId="urn:microsoft.com/office/officeart/2008/layout/SquareAccentList"/>
    <dgm:cxn modelId="{77304BB4-D022-4740-983C-3F7FD1AC9BD3}" type="presParOf" srcId="{DC4793A3-7EF4-46DF-9241-46C19A6A6753}" destId="{FBAA2178-24B7-424F-8CE3-015CAA7C5FA1}" srcOrd="2" destOrd="0" presId="urn:microsoft.com/office/officeart/2008/layout/SquareAccentList"/>
    <dgm:cxn modelId="{A4B05AE3-305A-49BD-A8C5-44585F315660}" type="presParOf" srcId="{5CBA7B82-B756-48D2-97D8-806A83C66654}" destId="{0487EBC1-9642-44BF-9CCB-1E44C178853E}" srcOrd="1" destOrd="0" presId="urn:microsoft.com/office/officeart/2008/layout/SquareAccentList"/>
    <dgm:cxn modelId="{D9EE8951-3C60-4BA3-9B34-306AB2542845}" type="presParOf" srcId="{0487EBC1-9642-44BF-9CCB-1E44C178853E}" destId="{FC81BDE3-2BDA-47D3-A758-552FDEC7D0C4}" srcOrd="0" destOrd="0" presId="urn:microsoft.com/office/officeart/2008/layout/SquareAccentList"/>
    <dgm:cxn modelId="{9B1DD273-AAD3-4380-A902-0B16ED486AB6}" type="presParOf" srcId="{FC81BDE3-2BDA-47D3-A758-552FDEC7D0C4}" destId="{23A9AD2E-47F2-4648-A613-5F6E7872A886}" srcOrd="0" destOrd="0" presId="urn:microsoft.com/office/officeart/2008/layout/SquareAccentList"/>
    <dgm:cxn modelId="{9918EA8C-A942-4C58-A438-9D4616D7BD0F}" type="presParOf" srcId="{FC81BDE3-2BDA-47D3-A758-552FDEC7D0C4}" destId="{48D9424F-C0B7-484E-9D12-AC178318A20D}" srcOrd="1" destOrd="0" presId="urn:microsoft.com/office/officeart/2008/layout/SquareAccentList"/>
    <dgm:cxn modelId="{E714151D-8493-474E-8F93-C29EF5F98EBF}" type="presParOf" srcId="{00B7941F-C550-4F18-BF68-1A6015FE88D8}" destId="{5EC4644F-B11A-465A-B295-0C91088243D4}" srcOrd="1" destOrd="0" presId="urn:microsoft.com/office/officeart/2008/layout/SquareAccentList"/>
    <dgm:cxn modelId="{85CE348C-5A19-41AF-94DA-706558B8EFAA}" type="presParOf" srcId="{5EC4644F-B11A-465A-B295-0C91088243D4}" destId="{D9029EF5-1FA0-4744-811A-7EBCDA106E18}" srcOrd="0" destOrd="0" presId="urn:microsoft.com/office/officeart/2008/layout/SquareAccentList"/>
    <dgm:cxn modelId="{D55DCD46-538A-4601-8D8A-A658B5EBC112}" type="presParOf" srcId="{D9029EF5-1FA0-4744-811A-7EBCDA106E18}" destId="{5F85A8A2-03AF-42BC-932C-F0CEFCD41497}" srcOrd="0" destOrd="0" presId="urn:microsoft.com/office/officeart/2008/layout/SquareAccentList"/>
    <dgm:cxn modelId="{E5E05AF1-D154-465D-899C-373F2B9DA154}" type="presParOf" srcId="{D9029EF5-1FA0-4744-811A-7EBCDA106E18}" destId="{667E5635-23D7-4954-8F95-461E08FDBC65}" srcOrd="1" destOrd="0" presId="urn:microsoft.com/office/officeart/2008/layout/SquareAccentList"/>
    <dgm:cxn modelId="{2FA61163-C399-422B-A8D9-791944BE03F3}" type="presParOf" srcId="{D9029EF5-1FA0-4744-811A-7EBCDA106E18}" destId="{5B3A2282-1911-4EC2-92F8-F09DE0B4B6F7}" srcOrd="2" destOrd="0" presId="urn:microsoft.com/office/officeart/2008/layout/SquareAccentList"/>
    <dgm:cxn modelId="{6DD4F36A-554A-4BD3-947C-EEA55EA34B5D}" type="presParOf" srcId="{5EC4644F-B11A-465A-B295-0C91088243D4}" destId="{5DD12256-E1C6-4C13-B419-F96C5EDC71F1}" srcOrd="1" destOrd="0" presId="urn:microsoft.com/office/officeart/2008/layout/SquareAccentList"/>
    <dgm:cxn modelId="{E7D4CC59-DD30-455C-AA7A-ACDCC8706213}" type="presParOf" srcId="{5DD12256-E1C6-4C13-B419-F96C5EDC71F1}" destId="{1BBDD990-45E7-4E34-BA4E-935C060468D4}" srcOrd="0" destOrd="0" presId="urn:microsoft.com/office/officeart/2008/layout/SquareAccentList"/>
    <dgm:cxn modelId="{250E6C7B-66C1-4ED3-BFFA-9734BEA880CF}" type="presParOf" srcId="{1BBDD990-45E7-4E34-BA4E-935C060468D4}" destId="{DFEB31CC-7168-42CA-AB56-4D42A90DEC59}" srcOrd="0" destOrd="0" presId="urn:microsoft.com/office/officeart/2008/layout/SquareAccentList"/>
    <dgm:cxn modelId="{2A013E65-2B65-4B26-90C3-DAEF6BB2719B}" type="presParOf" srcId="{1BBDD990-45E7-4E34-BA4E-935C060468D4}" destId="{92EE2407-60D5-4DD6-85E5-D67627B1695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D6B248-1129-467B-AC22-AA4D6EB1AE4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DCB1B1-043E-416D-8734-2B9C6E5FD85E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吳胤瑱老師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3246D9-2133-4CC0-8087-EB8A013485C1}" type="parTrans" cxnId="{AE760EC2-2F4A-4C2D-9327-404B5C099FA4}">
      <dgm:prSet/>
      <dgm:spPr/>
      <dgm:t>
        <a:bodyPr/>
        <a:lstStyle/>
        <a:p>
          <a:endParaRPr lang="zh-TW" altLang="en-US"/>
        </a:p>
      </dgm:t>
    </dgm:pt>
    <dgm:pt modelId="{CC624266-9A0F-4182-A11E-B46850F507A3}" type="sibTrans" cxnId="{AE760EC2-2F4A-4C2D-9327-404B5C099FA4}">
      <dgm:prSet/>
      <dgm:spPr/>
      <dgm:t>
        <a:bodyPr/>
        <a:lstStyle/>
        <a:p>
          <a:endParaRPr lang="zh-TW" altLang="en-US"/>
        </a:p>
      </dgm:t>
    </dgm:pt>
    <dgm:pt modelId="{510887A8-803B-407D-8DF3-A1D2DA70F213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台北遠東香格里拉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747A94-8517-4C94-BCCC-7EF4221AE92B}" type="parTrans" cxnId="{539F23E1-B1FB-4714-8ECC-766ED72C2073}">
      <dgm:prSet/>
      <dgm:spPr/>
      <dgm:t>
        <a:bodyPr/>
        <a:lstStyle/>
        <a:p>
          <a:endParaRPr lang="zh-TW" altLang="en-US"/>
        </a:p>
      </dgm:t>
    </dgm:pt>
    <dgm:pt modelId="{95E2AB7F-5D6F-4AAC-BE3E-AAB0D3C28233}" type="sibTrans" cxnId="{539F23E1-B1FB-4714-8ECC-766ED72C2073}">
      <dgm:prSet/>
      <dgm:spPr/>
      <dgm:t>
        <a:bodyPr/>
        <a:lstStyle/>
        <a:p>
          <a:endParaRPr lang="zh-TW" altLang="en-US"/>
        </a:p>
      </dgm:t>
    </dgm:pt>
    <dgm:pt modelId="{705EBDF1-1A1B-4C55-8854-DF3DD2D99A16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許凱敦老師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0ED933-B931-4B6D-AE90-74421E24CCE8}" type="parTrans" cxnId="{EABB8E38-7C16-42F8-BB93-95E8F6E3CDFD}">
      <dgm:prSet/>
      <dgm:spPr/>
      <dgm:t>
        <a:bodyPr/>
        <a:lstStyle/>
        <a:p>
          <a:endParaRPr lang="zh-TW" altLang="en-US"/>
        </a:p>
      </dgm:t>
    </dgm:pt>
    <dgm:pt modelId="{71341052-4446-446E-AC6B-29973D1894DA}" type="sibTrans" cxnId="{EABB8E38-7C16-42F8-BB93-95E8F6E3CDFD}">
      <dgm:prSet/>
      <dgm:spPr/>
      <dgm:t>
        <a:bodyPr/>
        <a:lstStyle/>
        <a:p>
          <a:endParaRPr lang="zh-TW" altLang="en-US"/>
        </a:p>
      </dgm:t>
    </dgm:pt>
    <dgm:pt modelId="{54CA2081-D737-4B70-BADB-D1BCDE430DBF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頂粵吉品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316F63-563B-49E9-861E-681F64545C9F}" type="parTrans" cxnId="{3CBB8B6C-61F2-4EA6-872E-151D43015E5F}">
      <dgm:prSet/>
      <dgm:spPr/>
      <dgm:t>
        <a:bodyPr/>
        <a:lstStyle/>
        <a:p>
          <a:endParaRPr lang="zh-TW" altLang="en-US"/>
        </a:p>
      </dgm:t>
    </dgm:pt>
    <dgm:pt modelId="{7880B895-169D-4978-B025-2BF79720066F}" type="sibTrans" cxnId="{3CBB8B6C-61F2-4EA6-872E-151D43015E5F}">
      <dgm:prSet/>
      <dgm:spPr/>
      <dgm:t>
        <a:bodyPr/>
        <a:lstStyle/>
        <a:p>
          <a:endParaRPr lang="zh-TW" altLang="en-US"/>
        </a:p>
      </dgm:t>
    </dgm:pt>
    <dgm:pt modelId="{EADA296C-4E9F-4D2F-AD31-CBCEF274B6EF}" type="pres">
      <dgm:prSet presAssocID="{7DD6B248-1129-467B-AC22-AA4D6EB1AE4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30ECEA5-E41F-4F9B-A80B-7EF0BB3B961C}" type="pres">
      <dgm:prSet presAssocID="{77DCB1B1-043E-416D-8734-2B9C6E5FD85E}" presName="root" presStyleCnt="0">
        <dgm:presLayoutVars>
          <dgm:chMax/>
          <dgm:chPref/>
        </dgm:presLayoutVars>
      </dgm:prSet>
      <dgm:spPr/>
    </dgm:pt>
    <dgm:pt modelId="{8728F702-D8F5-43A1-B65B-A1E3FB4B61AA}" type="pres">
      <dgm:prSet presAssocID="{77DCB1B1-043E-416D-8734-2B9C6E5FD85E}" presName="rootComposite" presStyleCnt="0">
        <dgm:presLayoutVars/>
      </dgm:prSet>
      <dgm:spPr/>
    </dgm:pt>
    <dgm:pt modelId="{DCBE6782-14F5-4F35-B8FF-C5F03B98D95A}" type="pres">
      <dgm:prSet presAssocID="{77DCB1B1-043E-416D-8734-2B9C6E5FD85E}" presName="ParentAccent" presStyleLbl="alignNode1" presStyleIdx="0" presStyleCnt="2" custScaleX="108672"/>
      <dgm:spPr/>
    </dgm:pt>
    <dgm:pt modelId="{6F023C42-8251-4185-A0E3-BB66F2A31D85}" type="pres">
      <dgm:prSet presAssocID="{77DCB1B1-043E-416D-8734-2B9C6E5FD85E}" presName="ParentSmallAccent" presStyleLbl="fgAcc1" presStyleIdx="0" presStyleCnt="2" custLinFactNeighborX="5532" custLinFactNeighborY="-18297"/>
      <dgm:spPr/>
    </dgm:pt>
    <dgm:pt modelId="{DA3D097B-6811-4B5F-AE9C-4374D9285B56}" type="pres">
      <dgm:prSet presAssocID="{77DCB1B1-043E-416D-8734-2B9C6E5FD85E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713F0F-B495-49F7-9435-FF7EE33DC24D}" type="pres">
      <dgm:prSet presAssocID="{77DCB1B1-043E-416D-8734-2B9C6E5FD85E}" presName="childShape" presStyleCnt="0">
        <dgm:presLayoutVars>
          <dgm:chMax val="0"/>
          <dgm:chPref val="0"/>
        </dgm:presLayoutVars>
      </dgm:prSet>
      <dgm:spPr/>
    </dgm:pt>
    <dgm:pt modelId="{01DC2A7E-4A1B-4F80-9BEA-C6599F976F53}" type="pres">
      <dgm:prSet presAssocID="{510887A8-803B-407D-8DF3-A1D2DA70F213}" presName="childComposite" presStyleCnt="0">
        <dgm:presLayoutVars>
          <dgm:chMax val="0"/>
          <dgm:chPref val="0"/>
        </dgm:presLayoutVars>
      </dgm:prSet>
      <dgm:spPr/>
    </dgm:pt>
    <dgm:pt modelId="{D17334E4-AAB9-4643-AB83-E3C748BC2EB8}" type="pres">
      <dgm:prSet presAssocID="{510887A8-803B-407D-8DF3-A1D2DA70F213}" presName="ChildAccent" presStyleLbl="solidFgAcc1" presStyleIdx="0" presStyleCnt="2"/>
      <dgm:spPr/>
    </dgm:pt>
    <dgm:pt modelId="{1F3DDABE-38AC-4998-818C-E178A197CA80}" type="pres">
      <dgm:prSet presAssocID="{510887A8-803B-407D-8DF3-A1D2DA70F213}" presName="Child" presStyleLbl="revTx" presStyleIdx="1" presStyleCnt="4" custScaleX="115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49B51C-EEB8-4839-9DC7-ED8AE1D9B462}" type="pres">
      <dgm:prSet presAssocID="{705EBDF1-1A1B-4C55-8854-DF3DD2D99A16}" presName="root" presStyleCnt="0">
        <dgm:presLayoutVars>
          <dgm:chMax/>
          <dgm:chPref/>
        </dgm:presLayoutVars>
      </dgm:prSet>
      <dgm:spPr/>
    </dgm:pt>
    <dgm:pt modelId="{43C5805F-E5C1-481B-8E4F-EBB093C10DE2}" type="pres">
      <dgm:prSet presAssocID="{705EBDF1-1A1B-4C55-8854-DF3DD2D99A16}" presName="rootComposite" presStyleCnt="0">
        <dgm:presLayoutVars/>
      </dgm:prSet>
      <dgm:spPr/>
    </dgm:pt>
    <dgm:pt modelId="{CD6D3834-92BF-41DC-836F-12B3E4A32CCC}" type="pres">
      <dgm:prSet presAssocID="{705EBDF1-1A1B-4C55-8854-DF3DD2D99A16}" presName="ParentAccent" presStyleLbl="alignNode1" presStyleIdx="1" presStyleCnt="2"/>
      <dgm:spPr/>
    </dgm:pt>
    <dgm:pt modelId="{42B6FB52-BB00-4030-9A48-B24817A170DA}" type="pres">
      <dgm:prSet presAssocID="{705EBDF1-1A1B-4C55-8854-DF3DD2D99A16}" presName="ParentSmallAccent" presStyleLbl="fgAcc1" presStyleIdx="1" presStyleCnt="2" custLinFactNeighborX="40987" custLinFactNeighborY="-18297"/>
      <dgm:spPr/>
    </dgm:pt>
    <dgm:pt modelId="{CEACC572-00E2-42B3-A06D-FC2A9A1D1622}" type="pres">
      <dgm:prSet presAssocID="{705EBDF1-1A1B-4C55-8854-DF3DD2D99A16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477312-D0A2-413C-9302-00C4372A322E}" type="pres">
      <dgm:prSet presAssocID="{705EBDF1-1A1B-4C55-8854-DF3DD2D99A16}" presName="childShape" presStyleCnt="0">
        <dgm:presLayoutVars>
          <dgm:chMax val="0"/>
          <dgm:chPref val="0"/>
        </dgm:presLayoutVars>
      </dgm:prSet>
      <dgm:spPr/>
    </dgm:pt>
    <dgm:pt modelId="{A41DA4BB-79C1-4736-9373-B0B0C531889F}" type="pres">
      <dgm:prSet presAssocID="{54CA2081-D737-4B70-BADB-D1BCDE430DBF}" presName="childComposite" presStyleCnt="0">
        <dgm:presLayoutVars>
          <dgm:chMax val="0"/>
          <dgm:chPref val="0"/>
        </dgm:presLayoutVars>
      </dgm:prSet>
      <dgm:spPr/>
    </dgm:pt>
    <dgm:pt modelId="{18B090AE-BCC4-499D-897C-0E341804ED40}" type="pres">
      <dgm:prSet presAssocID="{54CA2081-D737-4B70-BADB-D1BCDE430DBF}" presName="ChildAccent" presStyleLbl="solidFgAcc1" presStyleIdx="1" presStyleCnt="2"/>
      <dgm:spPr/>
    </dgm:pt>
    <dgm:pt modelId="{1B468899-7B94-4374-8522-E32F82C08629}" type="pres">
      <dgm:prSet presAssocID="{54CA2081-D737-4B70-BADB-D1BCDE430DBF}" presName="Child" presStyleLbl="revTx" presStyleIdx="3" presStyleCnt="4" custLinFactNeighborX="-4289" custLinFactNeighborY="4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7CCBFE-2A57-4EE5-BB97-F0FC0D0F4C8A}" type="presOf" srcId="{54CA2081-D737-4B70-BADB-D1BCDE430DBF}" destId="{1B468899-7B94-4374-8522-E32F82C08629}" srcOrd="0" destOrd="0" presId="urn:microsoft.com/office/officeart/2008/layout/SquareAccentList"/>
    <dgm:cxn modelId="{2DCA4EBD-9A28-4B46-A4A3-23C8709C5B30}" type="presOf" srcId="{705EBDF1-1A1B-4C55-8854-DF3DD2D99A16}" destId="{CEACC572-00E2-42B3-A06D-FC2A9A1D1622}" srcOrd="0" destOrd="0" presId="urn:microsoft.com/office/officeart/2008/layout/SquareAccentList"/>
    <dgm:cxn modelId="{3CBB8B6C-61F2-4EA6-872E-151D43015E5F}" srcId="{705EBDF1-1A1B-4C55-8854-DF3DD2D99A16}" destId="{54CA2081-D737-4B70-BADB-D1BCDE430DBF}" srcOrd="0" destOrd="0" parTransId="{02316F63-563B-49E9-861E-681F64545C9F}" sibTransId="{7880B895-169D-4978-B025-2BF79720066F}"/>
    <dgm:cxn modelId="{9D02BFE3-6332-4AB2-9594-588010806F09}" type="presOf" srcId="{510887A8-803B-407D-8DF3-A1D2DA70F213}" destId="{1F3DDABE-38AC-4998-818C-E178A197CA80}" srcOrd="0" destOrd="0" presId="urn:microsoft.com/office/officeart/2008/layout/SquareAccentList"/>
    <dgm:cxn modelId="{F86436CD-46CD-44F2-A28A-1A468E94B1F6}" type="presOf" srcId="{7DD6B248-1129-467B-AC22-AA4D6EB1AE44}" destId="{EADA296C-4E9F-4D2F-AD31-CBCEF274B6EF}" srcOrd="0" destOrd="0" presId="urn:microsoft.com/office/officeart/2008/layout/SquareAccentList"/>
    <dgm:cxn modelId="{AE760EC2-2F4A-4C2D-9327-404B5C099FA4}" srcId="{7DD6B248-1129-467B-AC22-AA4D6EB1AE44}" destId="{77DCB1B1-043E-416D-8734-2B9C6E5FD85E}" srcOrd="0" destOrd="0" parTransId="{2F3246D9-2133-4CC0-8087-EB8A013485C1}" sibTransId="{CC624266-9A0F-4182-A11E-B46850F507A3}"/>
    <dgm:cxn modelId="{EABB8E38-7C16-42F8-BB93-95E8F6E3CDFD}" srcId="{7DD6B248-1129-467B-AC22-AA4D6EB1AE44}" destId="{705EBDF1-1A1B-4C55-8854-DF3DD2D99A16}" srcOrd="1" destOrd="0" parTransId="{AB0ED933-B931-4B6D-AE90-74421E24CCE8}" sibTransId="{71341052-4446-446E-AC6B-29973D1894DA}"/>
    <dgm:cxn modelId="{4DA3A877-A41A-4576-884F-1D64D3D2A316}" type="presOf" srcId="{77DCB1B1-043E-416D-8734-2B9C6E5FD85E}" destId="{DA3D097B-6811-4B5F-AE9C-4374D9285B56}" srcOrd="0" destOrd="0" presId="urn:microsoft.com/office/officeart/2008/layout/SquareAccentList"/>
    <dgm:cxn modelId="{539F23E1-B1FB-4714-8ECC-766ED72C2073}" srcId="{77DCB1B1-043E-416D-8734-2B9C6E5FD85E}" destId="{510887A8-803B-407D-8DF3-A1D2DA70F213}" srcOrd="0" destOrd="0" parTransId="{8E747A94-8517-4C94-BCCC-7EF4221AE92B}" sibTransId="{95E2AB7F-5D6F-4AAC-BE3E-AAB0D3C28233}"/>
    <dgm:cxn modelId="{CC6D3B77-78FD-4FDC-9C00-B8B03CC972A8}" type="presParOf" srcId="{EADA296C-4E9F-4D2F-AD31-CBCEF274B6EF}" destId="{B30ECEA5-E41F-4F9B-A80B-7EF0BB3B961C}" srcOrd="0" destOrd="0" presId="urn:microsoft.com/office/officeart/2008/layout/SquareAccentList"/>
    <dgm:cxn modelId="{EA622A0E-46AB-439F-80A4-6F26A18EA6A4}" type="presParOf" srcId="{B30ECEA5-E41F-4F9B-A80B-7EF0BB3B961C}" destId="{8728F702-D8F5-43A1-B65B-A1E3FB4B61AA}" srcOrd="0" destOrd="0" presId="urn:microsoft.com/office/officeart/2008/layout/SquareAccentList"/>
    <dgm:cxn modelId="{A2219589-E942-410D-A94A-CD995AE4F7E6}" type="presParOf" srcId="{8728F702-D8F5-43A1-B65B-A1E3FB4B61AA}" destId="{DCBE6782-14F5-4F35-B8FF-C5F03B98D95A}" srcOrd="0" destOrd="0" presId="urn:microsoft.com/office/officeart/2008/layout/SquareAccentList"/>
    <dgm:cxn modelId="{8543AFFC-664D-4C6C-92E7-6934D3822016}" type="presParOf" srcId="{8728F702-D8F5-43A1-B65B-A1E3FB4B61AA}" destId="{6F023C42-8251-4185-A0E3-BB66F2A31D85}" srcOrd="1" destOrd="0" presId="urn:microsoft.com/office/officeart/2008/layout/SquareAccentList"/>
    <dgm:cxn modelId="{08439A31-F20E-41E8-843A-978EE64EC118}" type="presParOf" srcId="{8728F702-D8F5-43A1-B65B-A1E3FB4B61AA}" destId="{DA3D097B-6811-4B5F-AE9C-4374D9285B56}" srcOrd="2" destOrd="0" presId="urn:microsoft.com/office/officeart/2008/layout/SquareAccentList"/>
    <dgm:cxn modelId="{B8D344C3-16B9-4375-9645-2867B33721EA}" type="presParOf" srcId="{B30ECEA5-E41F-4F9B-A80B-7EF0BB3B961C}" destId="{3E713F0F-B495-49F7-9435-FF7EE33DC24D}" srcOrd="1" destOrd="0" presId="urn:microsoft.com/office/officeart/2008/layout/SquareAccentList"/>
    <dgm:cxn modelId="{B3FE64FC-B9B0-476A-9C18-3C061524155B}" type="presParOf" srcId="{3E713F0F-B495-49F7-9435-FF7EE33DC24D}" destId="{01DC2A7E-4A1B-4F80-9BEA-C6599F976F53}" srcOrd="0" destOrd="0" presId="urn:microsoft.com/office/officeart/2008/layout/SquareAccentList"/>
    <dgm:cxn modelId="{ECB3A67E-52BA-4095-8431-1021D3B1EF78}" type="presParOf" srcId="{01DC2A7E-4A1B-4F80-9BEA-C6599F976F53}" destId="{D17334E4-AAB9-4643-AB83-E3C748BC2EB8}" srcOrd="0" destOrd="0" presId="urn:microsoft.com/office/officeart/2008/layout/SquareAccentList"/>
    <dgm:cxn modelId="{A4BC7CE4-E11F-46B1-BFE9-369937C48B31}" type="presParOf" srcId="{01DC2A7E-4A1B-4F80-9BEA-C6599F976F53}" destId="{1F3DDABE-38AC-4998-818C-E178A197CA80}" srcOrd="1" destOrd="0" presId="urn:microsoft.com/office/officeart/2008/layout/SquareAccentList"/>
    <dgm:cxn modelId="{542957A4-5C7A-4AA6-9079-E122314C5CE2}" type="presParOf" srcId="{EADA296C-4E9F-4D2F-AD31-CBCEF274B6EF}" destId="{1B49B51C-EEB8-4839-9DC7-ED8AE1D9B462}" srcOrd="1" destOrd="0" presId="urn:microsoft.com/office/officeart/2008/layout/SquareAccentList"/>
    <dgm:cxn modelId="{3724D784-2AE5-42F5-8576-165BC711C0E1}" type="presParOf" srcId="{1B49B51C-EEB8-4839-9DC7-ED8AE1D9B462}" destId="{43C5805F-E5C1-481B-8E4F-EBB093C10DE2}" srcOrd="0" destOrd="0" presId="urn:microsoft.com/office/officeart/2008/layout/SquareAccentList"/>
    <dgm:cxn modelId="{3066F38A-071D-4960-8EE3-6D71A0C54B62}" type="presParOf" srcId="{43C5805F-E5C1-481B-8E4F-EBB093C10DE2}" destId="{CD6D3834-92BF-41DC-836F-12B3E4A32CCC}" srcOrd="0" destOrd="0" presId="urn:microsoft.com/office/officeart/2008/layout/SquareAccentList"/>
    <dgm:cxn modelId="{F81F2D96-5475-49DF-911E-1C1A28E05170}" type="presParOf" srcId="{43C5805F-E5C1-481B-8E4F-EBB093C10DE2}" destId="{42B6FB52-BB00-4030-9A48-B24817A170DA}" srcOrd="1" destOrd="0" presId="urn:microsoft.com/office/officeart/2008/layout/SquareAccentList"/>
    <dgm:cxn modelId="{DABD2204-24CA-4B37-88C9-2812CC4ED54B}" type="presParOf" srcId="{43C5805F-E5C1-481B-8E4F-EBB093C10DE2}" destId="{CEACC572-00E2-42B3-A06D-FC2A9A1D1622}" srcOrd="2" destOrd="0" presId="urn:microsoft.com/office/officeart/2008/layout/SquareAccentList"/>
    <dgm:cxn modelId="{5B22B3A7-9BD6-42CA-A1D6-E7A11816B3BD}" type="presParOf" srcId="{1B49B51C-EEB8-4839-9DC7-ED8AE1D9B462}" destId="{9B477312-D0A2-413C-9302-00C4372A322E}" srcOrd="1" destOrd="0" presId="urn:microsoft.com/office/officeart/2008/layout/SquareAccentList"/>
    <dgm:cxn modelId="{84A3CDD4-D9C5-45B0-B7ED-32AFAC03D56E}" type="presParOf" srcId="{9B477312-D0A2-413C-9302-00C4372A322E}" destId="{A41DA4BB-79C1-4736-9373-B0B0C531889F}" srcOrd="0" destOrd="0" presId="urn:microsoft.com/office/officeart/2008/layout/SquareAccentList"/>
    <dgm:cxn modelId="{0B3628BD-002F-400F-9392-A248813E880A}" type="presParOf" srcId="{A41DA4BB-79C1-4736-9373-B0B0C531889F}" destId="{18B090AE-BCC4-499D-897C-0E341804ED40}" srcOrd="0" destOrd="0" presId="urn:microsoft.com/office/officeart/2008/layout/SquareAccentList"/>
    <dgm:cxn modelId="{4D78395D-57AE-4678-A04D-FA1534F02A0E}" type="presParOf" srcId="{A41DA4BB-79C1-4736-9373-B0B0C531889F}" destId="{1B468899-7B94-4374-8522-E32F82C0862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2D89C-63BE-4599-90D8-CB8C1732E6F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6BEC12B-6846-4C6C-BBE6-D14CD7B70B4E}">
      <dgm:prSet custT="1"/>
      <dgm:spPr/>
      <dgm:t>
        <a:bodyPr/>
        <a:lstStyle/>
        <a:p>
          <a:r>
            <a:rPr lang="zh-TW" altLang="en-US" sz="3600" b="0" i="0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鄭錦慶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4D5210-F681-43D7-9F36-03296F7C0F53}" type="parTrans" cxnId="{9B64AF62-8497-440E-9CE9-66D2246D64AF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1271BF-AE57-4DFA-BA37-F3252B264680}" type="sibTrans" cxnId="{9B64AF62-8497-440E-9CE9-66D2246D64AF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7B0B82-6A80-47DF-A2EC-AA9F66FE97F2}">
      <dgm:prSet phldrT="[文字]" custT="1"/>
      <dgm:spPr/>
      <dgm:t>
        <a:bodyPr/>
        <a:lstStyle/>
        <a:p>
          <a:r>
            <a:rPr lang="zh-TW" altLang="en-US" sz="3600" b="0" i="0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黃汶達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8F247AA-AF1F-4C8A-8C0B-18A2A139500A}" type="sibTrans" cxnId="{1515E844-A340-49FA-8EB2-B3AA38FB56E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2F6BEFF-2D45-4D75-9B84-FE01AD81B232}" type="parTrans" cxnId="{1515E844-A340-49FA-8EB2-B3AA38FB56E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6E4CAC6-B9D2-4C40-8970-D258C388CAD7}">
      <dgm:prSet custT="1"/>
      <dgm:spPr/>
      <dgm:t>
        <a:bodyPr/>
        <a:lstStyle/>
        <a:p>
          <a:r>
            <a:rPr lang="zh-TW" altLang="en-US" sz="2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日月千禧酒店</a:t>
          </a:r>
          <a:endParaRPr lang="zh-TW" altLang="en-US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F53D58-2BA7-4C2C-B4B2-1B033F27D6E1}" type="parTrans" cxnId="{E830070A-286B-4350-982E-0FCF423D4BB1}">
      <dgm:prSet/>
      <dgm:spPr/>
      <dgm:t>
        <a:bodyPr/>
        <a:lstStyle/>
        <a:p>
          <a:endParaRPr lang="zh-TW" altLang="en-US"/>
        </a:p>
      </dgm:t>
    </dgm:pt>
    <dgm:pt modelId="{EF6C7314-D92D-403F-AF10-2A86BEB3597D}" type="sibTrans" cxnId="{E830070A-286B-4350-982E-0FCF423D4BB1}">
      <dgm:prSet/>
      <dgm:spPr/>
      <dgm:t>
        <a:bodyPr/>
        <a:lstStyle/>
        <a:p>
          <a:endParaRPr lang="zh-TW" altLang="en-US"/>
        </a:p>
      </dgm:t>
    </dgm:pt>
    <dgm:pt modelId="{3CB0BC9A-DF57-41AF-985C-9E928BF2F2B1}">
      <dgm:prSet phldrT="[文字]" custT="1"/>
      <dgm:spPr/>
      <dgm:t>
        <a:bodyPr/>
        <a:lstStyle/>
        <a:p>
          <a:r>
            <a:rPr lang="zh-TW" altLang="en-US" sz="2600" b="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鼎泰豐</a:t>
          </a:r>
          <a:endParaRPr lang="zh-TW" altLang="en-US" sz="2600" b="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63712F2-2AB0-4449-AC0D-8F8C7DBB3CC1}" type="parTrans" cxnId="{65708BBE-51C1-4650-95AF-C54B482503AF}">
      <dgm:prSet/>
      <dgm:spPr/>
      <dgm:t>
        <a:bodyPr/>
        <a:lstStyle/>
        <a:p>
          <a:endParaRPr lang="zh-TW" altLang="en-US"/>
        </a:p>
      </dgm:t>
    </dgm:pt>
    <dgm:pt modelId="{3375670E-AFD1-4BD8-9214-86ADFF6D3453}" type="sibTrans" cxnId="{65708BBE-51C1-4650-95AF-C54B482503AF}">
      <dgm:prSet/>
      <dgm:spPr/>
      <dgm:t>
        <a:bodyPr/>
        <a:lstStyle/>
        <a:p>
          <a:endParaRPr lang="zh-TW" altLang="en-US"/>
        </a:p>
      </dgm:t>
    </dgm:pt>
    <dgm:pt modelId="{13B45D58-07AF-43C5-96CB-C490F3A324A6}" type="pres">
      <dgm:prSet presAssocID="{F332D89C-63BE-4599-90D8-CB8C1732E6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49887C6-AB57-4635-ACE9-27894DA246DC}" type="pres">
      <dgm:prSet presAssocID="{147B0B82-6A80-47DF-A2EC-AA9F66FE97F2}" presName="root" presStyleCnt="0">
        <dgm:presLayoutVars>
          <dgm:chMax/>
          <dgm:chPref/>
        </dgm:presLayoutVars>
      </dgm:prSet>
      <dgm:spPr/>
    </dgm:pt>
    <dgm:pt modelId="{73F0196C-B46A-4146-A6BD-EE88A92C12F2}" type="pres">
      <dgm:prSet presAssocID="{147B0B82-6A80-47DF-A2EC-AA9F66FE97F2}" presName="rootComposite" presStyleCnt="0">
        <dgm:presLayoutVars/>
      </dgm:prSet>
      <dgm:spPr/>
    </dgm:pt>
    <dgm:pt modelId="{B5F60289-FA59-4F8E-B5A1-020F2BC48F65}" type="pres">
      <dgm:prSet presAssocID="{147B0B82-6A80-47DF-A2EC-AA9F66FE97F2}" presName="ParentAccent" presStyleLbl="alignNode1" presStyleIdx="0" presStyleCnt="2"/>
      <dgm:spPr/>
    </dgm:pt>
    <dgm:pt modelId="{F6490BEC-5DE0-4998-A782-116A1A84D65B}" type="pres">
      <dgm:prSet presAssocID="{147B0B82-6A80-47DF-A2EC-AA9F66FE97F2}" presName="ParentSmallAccent" presStyleLbl="fgAcc1" presStyleIdx="0" presStyleCnt="2"/>
      <dgm:spPr/>
    </dgm:pt>
    <dgm:pt modelId="{9B2636FF-7D0C-4ADC-A362-8EDD79216D72}" type="pres">
      <dgm:prSet presAssocID="{147B0B82-6A80-47DF-A2EC-AA9F66FE97F2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95B8D-0C05-40E2-B11E-DA175A34D8D2}" type="pres">
      <dgm:prSet presAssocID="{147B0B82-6A80-47DF-A2EC-AA9F66FE97F2}" presName="childShape" presStyleCnt="0">
        <dgm:presLayoutVars>
          <dgm:chMax val="0"/>
          <dgm:chPref val="0"/>
        </dgm:presLayoutVars>
      </dgm:prSet>
      <dgm:spPr/>
    </dgm:pt>
    <dgm:pt modelId="{36BE1C11-3254-4C1A-B609-ABB5CE353D73}" type="pres">
      <dgm:prSet presAssocID="{26E4CAC6-B9D2-4C40-8970-D258C388CAD7}" presName="childComposite" presStyleCnt="0">
        <dgm:presLayoutVars>
          <dgm:chMax val="0"/>
          <dgm:chPref val="0"/>
        </dgm:presLayoutVars>
      </dgm:prSet>
      <dgm:spPr/>
    </dgm:pt>
    <dgm:pt modelId="{D442D5C2-1B45-4065-9F84-AD64AFB99497}" type="pres">
      <dgm:prSet presAssocID="{26E4CAC6-B9D2-4C40-8970-D258C388CAD7}" presName="ChildAccent" presStyleLbl="solidFgAcc1" presStyleIdx="0" presStyleCnt="2"/>
      <dgm:spPr/>
      <dgm:t>
        <a:bodyPr/>
        <a:lstStyle/>
        <a:p>
          <a:endParaRPr lang="zh-TW" altLang="en-US"/>
        </a:p>
      </dgm:t>
    </dgm:pt>
    <dgm:pt modelId="{565CF094-61AA-4EB4-898E-7BE8D5B75BF2}" type="pres">
      <dgm:prSet presAssocID="{26E4CAC6-B9D2-4C40-8970-D258C388CAD7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BEB5D9-D05B-4E32-B8D0-511071F11622}" type="pres">
      <dgm:prSet presAssocID="{06BEC12B-6846-4C6C-BBE6-D14CD7B70B4E}" presName="root" presStyleCnt="0">
        <dgm:presLayoutVars>
          <dgm:chMax/>
          <dgm:chPref/>
        </dgm:presLayoutVars>
      </dgm:prSet>
      <dgm:spPr/>
    </dgm:pt>
    <dgm:pt modelId="{0A1C822D-9326-41D2-9DD0-1A637074FE5E}" type="pres">
      <dgm:prSet presAssocID="{06BEC12B-6846-4C6C-BBE6-D14CD7B70B4E}" presName="rootComposite" presStyleCnt="0">
        <dgm:presLayoutVars/>
      </dgm:prSet>
      <dgm:spPr/>
    </dgm:pt>
    <dgm:pt modelId="{0E28531E-E847-49A0-8299-104A56AD4515}" type="pres">
      <dgm:prSet presAssocID="{06BEC12B-6846-4C6C-BBE6-D14CD7B70B4E}" presName="ParentAccent" presStyleLbl="alignNode1" presStyleIdx="1" presStyleCnt="2"/>
      <dgm:spPr/>
    </dgm:pt>
    <dgm:pt modelId="{702DAAED-0FC1-4F63-94DD-DAA7F76C77F4}" type="pres">
      <dgm:prSet presAssocID="{06BEC12B-6846-4C6C-BBE6-D14CD7B70B4E}" presName="ParentSmallAccent" presStyleLbl="fgAcc1" presStyleIdx="1" presStyleCnt="2"/>
      <dgm:spPr/>
    </dgm:pt>
    <dgm:pt modelId="{451B38D2-916A-45D6-BB70-7A6F4DE07351}" type="pres">
      <dgm:prSet presAssocID="{06BEC12B-6846-4C6C-BBE6-D14CD7B70B4E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90EB9-EBCF-477E-9AC9-FA8A0D002798}" type="pres">
      <dgm:prSet presAssocID="{06BEC12B-6846-4C6C-BBE6-D14CD7B70B4E}" presName="childShape" presStyleCnt="0">
        <dgm:presLayoutVars>
          <dgm:chMax val="0"/>
          <dgm:chPref val="0"/>
        </dgm:presLayoutVars>
      </dgm:prSet>
      <dgm:spPr/>
    </dgm:pt>
    <dgm:pt modelId="{773049D7-01C3-4D0B-87BE-5E1F1EF466C1}" type="pres">
      <dgm:prSet presAssocID="{3CB0BC9A-DF57-41AF-985C-9E928BF2F2B1}" presName="childComposite" presStyleCnt="0">
        <dgm:presLayoutVars>
          <dgm:chMax val="0"/>
          <dgm:chPref val="0"/>
        </dgm:presLayoutVars>
      </dgm:prSet>
      <dgm:spPr/>
    </dgm:pt>
    <dgm:pt modelId="{30CE7EC4-D41B-47CE-881F-6B7F3A876E9F}" type="pres">
      <dgm:prSet presAssocID="{3CB0BC9A-DF57-41AF-985C-9E928BF2F2B1}" presName="ChildAccent" presStyleLbl="solidFgAcc1" presStyleIdx="1" presStyleCnt="2"/>
      <dgm:spPr/>
      <dgm:t>
        <a:bodyPr/>
        <a:lstStyle/>
        <a:p>
          <a:endParaRPr lang="zh-TW" altLang="en-US"/>
        </a:p>
      </dgm:t>
    </dgm:pt>
    <dgm:pt modelId="{992E6BD5-D6E1-43BB-9089-EBAD7C405620}" type="pres">
      <dgm:prSet presAssocID="{3CB0BC9A-DF57-41AF-985C-9E928BF2F2B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6C988-67DD-4B60-9BA4-C22C53F542CA}" type="presOf" srcId="{3CB0BC9A-DF57-41AF-985C-9E928BF2F2B1}" destId="{992E6BD5-D6E1-43BB-9089-EBAD7C405620}" srcOrd="0" destOrd="0" presId="urn:microsoft.com/office/officeart/2008/layout/SquareAccentList"/>
    <dgm:cxn modelId="{E830070A-286B-4350-982E-0FCF423D4BB1}" srcId="{147B0B82-6A80-47DF-A2EC-AA9F66FE97F2}" destId="{26E4CAC6-B9D2-4C40-8970-D258C388CAD7}" srcOrd="0" destOrd="0" parTransId="{08F53D58-2BA7-4C2C-B4B2-1B033F27D6E1}" sibTransId="{EF6C7314-D92D-403F-AF10-2A86BEB3597D}"/>
    <dgm:cxn modelId="{E2654EC3-949D-414D-9BCF-6BF0529B2B9B}" type="presOf" srcId="{147B0B82-6A80-47DF-A2EC-AA9F66FE97F2}" destId="{9B2636FF-7D0C-4ADC-A362-8EDD79216D72}" srcOrd="0" destOrd="0" presId="urn:microsoft.com/office/officeart/2008/layout/SquareAccentList"/>
    <dgm:cxn modelId="{D3983B38-00CF-4DBD-9E16-4497CF296D9D}" type="presOf" srcId="{06BEC12B-6846-4C6C-BBE6-D14CD7B70B4E}" destId="{451B38D2-916A-45D6-BB70-7A6F4DE07351}" srcOrd="0" destOrd="0" presId="urn:microsoft.com/office/officeart/2008/layout/SquareAccentList"/>
    <dgm:cxn modelId="{0B9D5CB4-41BF-4865-9CDC-F84E59145118}" type="presOf" srcId="{26E4CAC6-B9D2-4C40-8970-D258C388CAD7}" destId="{565CF094-61AA-4EB4-898E-7BE8D5B75BF2}" srcOrd="0" destOrd="0" presId="urn:microsoft.com/office/officeart/2008/layout/SquareAccentList"/>
    <dgm:cxn modelId="{65708BBE-51C1-4650-95AF-C54B482503AF}" srcId="{06BEC12B-6846-4C6C-BBE6-D14CD7B70B4E}" destId="{3CB0BC9A-DF57-41AF-985C-9E928BF2F2B1}" srcOrd="0" destOrd="0" parTransId="{F63712F2-2AB0-4449-AC0D-8F8C7DBB3CC1}" sibTransId="{3375670E-AFD1-4BD8-9214-86ADFF6D3453}"/>
    <dgm:cxn modelId="{9B64AF62-8497-440E-9CE9-66D2246D64AF}" srcId="{F332D89C-63BE-4599-90D8-CB8C1732E6F9}" destId="{06BEC12B-6846-4C6C-BBE6-D14CD7B70B4E}" srcOrd="1" destOrd="0" parTransId="{264D5210-F681-43D7-9F36-03296F7C0F53}" sibTransId="{201271BF-AE57-4DFA-BA37-F3252B264680}"/>
    <dgm:cxn modelId="{F528FF18-09B4-43AD-B080-93ED671802ED}" type="presOf" srcId="{F332D89C-63BE-4599-90D8-CB8C1732E6F9}" destId="{13B45D58-07AF-43C5-96CB-C490F3A324A6}" srcOrd="0" destOrd="0" presId="urn:microsoft.com/office/officeart/2008/layout/SquareAccentList"/>
    <dgm:cxn modelId="{1515E844-A340-49FA-8EB2-B3AA38FB56EC}" srcId="{F332D89C-63BE-4599-90D8-CB8C1732E6F9}" destId="{147B0B82-6A80-47DF-A2EC-AA9F66FE97F2}" srcOrd="0" destOrd="0" parTransId="{C2F6BEFF-2D45-4D75-9B84-FE01AD81B232}" sibTransId="{F8F247AA-AF1F-4C8A-8C0B-18A2A139500A}"/>
    <dgm:cxn modelId="{907D42A7-C674-4709-981C-77E172FD0E2F}" type="presParOf" srcId="{13B45D58-07AF-43C5-96CB-C490F3A324A6}" destId="{549887C6-AB57-4635-ACE9-27894DA246DC}" srcOrd="0" destOrd="0" presId="urn:microsoft.com/office/officeart/2008/layout/SquareAccentList"/>
    <dgm:cxn modelId="{D6F576CE-1F56-428D-A3B0-9B4CE433FCDE}" type="presParOf" srcId="{549887C6-AB57-4635-ACE9-27894DA246DC}" destId="{73F0196C-B46A-4146-A6BD-EE88A92C12F2}" srcOrd="0" destOrd="0" presId="urn:microsoft.com/office/officeart/2008/layout/SquareAccentList"/>
    <dgm:cxn modelId="{FF432E15-24AE-43E6-A327-A9F7087F4CFA}" type="presParOf" srcId="{73F0196C-B46A-4146-A6BD-EE88A92C12F2}" destId="{B5F60289-FA59-4F8E-B5A1-020F2BC48F65}" srcOrd="0" destOrd="0" presId="urn:microsoft.com/office/officeart/2008/layout/SquareAccentList"/>
    <dgm:cxn modelId="{F8924E7F-205E-403E-8E9D-DB6EA2999273}" type="presParOf" srcId="{73F0196C-B46A-4146-A6BD-EE88A92C12F2}" destId="{F6490BEC-5DE0-4998-A782-116A1A84D65B}" srcOrd="1" destOrd="0" presId="urn:microsoft.com/office/officeart/2008/layout/SquareAccentList"/>
    <dgm:cxn modelId="{35004B19-4738-4236-A40D-6310812DF208}" type="presParOf" srcId="{73F0196C-B46A-4146-A6BD-EE88A92C12F2}" destId="{9B2636FF-7D0C-4ADC-A362-8EDD79216D72}" srcOrd="2" destOrd="0" presId="urn:microsoft.com/office/officeart/2008/layout/SquareAccentList"/>
    <dgm:cxn modelId="{CE99F74A-EF4A-410D-A011-3B9E1AEF1C32}" type="presParOf" srcId="{549887C6-AB57-4635-ACE9-27894DA246DC}" destId="{19995B8D-0C05-40E2-B11E-DA175A34D8D2}" srcOrd="1" destOrd="0" presId="urn:microsoft.com/office/officeart/2008/layout/SquareAccentList"/>
    <dgm:cxn modelId="{13128D0D-7F7C-4953-A679-98BA2D3B8AF1}" type="presParOf" srcId="{19995B8D-0C05-40E2-B11E-DA175A34D8D2}" destId="{36BE1C11-3254-4C1A-B609-ABB5CE353D73}" srcOrd="0" destOrd="0" presId="urn:microsoft.com/office/officeart/2008/layout/SquareAccentList"/>
    <dgm:cxn modelId="{D411E157-71CC-49A2-8547-BB90F40114F8}" type="presParOf" srcId="{36BE1C11-3254-4C1A-B609-ABB5CE353D73}" destId="{D442D5C2-1B45-4065-9F84-AD64AFB99497}" srcOrd="0" destOrd="0" presId="urn:microsoft.com/office/officeart/2008/layout/SquareAccentList"/>
    <dgm:cxn modelId="{81F14E90-13E4-4F5D-A89A-83B980F976F0}" type="presParOf" srcId="{36BE1C11-3254-4C1A-B609-ABB5CE353D73}" destId="{565CF094-61AA-4EB4-898E-7BE8D5B75BF2}" srcOrd="1" destOrd="0" presId="urn:microsoft.com/office/officeart/2008/layout/SquareAccentList"/>
    <dgm:cxn modelId="{ACAB6AAB-AF38-4678-9F33-5944C88D74EA}" type="presParOf" srcId="{13B45D58-07AF-43C5-96CB-C490F3A324A6}" destId="{10BEB5D9-D05B-4E32-B8D0-511071F11622}" srcOrd="1" destOrd="0" presId="urn:microsoft.com/office/officeart/2008/layout/SquareAccentList"/>
    <dgm:cxn modelId="{D395D93D-784A-443A-A921-68FB3657BC95}" type="presParOf" srcId="{10BEB5D9-D05B-4E32-B8D0-511071F11622}" destId="{0A1C822D-9326-41D2-9DD0-1A637074FE5E}" srcOrd="0" destOrd="0" presId="urn:microsoft.com/office/officeart/2008/layout/SquareAccentList"/>
    <dgm:cxn modelId="{6469E278-D736-4A08-8E68-4DE49CB904D4}" type="presParOf" srcId="{0A1C822D-9326-41D2-9DD0-1A637074FE5E}" destId="{0E28531E-E847-49A0-8299-104A56AD4515}" srcOrd="0" destOrd="0" presId="urn:microsoft.com/office/officeart/2008/layout/SquareAccentList"/>
    <dgm:cxn modelId="{CEA3E933-FA90-42AD-97D2-DA368C14FB8E}" type="presParOf" srcId="{0A1C822D-9326-41D2-9DD0-1A637074FE5E}" destId="{702DAAED-0FC1-4F63-94DD-DAA7F76C77F4}" srcOrd="1" destOrd="0" presId="urn:microsoft.com/office/officeart/2008/layout/SquareAccentList"/>
    <dgm:cxn modelId="{A1E163C8-C3B4-4309-9E2C-F9BE7B9BB318}" type="presParOf" srcId="{0A1C822D-9326-41D2-9DD0-1A637074FE5E}" destId="{451B38D2-916A-45D6-BB70-7A6F4DE07351}" srcOrd="2" destOrd="0" presId="urn:microsoft.com/office/officeart/2008/layout/SquareAccentList"/>
    <dgm:cxn modelId="{EB779C2A-7E9B-47A9-9031-BAD7671A270C}" type="presParOf" srcId="{10BEB5D9-D05B-4E32-B8D0-511071F11622}" destId="{98190EB9-EBCF-477E-9AC9-FA8A0D002798}" srcOrd="1" destOrd="0" presId="urn:microsoft.com/office/officeart/2008/layout/SquareAccentList"/>
    <dgm:cxn modelId="{3AEC071F-FAD9-404D-B697-D5ED94760825}" type="presParOf" srcId="{98190EB9-EBCF-477E-9AC9-FA8A0D002798}" destId="{773049D7-01C3-4D0B-87BE-5E1F1EF466C1}" srcOrd="0" destOrd="0" presId="urn:microsoft.com/office/officeart/2008/layout/SquareAccentList"/>
    <dgm:cxn modelId="{2562C103-6519-456B-90AF-B7F19E5C658B}" type="presParOf" srcId="{773049D7-01C3-4D0B-87BE-5E1F1EF466C1}" destId="{30CE7EC4-D41B-47CE-881F-6B7F3A876E9F}" srcOrd="0" destOrd="0" presId="urn:microsoft.com/office/officeart/2008/layout/SquareAccentList"/>
    <dgm:cxn modelId="{C46727C1-EBFD-4164-816D-8EDB7C2CC7CF}" type="presParOf" srcId="{773049D7-01C3-4D0B-87BE-5E1F1EF466C1}" destId="{992E6BD5-D6E1-43BB-9089-EBAD7C40562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A46CBC-E689-4206-9AD5-FA07173C10F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C52373B-4AAA-41D5-BB1D-F77CFE153339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楊存莉老師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00FF9F-6EDA-4C45-9472-ED37B12DA4BF}" type="parTrans" cxnId="{D296DA54-6D3A-442D-A542-05B240AD7C42}">
      <dgm:prSet/>
      <dgm:spPr/>
      <dgm:t>
        <a:bodyPr/>
        <a:lstStyle/>
        <a:p>
          <a:endParaRPr lang="zh-TW" altLang="en-US"/>
        </a:p>
      </dgm:t>
    </dgm:pt>
    <dgm:pt modelId="{C6281A87-F6D1-4F18-9F18-E89E2CFCD2D9}" type="sibTrans" cxnId="{D296DA54-6D3A-442D-A542-05B240AD7C42}">
      <dgm:prSet/>
      <dgm:spPr/>
      <dgm:t>
        <a:bodyPr/>
        <a:lstStyle/>
        <a:p>
          <a:endParaRPr lang="zh-TW" altLang="en-US"/>
        </a:p>
      </dgm:t>
    </dgm:pt>
    <dgm:pt modelId="{650F0DBF-B8F2-454A-9181-015EA2B07795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台北文華東方酒店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18E29C-FCAF-4A5F-94D0-3F2F90F5ACF8}" type="parTrans" cxnId="{9EF0C309-EC3B-4A48-A8C6-22225E2A1D61}">
      <dgm:prSet/>
      <dgm:spPr/>
      <dgm:t>
        <a:bodyPr/>
        <a:lstStyle/>
        <a:p>
          <a:endParaRPr lang="zh-TW" altLang="en-US"/>
        </a:p>
      </dgm:t>
    </dgm:pt>
    <dgm:pt modelId="{A0B3D271-CD3C-4767-A1A3-D98C3DEC43C0}" type="sibTrans" cxnId="{9EF0C309-EC3B-4A48-A8C6-22225E2A1D61}">
      <dgm:prSet/>
      <dgm:spPr/>
      <dgm:t>
        <a:bodyPr/>
        <a:lstStyle/>
        <a:p>
          <a:endParaRPr lang="zh-TW" altLang="en-US"/>
        </a:p>
      </dgm:t>
    </dgm:pt>
    <dgm:pt modelId="{BD748033-BDA3-4DD9-826E-22F5C508DEB9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莊文隆老師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B573BF-3859-424D-9869-321CBDB369FE}" type="parTrans" cxnId="{67AC031A-D82E-4BBA-ACF5-F9A6F7D77F6C}">
      <dgm:prSet/>
      <dgm:spPr/>
      <dgm:t>
        <a:bodyPr/>
        <a:lstStyle/>
        <a:p>
          <a:endParaRPr lang="zh-TW" altLang="en-US"/>
        </a:p>
      </dgm:t>
    </dgm:pt>
    <dgm:pt modelId="{3B553408-8801-4F2D-A6BD-2DD4955A813A}" type="sibTrans" cxnId="{67AC031A-D82E-4BBA-ACF5-F9A6F7D77F6C}">
      <dgm:prSet/>
      <dgm:spPr/>
      <dgm:t>
        <a:bodyPr/>
        <a:lstStyle/>
        <a:p>
          <a:endParaRPr lang="zh-TW" altLang="en-US"/>
        </a:p>
      </dgm:t>
    </dgm:pt>
    <dgm:pt modelId="{F1B3BDE0-9395-4914-A536-377503EB8E86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王品餐飲集團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AACF40-DDFE-4581-8103-279CCFD6B022}" type="parTrans" cxnId="{E08AA4F6-9A40-4823-9DB8-3432FAB6BA71}">
      <dgm:prSet/>
      <dgm:spPr/>
      <dgm:t>
        <a:bodyPr/>
        <a:lstStyle/>
        <a:p>
          <a:endParaRPr lang="zh-TW" altLang="en-US"/>
        </a:p>
      </dgm:t>
    </dgm:pt>
    <dgm:pt modelId="{DB4CAC14-0B8A-49D3-8F78-E559CD33D9A3}" type="sibTrans" cxnId="{E08AA4F6-9A40-4823-9DB8-3432FAB6BA71}">
      <dgm:prSet/>
      <dgm:spPr/>
      <dgm:t>
        <a:bodyPr/>
        <a:lstStyle/>
        <a:p>
          <a:endParaRPr lang="zh-TW" altLang="en-US"/>
        </a:p>
      </dgm:t>
    </dgm:pt>
    <dgm:pt modelId="{9DE7D9A2-CC72-4DAC-9D44-2F60D99A588C}" type="pres">
      <dgm:prSet presAssocID="{C8A46CBC-E689-4206-9AD5-FA07173C10F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A5A64BE-BAE0-4F40-854C-9DE06EB542FC}" type="pres">
      <dgm:prSet presAssocID="{4C52373B-4AAA-41D5-BB1D-F77CFE153339}" presName="root" presStyleCnt="0">
        <dgm:presLayoutVars>
          <dgm:chMax/>
          <dgm:chPref/>
        </dgm:presLayoutVars>
      </dgm:prSet>
      <dgm:spPr/>
    </dgm:pt>
    <dgm:pt modelId="{FAF49166-B19C-412E-9FDB-15714AE72ED2}" type="pres">
      <dgm:prSet presAssocID="{4C52373B-4AAA-41D5-BB1D-F77CFE153339}" presName="rootComposite" presStyleCnt="0">
        <dgm:presLayoutVars/>
      </dgm:prSet>
      <dgm:spPr/>
    </dgm:pt>
    <dgm:pt modelId="{112E5EC7-57EA-40BC-BEE7-4A7477D7DC81}" type="pres">
      <dgm:prSet presAssocID="{4C52373B-4AAA-41D5-BB1D-F77CFE153339}" presName="ParentAccent" presStyleLbl="alignNode1" presStyleIdx="0" presStyleCnt="2"/>
      <dgm:spPr/>
    </dgm:pt>
    <dgm:pt modelId="{A5EA7D9F-D402-4836-9789-BF8535852462}" type="pres">
      <dgm:prSet presAssocID="{4C52373B-4AAA-41D5-BB1D-F77CFE153339}" presName="ParentSmallAccent" presStyleLbl="fgAcc1" presStyleIdx="0" presStyleCnt="2"/>
      <dgm:spPr/>
    </dgm:pt>
    <dgm:pt modelId="{5133E4A4-98C1-4A30-BB21-4B716BCC9120}" type="pres">
      <dgm:prSet presAssocID="{4C52373B-4AAA-41D5-BB1D-F77CFE153339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4E724-7B65-45EE-BEEA-6A45A6F9578D}" type="pres">
      <dgm:prSet presAssocID="{4C52373B-4AAA-41D5-BB1D-F77CFE153339}" presName="childShape" presStyleCnt="0">
        <dgm:presLayoutVars>
          <dgm:chMax val="0"/>
          <dgm:chPref val="0"/>
        </dgm:presLayoutVars>
      </dgm:prSet>
      <dgm:spPr/>
    </dgm:pt>
    <dgm:pt modelId="{73C45A05-9FC4-4B9F-AC2F-78583DDC9D34}" type="pres">
      <dgm:prSet presAssocID="{650F0DBF-B8F2-454A-9181-015EA2B07795}" presName="childComposite" presStyleCnt="0">
        <dgm:presLayoutVars>
          <dgm:chMax val="0"/>
          <dgm:chPref val="0"/>
        </dgm:presLayoutVars>
      </dgm:prSet>
      <dgm:spPr/>
    </dgm:pt>
    <dgm:pt modelId="{A712D677-28CC-4C2A-831B-E44C1FCF78AB}" type="pres">
      <dgm:prSet presAssocID="{650F0DBF-B8F2-454A-9181-015EA2B07795}" presName="ChildAccent" presStyleLbl="solidFgAcc1" presStyleIdx="0" presStyleCnt="2"/>
      <dgm:spPr/>
    </dgm:pt>
    <dgm:pt modelId="{A62D7B7E-8E49-45D4-BDE6-B718C41B0C5D}" type="pres">
      <dgm:prSet presAssocID="{650F0DBF-B8F2-454A-9181-015EA2B07795}" presName="Child" presStyleLbl="revTx" presStyleIdx="1" presStyleCnt="4" custScaleX="1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CE77-E7EA-4BD6-A9C4-3CC30DF4282A}" type="pres">
      <dgm:prSet presAssocID="{BD748033-BDA3-4DD9-826E-22F5C508DEB9}" presName="root" presStyleCnt="0">
        <dgm:presLayoutVars>
          <dgm:chMax/>
          <dgm:chPref/>
        </dgm:presLayoutVars>
      </dgm:prSet>
      <dgm:spPr/>
    </dgm:pt>
    <dgm:pt modelId="{61BB73FB-C5DE-4482-B5E1-A311062BE2C9}" type="pres">
      <dgm:prSet presAssocID="{BD748033-BDA3-4DD9-826E-22F5C508DEB9}" presName="rootComposite" presStyleCnt="0">
        <dgm:presLayoutVars/>
      </dgm:prSet>
      <dgm:spPr/>
    </dgm:pt>
    <dgm:pt modelId="{1D4C58D9-091B-4165-BB0F-F56AC9DD8F9B}" type="pres">
      <dgm:prSet presAssocID="{BD748033-BDA3-4DD9-826E-22F5C508DEB9}" presName="ParentAccent" presStyleLbl="alignNode1" presStyleIdx="1" presStyleCnt="2"/>
      <dgm:spPr/>
    </dgm:pt>
    <dgm:pt modelId="{68117159-761A-4FBC-B282-BDD10A9A286F}" type="pres">
      <dgm:prSet presAssocID="{BD748033-BDA3-4DD9-826E-22F5C508DEB9}" presName="ParentSmallAccent" presStyleLbl="fgAcc1" presStyleIdx="1" presStyleCnt="2"/>
      <dgm:spPr/>
    </dgm:pt>
    <dgm:pt modelId="{E2FF69A8-31B3-4B17-A9C5-F7A473521E02}" type="pres">
      <dgm:prSet presAssocID="{BD748033-BDA3-4DD9-826E-22F5C508DEB9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63CFF-CF97-423B-949A-1323002567C6}" type="pres">
      <dgm:prSet presAssocID="{BD748033-BDA3-4DD9-826E-22F5C508DEB9}" presName="childShape" presStyleCnt="0">
        <dgm:presLayoutVars>
          <dgm:chMax val="0"/>
          <dgm:chPref val="0"/>
        </dgm:presLayoutVars>
      </dgm:prSet>
      <dgm:spPr/>
    </dgm:pt>
    <dgm:pt modelId="{A1E1C4F1-90D3-48FE-A0A3-0691554995CB}" type="pres">
      <dgm:prSet presAssocID="{F1B3BDE0-9395-4914-A536-377503EB8E86}" presName="childComposite" presStyleCnt="0">
        <dgm:presLayoutVars>
          <dgm:chMax val="0"/>
          <dgm:chPref val="0"/>
        </dgm:presLayoutVars>
      </dgm:prSet>
      <dgm:spPr/>
    </dgm:pt>
    <dgm:pt modelId="{575BA546-5D38-48DD-BB05-3AFB61FCFF2D}" type="pres">
      <dgm:prSet presAssocID="{F1B3BDE0-9395-4914-A536-377503EB8E86}" presName="ChildAccent" presStyleLbl="solidFgAcc1" presStyleIdx="1" presStyleCnt="2"/>
      <dgm:spPr/>
    </dgm:pt>
    <dgm:pt modelId="{7EC6F271-F6BB-4B5E-B151-A4C8449D5152}" type="pres">
      <dgm:prSet presAssocID="{F1B3BDE0-9395-4914-A536-377503EB8E8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F0C309-EC3B-4A48-A8C6-22225E2A1D61}" srcId="{4C52373B-4AAA-41D5-BB1D-F77CFE153339}" destId="{650F0DBF-B8F2-454A-9181-015EA2B07795}" srcOrd="0" destOrd="0" parTransId="{6518E29C-FCAF-4A5F-94D0-3F2F90F5ACF8}" sibTransId="{A0B3D271-CD3C-4767-A1A3-D98C3DEC43C0}"/>
    <dgm:cxn modelId="{3B9549A0-0AF5-43C8-98AD-1DEE74228244}" type="presOf" srcId="{BD748033-BDA3-4DD9-826E-22F5C508DEB9}" destId="{E2FF69A8-31B3-4B17-A9C5-F7A473521E02}" srcOrd="0" destOrd="0" presId="urn:microsoft.com/office/officeart/2008/layout/SquareAccentList"/>
    <dgm:cxn modelId="{E08AA4F6-9A40-4823-9DB8-3432FAB6BA71}" srcId="{BD748033-BDA3-4DD9-826E-22F5C508DEB9}" destId="{F1B3BDE0-9395-4914-A536-377503EB8E86}" srcOrd="0" destOrd="0" parTransId="{FEAACF40-DDFE-4581-8103-279CCFD6B022}" sibTransId="{DB4CAC14-0B8A-49D3-8F78-E559CD33D9A3}"/>
    <dgm:cxn modelId="{67AC031A-D82E-4BBA-ACF5-F9A6F7D77F6C}" srcId="{C8A46CBC-E689-4206-9AD5-FA07173C10F0}" destId="{BD748033-BDA3-4DD9-826E-22F5C508DEB9}" srcOrd="1" destOrd="0" parTransId="{08B573BF-3859-424D-9869-321CBDB369FE}" sibTransId="{3B553408-8801-4F2D-A6BD-2DD4955A813A}"/>
    <dgm:cxn modelId="{175C2A2C-81F6-4C9C-8268-B7BBFBF70DAA}" type="presOf" srcId="{4C52373B-4AAA-41D5-BB1D-F77CFE153339}" destId="{5133E4A4-98C1-4A30-BB21-4B716BCC9120}" srcOrd="0" destOrd="0" presId="urn:microsoft.com/office/officeart/2008/layout/SquareAccentList"/>
    <dgm:cxn modelId="{08AAAD92-6F16-4878-BF9F-0C7BD63B6A85}" type="presOf" srcId="{C8A46CBC-E689-4206-9AD5-FA07173C10F0}" destId="{9DE7D9A2-CC72-4DAC-9D44-2F60D99A588C}" srcOrd="0" destOrd="0" presId="urn:microsoft.com/office/officeart/2008/layout/SquareAccentList"/>
    <dgm:cxn modelId="{540A321E-40F7-4CD4-B7BF-95F4BB459662}" type="presOf" srcId="{650F0DBF-B8F2-454A-9181-015EA2B07795}" destId="{A62D7B7E-8E49-45D4-BDE6-B718C41B0C5D}" srcOrd="0" destOrd="0" presId="urn:microsoft.com/office/officeart/2008/layout/SquareAccentList"/>
    <dgm:cxn modelId="{D296DA54-6D3A-442D-A542-05B240AD7C42}" srcId="{C8A46CBC-E689-4206-9AD5-FA07173C10F0}" destId="{4C52373B-4AAA-41D5-BB1D-F77CFE153339}" srcOrd="0" destOrd="0" parTransId="{6200FF9F-6EDA-4C45-9472-ED37B12DA4BF}" sibTransId="{C6281A87-F6D1-4F18-9F18-E89E2CFCD2D9}"/>
    <dgm:cxn modelId="{56BE1E16-EB34-4E99-9C69-A7CC06508DAF}" type="presOf" srcId="{F1B3BDE0-9395-4914-A536-377503EB8E86}" destId="{7EC6F271-F6BB-4B5E-B151-A4C8449D5152}" srcOrd="0" destOrd="0" presId="urn:microsoft.com/office/officeart/2008/layout/SquareAccentList"/>
    <dgm:cxn modelId="{84615FCA-3B36-4025-B94D-E511958A4E11}" type="presParOf" srcId="{9DE7D9A2-CC72-4DAC-9D44-2F60D99A588C}" destId="{8A5A64BE-BAE0-4F40-854C-9DE06EB542FC}" srcOrd="0" destOrd="0" presId="urn:microsoft.com/office/officeart/2008/layout/SquareAccentList"/>
    <dgm:cxn modelId="{6000ADF4-A218-4A6B-93B2-4A72F171232A}" type="presParOf" srcId="{8A5A64BE-BAE0-4F40-854C-9DE06EB542FC}" destId="{FAF49166-B19C-412E-9FDB-15714AE72ED2}" srcOrd="0" destOrd="0" presId="urn:microsoft.com/office/officeart/2008/layout/SquareAccentList"/>
    <dgm:cxn modelId="{494CD1A2-D1E3-401A-9EBE-40353FEAE488}" type="presParOf" srcId="{FAF49166-B19C-412E-9FDB-15714AE72ED2}" destId="{112E5EC7-57EA-40BC-BEE7-4A7477D7DC81}" srcOrd="0" destOrd="0" presId="urn:microsoft.com/office/officeart/2008/layout/SquareAccentList"/>
    <dgm:cxn modelId="{FC4701A0-0165-4D2C-BFA7-B27CF759AB33}" type="presParOf" srcId="{FAF49166-B19C-412E-9FDB-15714AE72ED2}" destId="{A5EA7D9F-D402-4836-9789-BF8535852462}" srcOrd="1" destOrd="0" presId="urn:microsoft.com/office/officeart/2008/layout/SquareAccentList"/>
    <dgm:cxn modelId="{24E98E5C-86B5-47AA-BC84-936C80E4B28A}" type="presParOf" srcId="{FAF49166-B19C-412E-9FDB-15714AE72ED2}" destId="{5133E4A4-98C1-4A30-BB21-4B716BCC9120}" srcOrd="2" destOrd="0" presId="urn:microsoft.com/office/officeart/2008/layout/SquareAccentList"/>
    <dgm:cxn modelId="{298497AC-C972-4665-8040-4D42B544684F}" type="presParOf" srcId="{8A5A64BE-BAE0-4F40-854C-9DE06EB542FC}" destId="{FFD4E724-7B65-45EE-BEEA-6A45A6F9578D}" srcOrd="1" destOrd="0" presId="urn:microsoft.com/office/officeart/2008/layout/SquareAccentList"/>
    <dgm:cxn modelId="{55291BD9-59B1-433D-9EE2-D0CE77ECD4E8}" type="presParOf" srcId="{FFD4E724-7B65-45EE-BEEA-6A45A6F9578D}" destId="{73C45A05-9FC4-4B9F-AC2F-78583DDC9D34}" srcOrd="0" destOrd="0" presId="urn:microsoft.com/office/officeart/2008/layout/SquareAccentList"/>
    <dgm:cxn modelId="{5B3F6F38-6AB3-4CC7-BFCF-1B90465EF379}" type="presParOf" srcId="{73C45A05-9FC4-4B9F-AC2F-78583DDC9D34}" destId="{A712D677-28CC-4C2A-831B-E44C1FCF78AB}" srcOrd="0" destOrd="0" presId="urn:microsoft.com/office/officeart/2008/layout/SquareAccentList"/>
    <dgm:cxn modelId="{90D912FE-B2A5-45B0-8F83-53D97D6BBD8B}" type="presParOf" srcId="{73C45A05-9FC4-4B9F-AC2F-78583DDC9D34}" destId="{A62D7B7E-8E49-45D4-BDE6-B718C41B0C5D}" srcOrd="1" destOrd="0" presId="urn:microsoft.com/office/officeart/2008/layout/SquareAccentList"/>
    <dgm:cxn modelId="{82DF8F1D-57B1-4FD0-9B5F-09D63BF1F856}" type="presParOf" srcId="{9DE7D9A2-CC72-4DAC-9D44-2F60D99A588C}" destId="{18D3CE77-E7EA-4BD6-A9C4-3CC30DF4282A}" srcOrd="1" destOrd="0" presId="urn:microsoft.com/office/officeart/2008/layout/SquareAccentList"/>
    <dgm:cxn modelId="{7C03103E-A86E-4B27-9602-FDFF7656D37B}" type="presParOf" srcId="{18D3CE77-E7EA-4BD6-A9C4-3CC30DF4282A}" destId="{61BB73FB-C5DE-4482-B5E1-A311062BE2C9}" srcOrd="0" destOrd="0" presId="urn:microsoft.com/office/officeart/2008/layout/SquareAccentList"/>
    <dgm:cxn modelId="{F6AEB1BC-41E1-47A9-9C0E-317F4FEAA270}" type="presParOf" srcId="{61BB73FB-C5DE-4482-B5E1-A311062BE2C9}" destId="{1D4C58D9-091B-4165-BB0F-F56AC9DD8F9B}" srcOrd="0" destOrd="0" presId="urn:microsoft.com/office/officeart/2008/layout/SquareAccentList"/>
    <dgm:cxn modelId="{6E5CC01A-7E1D-41E2-8E39-38A606EEC276}" type="presParOf" srcId="{61BB73FB-C5DE-4482-B5E1-A311062BE2C9}" destId="{68117159-761A-4FBC-B282-BDD10A9A286F}" srcOrd="1" destOrd="0" presId="urn:microsoft.com/office/officeart/2008/layout/SquareAccentList"/>
    <dgm:cxn modelId="{67A9472F-0C4A-4814-9298-A7213575E78B}" type="presParOf" srcId="{61BB73FB-C5DE-4482-B5E1-A311062BE2C9}" destId="{E2FF69A8-31B3-4B17-A9C5-F7A473521E02}" srcOrd="2" destOrd="0" presId="urn:microsoft.com/office/officeart/2008/layout/SquareAccentList"/>
    <dgm:cxn modelId="{DF6D8E6E-769F-4F0E-A999-F7DCC3CB882D}" type="presParOf" srcId="{18D3CE77-E7EA-4BD6-A9C4-3CC30DF4282A}" destId="{10A63CFF-CF97-423B-949A-1323002567C6}" srcOrd="1" destOrd="0" presId="urn:microsoft.com/office/officeart/2008/layout/SquareAccentList"/>
    <dgm:cxn modelId="{9D618CB6-8D91-4057-B92F-03A1E3FC7E10}" type="presParOf" srcId="{10A63CFF-CF97-423B-949A-1323002567C6}" destId="{A1E1C4F1-90D3-48FE-A0A3-0691554995CB}" srcOrd="0" destOrd="0" presId="urn:microsoft.com/office/officeart/2008/layout/SquareAccentList"/>
    <dgm:cxn modelId="{0FFE678A-D134-4706-8BA1-DB9A62EF1EC6}" type="presParOf" srcId="{A1E1C4F1-90D3-48FE-A0A3-0691554995CB}" destId="{575BA546-5D38-48DD-BB05-3AFB61FCFF2D}" srcOrd="0" destOrd="0" presId="urn:microsoft.com/office/officeart/2008/layout/SquareAccentList"/>
    <dgm:cxn modelId="{4F7FB55D-BAB7-4C44-AD19-7EB1CF50716B}" type="presParOf" srcId="{A1E1C4F1-90D3-48FE-A0A3-0691554995CB}" destId="{7EC6F271-F6BB-4B5E-B151-A4C8449D515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32D89C-63BE-4599-90D8-CB8C1732E6F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47B0B82-6A80-47DF-A2EC-AA9F66FE97F2}">
      <dgm:prSet phldrT="[文字]" custT="1"/>
      <dgm:spPr/>
      <dgm:t>
        <a:bodyPr/>
        <a:lstStyle/>
        <a:p>
          <a:r>
            <a:rPr lang="zh-TW" altLang="en-US" sz="3600" b="0" i="0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許素鈴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2F6BEFF-2D45-4D75-9B84-FE01AD81B232}" type="parTrans" cxnId="{1515E844-A340-49FA-8EB2-B3AA38FB56E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8F247AA-AF1F-4C8A-8C0B-18A2A139500A}" type="sibTrans" cxnId="{1515E844-A340-49FA-8EB2-B3AA38FB56E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6BEC12B-6846-4C6C-BBE6-D14CD7B70B4E}">
      <dgm:prSet custT="1"/>
      <dgm:spPr/>
      <dgm:t>
        <a:bodyPr/>
        <a:lstStyle/>
        <a:p>
          <a:r>
            <a:rPr lang="zh-TW" altLang="en-US" sz="3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葉佳山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4D5210-F681-43D7-9F36-03296F7C0F53}" type="parTrans" cxnId="{9B64AF62-8497-440E-9CE9-66D2246D64AF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1271BF-AE57-4DFA-BA37-F3252B264680}" type="sibTrans" cxnId="{9B64AF62-8497-440E-9CE9-66D2246D64AF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1582EB-4A79-4E6F-8F42-98E85F6B66EE}">
      <dgm:prSet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kumimoji="1" lang="zh-TW" altLang="en-US" sz="2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饗賓餐旅集團</a:t>
          </a:r>
          <a:endParaRPr kumimoji="1" lang="zh-TW" altLang="en-US" sz="2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15823FE-3E7D-4601-88B8-65599AE6ADD0}" type="parTrans" cxnId="{0E0D4DDD-E0F5-465F-A6DD-54257AA7269A}">
      <dgm:prSet/>
      <dgm:spPr/>
      <dgm:t>
        <a:bodyPr/>
        <a:lstStyle/>
        <a:p>
          <a:endParaRPr lang="zh-TW" altLang="en-US"/>
        </a:p>
      </dgm:t>
    </dgm:pt>
    <dgm:pt modelId="{114A0DF8-ABDE-4DD5-AF81-8EA1861F0D96}" type="sibTrans" cxnId="{0E0D4DDD-E0F5-465F-A6DD-54257AA7269A}">
      <dgm:prSet/>
      <dgm:spPr/>
      <dgm:t>
        <a:bodyPr/>
        <a:lstStyle/>
        <a:p>
          <a:endParaRPr lang="zh-TW" altLang="en-US"/>
        </a:p>
      </dgm:t>
    </dgm:pt>
    <dgm:pt modelId="{CABB3D0B-15AF-4D05-83A4-561091A0FED8}">
      <dgm:prSet custT="1"/>
      <dgm:spPr/>
      <dgm:t>
        <a:bodyPr/>
        <a:lstStyle/>
        <a:p>
          <a:r>
            <a:rPr lang="zh-TW" altLang="en-US" sz="2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台北晶華酒店</a:t>
          </a:r>
          <a:endParaRPr lang="zh-TW" altLang="en-US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0FA14A-4E9C-4FF6-A240-B14695059ABE}" type="parTrans" cxnId="{74818941-8114-48B9-81C2-1E6E741BDF6F}">
      <dgm:prSet/>
      <dgm:spPr/>
      <dgm:t>
        <a:bodyPr/>
        <a:lstStyle/>
        <a:p>
          <a:endParaRPr lang="zh-TW" altLang="en-US"/>
        </a:p>
      </dgm:t>
    </dgm:pt>
    <dgm:pt modelId="{67906602-F42E-4909-AD0C-B01E53D07277}" type="sibTrans" cxnId="{74818941-8114-48B9-81C2-1E6E741BDF6F}">
      <dgm:prSet/>
      <dgm:spPr/>
      <dgm:t>
        <a:bodyPr/>
        <a:lstStyle/>
        <a:p>
          <a:endParaRPr lang="zh-TW" altLang="en-US"/>
        </a:p>
      </dgm:t>
    </dgm:pt>
    <dgm:pt modelId="{13B45D58-07AF-43C5-96CB-C490F3A324A6}" type="pres">
      <dgm:prSet presAssocID="{F332D89C-63BE-4599-90D8-CB8C1732E6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49887C6-AB57-4635-ACE9-27894DA246DC}" type="pres">
      <dgm:prSet presAssocID="{147B0B82-6A80-47DF-A2EC-AA9F66FE97F2}" presName="root" presStyleCnt="0">
        <dgm:presLayoutVars>
          <dgm:chMax/>
          <dgm:chPref/>
        </dgm:presLayoutVars>
      </dgm:prSet>
      <dgm:spPr/>
    </dgm:pt>
    <dgm:pt modelId="{73F0196C-B46A-4146-A6BD-EE88A92C12F2}" type="pres">
      <dgm:prSet presAssocID="{147B0B82-6A80-47DF-A2EC-AA9F66FE97F2}" presName="rootComposite" presStyleCnt="0">
        <dgm:presLayoutVars/>
      </dgm:prSet>
      <dgm:spPr/>
    </dgm:pt>
    <dgm:pt modelId="{B5F60289-FA59-4F8E-B5A1-020F2BC48F65}" type="pres">
      <dgm:prSet presAssocID="{147B0B82-6A80-47DF-A2EC-AA9F66FE97F2}" presName="ParentAccent" presStyleLbl="alignNode1" presStyleIdx="0" presStyleCnt="2"/>
      <dgm:spPr/>
    </dgm:pt>
    <dgm:pt modelId="{F6490BEC-5DE0-4998-A782-116A1A84D65B}" type="pres">
      <dgm:prSet presAssocID="{147B0B82-6A80-47DF-A2EC-AA9F66FE97F2}" presName="ParentSmallAccent" presStyleLbl="fgAcc1" presStyleIdx="0" presStyleCnt="2"/>
      <dgm:spPr/>
    </dgm:pt>
    <dgm:pt modelId="{9B2636FF-7D0C-4ADC-A362-8EDD79216D72}" type="pres">
      <dgm:prSet presAssocID="{147B0B82-6A80-47DF-A2EC-AA9F66FE97F2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95B8D-0C05-40E2-B11E-DA175A34D8D2}" type="pres">
      <dgm:prSet presAssocID="{147B0B82-6A80-47DF-A2EC-AA9F66FE97F2}" presName="childShape" presStyleCnt="0">
        <dgm:presLayoutVars>
          <dgm:chMax val="0"/>
          <dgm:chPref val="0"/>
        </dgm:presLayoutVars>
      </dgm:prSet>
      <dgm:spPr/>
    </dgm:pt>
    <dgm:pt modelId="{C3D5734D-7F65-417E-8A11-19FDF15D6BBF}" type="pres">
      <dgm:prSet presAssocID="{141582EB-4A79-4E6F-8F42-98E85F6B66EE}" presName="childComposite" presStyleCnt="0">
        <dgm:presLayoutVars>
          <dgm:chMax val="0"/>
          <dgm:chPref val="0"/>
        </dgm:presLayoutVars>
      </dgm:prSet>
      <dgm:spPr/>
    </dgm:pt>
    <dgm:pt modelId="{6B8497D1-B256-47D3-AF4A-68DB7C6CD801}" type="pres">
      <dgm:prSet presAssocID="{141582EB-4A79-4E6F-8F42-98E85F6B66EE}" presName="ChildAccent" presStyleLbl="solidFgAcc1" presStyleIdx="0" presStyleCnt="2"/>
      <dgm:spPr/>
    </dgm:pt>
    <dgm:pt modelId="{8633EE96-59E8-448A-9E5B-0F2D8C162E05}" type="pres">
      <dgm:prSet presAssocID="{141582EB-4A79-4E6F-8F42-98E85F6B66EE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BEB5D9-D05B-4E32-B8D0-511071F11622}" type="pres">
      <dgm:prSet presAssocID="{06BEC12B-6846-4C6C-BBE6-D14CD7B70B4E}" presName="root" presStyleCnt="0">
        <dgm:presLayoutVars>
          <dgm:chMax/>
          <dgm:chPref/>
        </dgm:presLayoutVars>
      </dgm:prSet>
      <dgm:spPr/>
    </dgm:pt>
    <dgm:pt modelId="{0A1C822D-9326-41D2-9DD0-1A637074FE5E}" type="pres">
      <dgm:prSet presAssocID="{06BEC12B-6846-4C6C-BBE6-D14CD7B70B4E}" presName="rootComposite" presStyleCnt="0">
        <dgm:presLayoutVars/>
      </dgm:prSet>
      <dgm:spPr/>
    </dgm:pt>
    <dgm:pt modelId="{0E28531E-E847-49A0-8299-104A56AD4515}" type="pres">
      <dgm:prSet presAssocID="{06BEC12B-6846-4C6C-BBE6-D14CD7B70B4E}" presName="ParentAccent" presStyleLbl="alignNode1" presStyleIdx="1" presStyleCnt="2"/>
      <dgm:spPr/>
    </dgm:pt>
    <dgm:pt modelId="{702DAAED-0FC1-4F63-94DD-DAA7F76C77F4}" type="pres">
      <dgm:prSet presAssocID="{06BEC12B-6846-4C6C-BBE6-D14CD7B70B4E}" presName="ParentSmallAccent" presStyleLbl="fgAcc1" presStyleIdx="1" presStyleCnt="2"/>
      <dgm:spPr/>
    </dgm:pt>
    <dgm:pt modelId="{451B38D2-916A-45D6-BB70-7A6F4DE07351}" type="pres">
      <dgm:prSet presAssocID="{06BEC12B-6846-4C6C-BBE6-D14CD7B70B4E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90EB9-EBCF-477E-9AC9-FA8A0D002798}" type="pres">
      <dgm:prSet presAssocID="{06BEC12B-6846-4C6C-BBE6-D14CD7B70B4E}" presName="childShape" presStyleCnt="0">
        <dgm:presLayoutVars>
          <dgm:chMax val="0"/>
          <dgm:chPref val="0"/>
        </dgm:presLayoutVars>
      </dgm:prSet>
      <dgm:spPr/>
    </dgm:pt>
    <dgm:pt modelId="{0B4E06EF-875D-4050-9F95-F54E31F1445D}" type="pres">
      <dgm:prSet presAssocID="{CABB3D0B-15AF-4D05-83A4-561091A0FED8}" presName="childComposite" presStyleCnt="0">
        <dgm:presLayoutVars>
          <dgm:chMax val="0"/>
          <dgm:chPref val="0"/>
        </dgm:presLayoutVars>
      </dgm:prSet>
      <dgm:spPr/>
    </dgm:pt>
    <dgm:pt modelId="{6D4123E5-83DD-45BB-B244-4FF64A1A9A82}" type="pres">
      <dgm:prSet presAssocID="{CABB3D0B-15AF-4D05-83A4-561091A0FED8}" presName="ChildAccent" presStyleLbl="solidFgAcc1" presStyleIdx="1" presStyleCnt="2"/>
      <dgm:spPr/>
      <dgm:t>
        <a:bodyPr/>
        <a:lstStyle/>
        <a:p>
          <a:endParaRPr lang="zh-TW" altLang="en-US"/>
        </a:p>
      </dgm:t>
    </dgm:pt>
    <dgm:pt modelId="{B93AFDEE-007A-4AC2-8A12-15950A0BF2B5}" type="pres">
      <dgm:prSet presAssocID="{CABB3D0B-15AF-4D05-83A4-561091A0FED8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2BEADE-1CE8-4007-BD1D-DE21BD7E157F}" type="presOf" srcId="{CABB3D0B-15AF-4D05-83A4-561091A0FED8}" destId="{B93AFDEE-007A-4AC2-8A12-15950A0BF2B5}" srcOrd="0" destOrd="0" presId="urn:microsoft.com/office/officeart/2008/layout/SquareAccentList"/>
    <dgm:cxn modelId="{C40CDD09-AEFE-438F-A4C5-E6E22745BC2E}" type="presOf" srcId="{141582EB-4A79-4E6F-8F42-98E85F6B66EE}" destId="{8633EE96-59E8-448A-9E5B-0F2D8C162E05}" srcOrd="0" destOrd="0" presId="urn:microsoft.com/office/officeart/2008/layout/SquareAccentList"/>
    <dgm:cxn modelId="{D3983B38-00CF-4DBD-9E16-4497CF296D9D}" type="presOf" srcId="{06BEC12B-6846-4C6C-BBE6-D14CD7B70B4E}" destId="{451B38D2-916A-45D6-BB70-7A6F4DE07351}" srcOrd="0" destOrd="0" presId="urn:microsoft.com/office/officeart/2008/layout/SquareAccentList"/>
    <dgm:cxn modelId="{1515E844-A340-49FA-8EB2-B3AA38FB56EC}" srcId="{F332D89C-63BE-4599-90D8-CB8C1732E6F9}" destId="{147B0B82-6A80-47DF-A2EC-AA9F66FE97F2}" srcOrd="0" destOrd="0" parTransId="{C2F6BEFF-2D45-4D75-9B84-FE01AD81B232}" sibTransId="{F8F247AA-AF1F-4C8A-8C0B-18A2A139500A}"/>
    <dgm:cxn modelId="{E2654EC3-949D-414D-9BCF-6BF0529B2B9B}" type="presOf" srcId="{147B0B82-6A80-47DF-A2EC-AA9F66FE97F2}" destId="{9B2636FF-7D0C-4ADC-A362-8EDD79216D72}" srcOrd="0" destOrd="0" presId="urn:microsoft.com/office/officeart/2008/layout/SquareAccentList"/>
    <dgm:cxn modelId="{F528FF18-09B4-43AD-B080-93ED671802ED}" type="presOf" srcId="{F332D89C-63BE-4599-90D8-CB8C1732E6F9}" destId="{13B45D58-07AF-43C5-96CB-C490F3A324A6}" srcOrd="0" destOrd="0" presId="urn:microsoft.com/office/officeart/2008/layout/SquareAccentList"/>
    <dgm:cxn modelId="{0E0D4DDD-E0F5-465F-A6DD-54257AA7269A}" srcId="{147B0B82-6A80-47DF-A2EC-AA9F66FE97F2}" destId="{141582EB-4A79-4E6F-8F42-98E85F6B66EE}" srcOrd="0" destOrd="0" parTransId="{B15823FE-3E7D-4601-88B8-65599AE6ADD0}" sibTransId="{114A0DF8-ABDE-4DD5-AF81-8EA1861F0D96}"/>
    <dgm:cxn modelId="{74818941-8114-48B9-81C2-1E6E741BDF6F}" srcId="{06BEC12B-6846-4C6C-BBE6-D14CD7B70B4E}" destId="{CABB3D0B-15AF-4D05-83A4-561091A0FED8}" srcOrd="0" destOrd="0" parTransId="{BC0FA14A-4E9C-4FF6-A240-B14695059ABE}" sibTransId="{67906602-F42E-4909-AD0C-B01E53D07277}"/>
    <dgm:cxn modelId="{9B64AF62-8497-440E-9CE9-66D2246D64AF}" srcId="{F332D89C-63BE-4599-90D8-CB8C1732E6F9}" destId="{06BEC12B-6846-4C6C-BBE6-D14CD7B70B4E}" srcOrd="1" destOrd="0" parTransId="{264D5210-F681-43D7-9F36-03296F7C0F53}" sibTransId="{201271BF-AE57-4DFA-BA37-F3252B264680}"/>
    <dgm:cxn modelId="{907D42A7-C674-4709-981C-77E172FD0E2F}" type="presParOf" srcId="{13B45D58-07AF-43C5-96CB-C490F3A324A6}" destId="{549887C6-AB57-4635-ACE9-27894DA246DC}" srcOrd="0" destOrd="0" presId="urn:microsoft.com/office/officeart/2008/layout/SquareAccentList"/>
    <dgm:cxn modelId="{D6F576CE-1F56-428D-A3B0-9B4CE433FCDE}" type="presParOf" srcId="{549887C6-AB57-4635-ACE9-27894DA246DC}" destId="{73F0196C-B46A-4146-A6BD-EE88A92C12F2}" srcOrd="0" destOrd="0" presId="urn:microsoft.com/office/officeart/2008/layout/SquareAccentList"/>
    <dgm:cxn modelId="{FF432E15-24AE-43E6-A327-A9F7087F4CFA}" type="presParOf" srcId="{73F0196C-B46A-4146-A6BD-EE88A92C12F2}" destId="{B5F60289-FA59-4F8E-B5A1-020F2BC48F65}" srcOrd="0" destOrd="0" presId="urn:microsoft.com/office/officeart/2008/layout/SquareAccentList"/>
    <dgm:cxn modelId="{F8924E7F-205E-403E-8E9D-DB6EA2999273}" type="presParOf" srcId="{73F0196C-B46A-4146-A6BD-EE88A92C12F2}" destId="{F6490BEC-5DE0-4998-A782-116A1A84D65B}" srcOrd="1" destOrd="0" presId="urn:microsoft.com/office/officeart/2008/layout/SquareAccentList"/>
    <dgm:cxn modelId="{35004B19-4738-4236-A40D-6310812DF208}" type="presParOf" srcId="{73F0196C-B46A-4146-A6BD-EE88A92C12F2}" destId="{9B2636FF-7D0C-4ADC-A362-8EDD79216D72}" srcOrd="2" destOrd="0" presId="urn:microsoft.com/office/officeart/2008/layout/SquareAccentList"/>
    <dgm:cxn modelId="{CE99F74A-EF4A-410D-A011-3B9E1AEF1C32}" type="presParOf" srcId="{549887C6-AB57-4635-ACE9-27894DA246DC}" destId="{19995B8D-0C05-40E2-B11E-DA175A34D8D2}" srcOrd="1" destOrd="0" presId="urn:microsoft.com/office/officeart/2008/layout/SquareAccentList"/>
    <dgm:cxn modelId="{88319610-7039-4D19-B8B1-143B048281F4}" type="presParOf" srcId="{19995B8D-0C05-40E2-B11E-DA175A34D8D2}" destId="{C3D5734D-7F65-417E-8A11-19FDF15D6BBF}" srcOrd="0" destOrd="0" presId="urn:microsoft.com/office/officeart/2008/layout/SquareAccentList"/>
    <dgm:cxn modelId="{9A4DB94A-9B9B-4874-8AC7-8686E9F3650D}" type="presParOf" srcId="{C3D5734D-7F65-417E-8A11-19FDF15D6BBF}" destId="{6B8497D1-B256-47D3-AF4A-68DB7C6CD801}" srcOrd="0" destOrd="0" presId="urn:microsoft.com/office/officeart/2008/layout/SquareAccentList"/>
    <dgm:cxn modelId="{96D523C2-EFC3-4C49-8E0B-D2EB0DDC5A3B}" type="presParOf" srcId="{C3D5734D-7F65-417E-8A11-19FDF15D6BBF}" destId="{8633EE96-59E8-448A-9E5B-0F2D8C162E05}" srcOrd="1" destOrd="0" presId="urn:microsoft.com/office/officeart/2008/layout/SquareAccentList"/>
    <dgm:cxn modelId="{ACAB6AAB-AF38-4678-9F33-5944C88D74EA}" type="presParOf" srcId="{13B45D58-07AF-43C5-96CB-C490F3A324A6}" destId="{10BEB5D9-D05B-4E32-B8D0-511071F11622}" srcOrd="1" destOrd="0" presId="urn:microsoft.com/office/officeart/2008/layout/SquareAccentList"/>
    <dgm:cxn modelId="{D395D93D-784A-443A-A921-68FB3657BC95}" type="presParOf" srcId="{10BEB5D9-D05B-4E32-B8D0-511071F11622}" destId="{0A1C822D-9326-41D2-9DD0-1A637074FE5E}" srcOrd="0" destOrd="0" presId="urn:microsoft.com/office/officeart/2008/layout/SquareAccentList"/>
    <dgm:cxn modelId="{6469E278-D736-4A08-8E68-4DE49CB904D4}" type="presParOf" srcId="{0A1C822D-9326-41D2-9DD0-1A637074FE5E}" destId="{0E28531E-E847-49A0-8299-104A56AD4515}" srcOrd="0" destOrd="0" presId="urn:microsoft.com/office/officeart/2008/layout/SquareAccentList"/>
    <dgm:cxn modelId="{CEA3E933-FA90-42AD-97D2-DA368C14FB8E}" type="presParOf" srcId="{0A1C822D-9326-41D2-9DD0-1A637074FE5E}" destId="{702DAAED-0FC1-4F63-94DD-DAA7F76C77F4}" srcOrd="1" destOrd="0" presId="urn:microsoft.com/office/officeart/2008/layout/SquareAccentList"/>
    <dgm:cxn modelId="{A1E163C8-C3B4-4309-9E2C-F9BE7B9BB318}" type="presParOf" srcId="{0A1C822D-9326-41D2-9DD0-1A637074FE5E}" destId="{451B38D2-916A-45D6-BB70-7A6F4DE07351}" srcOrd="2" destOrd="0" presId="urn:microsoft.com/office/officeart/2008/layout/SquareAccentList"/>
    <dgm:cxn modelId="{EB779C2A-7E9B-47A9-9031-BAD7671A270C}" type="presParOf" srcId="{10BEB5D9-D05B-4E32-B8D0-511071F11622}" destId="{98190EB9-EBCF-477E-9AC9-FA8A0D002798}" srcOrd="1" destOrd="0" presId="urn:microsoft.com/office/officeart/2008/layout/SquareAccentList"/>
    <dgm:cxn modelId="{4295A9BA-9906-4978-875A-A7E8D626DF86}" type="presParOf" srcId="{98190EB9-EBCF-477E-9AC9-FA8A0D002798}" destId="{0B4E06EF-875D-4050-9F95-F54E31F1445D}" srcOrd="0" destOrd="0" presId="urn:microsoft.com/office/officeart/2008/layout/SquareAccentList"/>
    <dgm:cxn modelId="{11D35218-DCC7-4EC9-A97C-83458F8009B9}" type="presParOf" srcId="{0B4E06EF-875D-4050-9F95-F54E31F1445D}" destId="{6D4123E5-83DD-45BB-B244-4FF64A1A9A82}" srcOrd="0" destOrd="0" presId="urn:microsoft.com/office/officeart/2008/layout/SquareAccentList"/>
    <dgm:cxn modelId="{CB592023-1909-433D-8B19-C9CFC7F14F14}" type="presParOf" srcId="{0B4E06EF-875D-4050-9F95-F54E31F1445D}" destId="{B93AFDEE-007A-4AC2-8A12-15950A0BF2B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8D7817-C267-4B41-A634-29766256183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2EFBD3D-C2B4-47FA-B4FE-09614C7263B8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林幸慧老師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345DAF-7DE4-4226-9E97-ED605E54133B}" type="parTrans" cxnId="{7BDFD6C4-F4B0-446A-8B60-086B140B0CF3}">
      <dgm:prSet/>
      <dgm:spPr/>
      <dgm:t>
        <a:bodyPr/>
        <a:lstStyle/>
        <a:p>
          <a:endParaRPr lang="zh-TW" altLang="en-US"/>
        </a:p>
      </dgm:t>
    </dgm:pt>
    <dgm:pt modelId="{232D11AD-2E6E-4815-801B-F553172C00D1}" type="sibTrans" cxnId="{7BDFD6C4-F4B0-446A-8B60-086B140B0CF3}">
      <dgm:prSet/>
      <dgm:spPr/>
      <dgm:t>
        <a:bodyPr/>
        <a:lstStyle/>
        <a:p>
          <a:endParaRPr lang="zh-TW" altLang="en-US"/>
        </a:p>
      </dgm:t>
    </dgm:pt>
    <dgm:pt modelId="{79ED6A11-655B-4A63-B7B3-F629F797FE0C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裕元花園酒店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C14998-801E-44AF-AE8A-2A84DE9B974D}" type="parTrans" cxnId="{CA84EC4E-6B44-4D4F-9563-2A467D9BBA88}">
      <dgm:prSet/>
      <dgm:spPr/>
      <dgm:t>
        <a:bodyPr/>
        <a:lstStyle/>
        <a:p>
          <a:endParaRPr lang="zh-TW" altLang="en-US"/>
        </a:p>
      </dgm:t>
    </dgm:pt>
    <dgm:pt modelId="{991EB119-8581-45E5-AB64-9D4083B7E7B3}" type="sibTrans" cxnId="{CA84EC4E-6B44-4D4F-9563-2A467D9BBA88}">
      <dgm:prSet/>
      <dgm:spPr/>
      <dgm:t>
        <a:bodyPr/>
        <a:lstStyle/>
        <a:p>
          <a:endParaRPr lang="zh-TW" altLang="en-US"/>
        </a:p>
      </dgm:t>
    </dgm:pt>
    <dgm:pt modelId="{58094AF6-48B3-40EB-9B11-CBA120E183B2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曾楷翔老師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C87CC3-E75F-4793-890A-0516D4F0250B}" type="parTrans" cxnId="{2870DF06-AB1E-4EDF-A32B-C19EED8B744A}">
      <dgm:prSet/>
      <dgm:spPr/>
      <dgm:t>
        <a:bodyPr/>
        <a:lstStyle/>
        <a:p>
          <a:endParaRPr lang="zh-TW" altLang="en-US"/>
        </a:p>
      </dgm:t>
    </dgm:pt>
    <dgm:pt modelId="{0BD1E16D-5036-44E8-BDFB-F1FFF82D76A8}" type="sibTrans" cxnId="{2870DF06-AB1E-4EDF-A32B-C19EED8B744A}">
      <dgm:prSet/>
      <dgm:spPr/>
      <dgm:t>
        <a:bodyPr/>
        <a:lstStyle/>
        <a:p>
          <a:endParaRPr lang="zh-TW" altLang="en-US"/>
        </a:p>
      </dgm:t>
    </dgm:pt>
    <dgm:pt modelId="{C5403D7C-8993-46C9-A561-6C41BEBD30C4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涵碧樓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867ABB-ED3D-4BE4-9EB1-B09451BD744B}" type="parTrans" cxnId="{3286F73B-AF0F-4CEC-8133-AD9E5F03082B}">
      <dgm:prSet/>
      <dgm:spPr/>
      <dgm:t>
        <a:bodyPr/>
        <a:lstStyle/>
        <a:p>
          <a:endParaRPr lang="zh-TW" altLang="en-US"/>
        </a:p>
      </dgm:t>
    </dgm:pt>
    <dgm:pt modelId="{97CF5FF8-283E-4DF8-9F64-A905BB95EC4F}" type="sibTrans" cxnId="{3286F73B-AF0F-4CEC-8133-AD9E5F03082B}">
      <dgm:prSet/>
      <dgm:spPr/>
      <dgm:t>
        <a:bodyPr/>
        <a:lstStyle/>
        <a:p>
          <a:endParaRPr lang="zh-TW" altLang="en-US"/>
        </a:p>
      </dgm:t>
    </dgm:pt>
    <dgm:pt modelId="{B13602EA-7157-4967-B5FC-FA5C14C7A10A}" type="pres">
      <dgm:prSet presAssocID="{EB8D7817-C267-4B41-A634-29766256183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337AAB2-BA54-41DF-B3E8-0A89D691A222}" type="pres">
      <dgm:prSet presAssocID="{B2EFBD3D-C2B4-47FA-B4FE-09614C7263B8}" presName="root" presStyleCnt="0">
        <dgm:presLayoutVars>
          <dgm:chMax/>
          <dgm:chPref/>
        </dgm:presLayoutVars>
      </dgm:prSet>
      <dgm:spPr/>
    </dgm:pt>
    <dgm:pt modelId="{979CAD55-B253-420A-9B19-E0B446F8C872}" type="pres">
      <dgm:prSet presAssocID="{B2EFBD3D-C2B4-47FA-B4FE-09614C7263B8}" presName="rootComposite" presStyleCnt="0">
        <dgm:presLayoutVars/>
      </dgm:prSet>
      <dgm:spPr/>
    </dgm:pt>
    <dgm:pt modelId="{722C02FE-2BCB-4672-AF3F-E71D3C2FAD2F}" type="pres">
      <dgm:prSet presAssocID="{B2EFBD3D-C2B4-47FA-B4FE-09614C7263B8}" presName="ParentAccent" presStyleLbl="alignNode1" presStyleIdx="0" presStyleCnt="2"/>
      <dgm:spPr/>
    </dgm:pt>
    <dgm:pt modelId="{C52880A6-A54A-4543-B9F0-64F70012E5BA}" type="pres">
      <dgm:prSet presAssocID="{B2EFBD3D-C2B4-47FA-B4FE-09614C7263B8}" presName="ParentSmallAccent" presStyleLbl="fgAcc1" presStyleIdx="0" presStyleCnt="2"/>
      <dgm:spPr/>
    </dgm:pt>
    <dgm:pt modelId="{456006ED-C58B-4155-897C-08265192D81F}" type="pres">
      <dgm:prSet presAssocID="{B2EFBD3D-C2B4-47FA-B4FE-09614C7263B8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3E8FA-41E6-45D0-9AAF-9ACBA7FE301B}" type="pres">
      <dgm:prSet presAssocID="{B2EFBD3D-C2B4-47FA-B4FE-09614C7263B8}" presName="childShape" presStyleCnt="0">
        <dgm:presLayoutVars>
          <dgm:chMax val="0"/>
          <dgm:chPref val="0"/>
        </dgm:presLayoutVars>
      </dgm:prSet>
      <dgm:spPr/>
    </dgm:pt>
    <dgm:pt modelId="{81086760-EAB4-4F15-9F76-57453C314DCD}" type="pres">
      <dgm:prSet presAssocID="{79ED6A11-655B-4A63-B7B3-F629F797FE0C}" presName="childComposite" presStyleCnt="0">
        <dgm:presLayoutVars>
          <dgm:chMax val="0"/>
          <dgm:chPref val="0"/>
        </dgm:presLayoutVars>
      </dgm:prSet>
      <dgm:spPr/>
    </dgm:pt>
    <dgm:pt modelId="{AEE17236-B619-4A9A-A541-6F634D09DE24}" type="pres">
      <dgm:prSet presAssocID="{79ED6A11-655B-4A63-B7B3-F629F797FE0C}" presName="ChildAccent" presStyleLbl="solidFgAcc1" presStyleIdx="0" presStyleCnt="2"/>
      <dgm:spPr/>
    </dgm:pt>
    <dgm:pt modelId="{B64E1EDA-55A3-4BD3-8242-E85BDEB66398}" type="pres">
      <dgm:prSet presAssocID="{79ED6A11-655B-4A63-B7B3-F629F797FE0C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E148E-5275-438C-A2BF-EFD60E68BC9E}" type="pres">
      <dgm:prSet presAssocID="{58094AF6-48B3-40EB-9B11-CBA120E183B2}" presName="root" presStyleCnt="0">
        <dgm:presLayoutVars>
          <dgm:chMax/>
          <dgm:chPref/>
        </dgm:presLayoutVars>
      </dgm:prSet>
      <dgm:spPr/>
    </dgm:pt>
    <dgm:pt modelId="{0285EC87-DC8E-4612-93A2-32BB5EB4B82B}" type="pres">
      <dgm:prSet presAssocID="{58094AF6-48B3-40EB-9B11-CBA120E183B2}" presName="rootComposite" presStyleCnt="0">
        <dgm:presLayoutVars/>
      </dgm:prSet>
      <dgm:spPr/>
    </dgm:pt>
    <dgm:pt modelId="{B14DADDC-8541-4EB3-98E0-2E6D76B2E20E}" type="pres">
      <dgm:prSet presAssocID="{58094AF6-48B3-40EB-9B11-CBA120E183B2}" presName="ParentAccent" presStyleLbl="alignNode1" presStyleIdx="1" presStyleCnt="2"/>
      <dgm:spPr/>
    </dgm:pt>
    <dgm:pt modelId="{1496FBD3-6AEE-47C5-A219-83189A1B84DF}" type="pres">
      <dgm:prSet presAssocID="{58094AF6-48B3-40EB-9B11-CBA120E183B2}" presName="ParentSmallAccent" presStyleLbl="fgAcc1" presStyleIdx="1" presStyleCnt="2"/>
      <dgm:spPr/>
    </dgm:pt>
    <dgm:pt modelId="{9E2CCEED-9356-440D-8F5C-7604F78735C0}" type="pres">
      <dgm:prSet presAssocID="{58094AF6-48B3-40EB-9B11-CBA120E183B2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458AC5-C454-4B37-912A-143ED61C7EC7}" type="pres">
      <dgm:prSet presAssocID="{58094AF6-48B3-40EB-9B11-CBA120E183B2}" presName="childShape" presStyleCnt="0">
        <dgm:presLayoutVars>
          <dgm:chMax val="0"/>
          <dgm:chPref val="0"/>
        </dgm:presLayoutVars>
      </dgm:prSet>
      <dgm:spPr/>
    </dgm:pt>
    <dgm:pt modelId="{2689B55F-E0A2-4F72-96AC-A0AEBC2FCC47}" type="pres">
      <dgm:prSet presAssocID="{C5403D7C-8993-46C9-A561-6C41BEBD30C4}" presName="childComposite" presStyleCnt="0">
        <dgm:presLayoutVars>
          <dgm:chMax val="0"/>
          <dgm:chPref val="0"/>
        </dgm:presLayoutVars>
      </dgm:prSet>
      <dgm:spPr/>
    </dgm:pt>
    <dgm:pt modelId="{7B95EB0C-930B-4196-96CD-027C32DD129F}" type="pres">
      <dgm:prSet presAssocID="{C5403D7C-8993-46C9-A561-6C41BEBD30C4}" presName="ChildAccent" presStyleLbl="solidFgAcc1" presStyleIdx="1" presStyleCnt="2"/>
      <dgm:spPr/>
    </dgm:pt>
    <dgm:pt modelId="{DF4A6F57-70F3-4670-80BB-C994C0DED9A3}" type="pres">
      <dgm:prSet presAssocID="{C5403D7C-8993-46C9-A561-6C41BEBD30C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86F73B-AF0F-4CEC-8133-AD9E5F03082B}" srcId="{58094AF6-48B3-40EB-9B11-CBA120E183B2}" destId="{C5403D7C-8993-46C9-A561-6C41BEBD30C4}" srcOrd="0" destOrd="0" parTransId="{D5867ABB-ED3D-4BE4-9EB1-B09451BD744B}" sibTransId="{97CF5FF8-283E-4DF8-9F64-A905BB95EC4F}"/>
    <dgm:cxn modelId="{238E0C2B-D5C8-49EB-97A3-1ADE5EAD3E4F}" type="presOf" srcId="{C5403D7C-8993-46C9-A561-6C41BEBD30C4}" destId="{DF4A6F57-70F3-4670-80BB-C994C0DED9A3}" srcOrd="0" destOrd="0" presId="urn:microsoft.com/office/officeart/2008/layout/SquareAccentList"/>
    <dgm:cxn modelId="{DE8B03FF-1DF4-4EA5-A9E1-94420934B910}" type="presOf" srcId="{EB8D7817-C267-4B41-A634-29766256183C}" destId="{B13602EA-7157-4967-B5FC-FA5C14C7A10A}" srcOrd="0" destOrd="0" presId="urn:microsoft.com/office/officeart/2008/layout/SquareAccentList"/>
    <dgm:cxn modelId="{7BDFD6C4-F4B0-446A-8B60-086B140B0CF3}" srcId="{EB8D7817-C267-4B41-A634-29766256183C}" destId="{B2EFBD3D-C2B4-47FA-B4FE-09614C7263B8}" srcOrd="0" destOrd="0" parTransId="{3D345DAF-7DE4-4226-9E97-ED605E54133B}" sibTransId="{232D11AD-2E6E-4815-801B-F553172C00D1}"/>
    <dgm:cxn modelId="{CA84EC4E-6B44-4D4F-9563-2A467D9BBA88}" srcId="{B2EFBD3D-C2B4-47FA-B4FE-09614C7263B8}" destId="{79ED6A11-655B-4A63-B7B3-F629F797FE0C}" srcOrd="0" destOrd="0" parTransId="{2AC14998-801E-44AF-AE8A-2A84DE9B974D}" sibTransId="{991EB119-8581-45E5-AB64-9D4083B7E7B3}"/>
    <dgm:cxn modelId="{CFBD38B2-30FD-4966-9353-C87779B8636A}" type="presOf" srcId="{B2EFBD3D-C2B4-47FA-B4FE-09614C7263B8}" destId="{456006ED-C58B-4155-897C-08265192D81F}" srcOrd="0" destOrd="0" presId="urn:microsoft.com/office/officeart/2008/layout/SquareAccentList"/>
    <dgm:cxn modelId="{68C8F41F-8C66-45D4-9BFF-C935C54B61DC}" type="presOf" srcId="{79ED6A11-655B-4A63-B7B3-F629F797FE0C}" destId="{B64E1EDA-55A3-4BD3-8242-E85BDEB66398}" srcOrd="0" destOrd="0" presId="urn:microsoft.com/office/officeart/2008/layout/SquareAccentList"/>
    <dgm:cxn modelId="{2870DF06-AB1E-4EDF-A32B-C19EED8B744A}" srcId="{EB8D7817-C267-4B41-A634-29766256183C}" destId="{58094AF6-48B3-40EB-9B11-CBA120E183B2}" srcOrd="1" destOrd="0" parTransId="{EDC87CC3-E75F-4793-890A-0516D4F0250B}" sibTransId="{0BD1E16D-5036-44E8-BDFB-F1FFF82D76A8}"/>
    <dgm:cxn modelId="{B6C967A2-0BEA-4570-AE32-82AE5B08788B}" type="presOf" srcId="{58094AF6-48B3-40EB-9B11-CBA120E183B2}" destId="{9E2CCEED-9356-440D-8F5C-7604F78735C0}" srcOrd="0" destOrd="0" presId="urn:microsoft.com/office/officeart/2008/layout/SquareAccentList"/>
    <dgm:cxn modelId="{F1E3CFD2-711B-4EFB-9EC3-B7739BEC678E}" type="presParOf" srcId="{B13602EA-7157-4967-B5FC-FA5C14C7A10A}" destId="{0337AAB2-BA54-41DF-B3E8-0A89D691A222}" srcOrd="0" destOrd="0" presId="urn:microsoft.com/office/officeart/2008/layout/SquareAccentList"/>
    <dgm:cxn modelId="{3DB42A86-6484-4C5B-9599-CA6136582A47}" type="presParOf" srcId="{0337AAB2-BA54-41DF-B3E8-0A89D691A222}" destId="{979CAD55-B253-420A-9B19-E0B446F8C872}" srcOrd="0" destOrd="0" presId="urn:microsoft.com/office/officeart/2008/layout/SquareAccentList"/>
    <dgm:cxn modelId="{31C315EC-FBD6-4470-819E-221F7C997C1A}" type="presParOf" srcId="{979CAD55-B253-420A-9B19-E0B446F8C872}" destId="{722C02FE-2BCB-4672-AF3F-E71D3C2FAD2F}" srcOrd="0" destOrd="0" presId="urn:microsoft.com/office/officeart/2008/layout/SquareAccentList"/>
    <dgm:cxn modelId="{2A7F5AA3-05E3-4BAD-98D3-15F68BA5EF57}" type="presParOf" srcId="{979CAD55-B253-420A-9B19-E0B446F8C872}" destId="{C52880A6-A54A-4543-B9F0-64F70012E5BA}" srcOrd="1" destOrd="0" presId="urn:microsoft.com/office/officeart/2008/layout/SquareAccentList"/>
    <dgm:cxn modelId="{E5A38D79-CB27-4E0E-8D4C-A5599C467ED8}" type="presParOf" srcId="{979CAD55-B253-420A-9B19-E0B446F8C872}" destId="{456006ED-C58B-4155-897C-08265192D81F}" srcOrd="2" destOrd="0" presId="urn:microsoft.com/office/officeart/2008/layout/SquareAccentList"/>
    <dgm:cxn modelId="{7B4BCD91-4986-4CCF-A1D4-E75DD1B8561C}" type="presParOf" srcId="{0337AAB2-BA54-41DF-B3E8-0A89D691A222}" destId="{21F3E8FA-41E6-45D0-9AAF-9ACBA7FE301B}" srcOrd="1" destOrd="0" presId="urn:microsoft.com/office/officeart/2008/layout/SquareAccentList"/>
    <dgm:cxn modelId="{8CDC7E1F-EAF7-41D4-BD96-57676CC4C4DD}" type="presParOf" srcId="{21F3E8FA-41E6-45D0-9AAF-9ACBA7FE301B}" destId="{81086760-EAB4-4F15-9F76-57453C314DCD}" srcOrd="0" destOrd="0" presId="urn:microsoft.com/office/officeart/2008/layout/SquareAccentList"/>
    <dgm:cxn modelId="{09ED6633-3203-4EF1-AB3B-DD69EC1B1138}" type="presParOf" srcId="{81086760-EAB4-4F15-9F76-57453C314DCD}" destId="{AEE17236-B619-4A9A-A541-6F634D09DE24}" srcOrd="0" destOrd="0" presId="urn:microsoft.com/office/officeart/2008/layout/SquareAccentList"/>
    <dgm:cxn modelId="{9973BAB4-9529-4F02-BB2F-42D793856DE0}" type="presParOf" srcId="{81086760-EAB4-4F15-9F76-57453C314DCD}" destId="{B64E1EDA-55A3-4BD3-8242-E85BDEB66398}" srcOrd="1" destOrd="0" presId="urn:microsoft.com/office/officeart/2008/layout/SquareAccentList"/>
    <dgm:cxn modelId="{3A39CABE-3F4B-4FEA-8D96-436867970F99}" type="presParOf" srcId="{B13602EA-7157-4967-B5FC-FA5C14C7A10A}" destId="{FF9E148E-5275-438C-A2BF-EFD60E68BC9E}" srcOrd="1" destOrd="0" presId="urn:microsoft.com/office/officeart/2008/layout/SquareAccentList"/>
    <dgm:cxn modelId="{CCC16546-2E29-4898-A25E-06CC0C6C5D1C}" type="presParOf" srcId="{FF9E148E-5275-438C-A2BF-EFD60E68BC9E}" destId="{0285EC87-DC8E-4612-93A2-32BB5EB4B82B}" srcOrd="0" destOrd="0" presId="urn:microsoft.com/office/officeart/2008/layout/SquareAccentList"/>
    <dgm:cxn modelId="{8CA2057A-4F97-4DF7-9AF6-0DBA43AB5C1D}" type="presParOf" srcId="{0285EC87-DC8E-4612-93A2-32BB5EB4B82B}" destId="{B14DADDC-8541-4EB3-98E0-2E6D76B2E20E}" srcOrd="0" destOrd="0" presId="urn:microsoft.com/office/officeart/2008/layout/SquareAccentList"/>
    <dgm:cxn modelId="{FF471A18-AB44-4BE5-9D4E-0C48887780C1}" type="presParOf" srcId="{0285EC87-DC8E-4612-93A2-32BB5EB4B82B}" destId="{1496FBD3-6AEE-47C5-A219-83189A1B84DF}" srcOrd="1" destOrd="0" presId="urn:microsoft.com/office/officeart/2008/layout/SquareAccentList"/>
    <dgm:cxn modelId="{2B9FA786-E7B5-42EA-88B1-1D3ADF79F11E}" type="presParOf" srcId="{0285EC87-DC8E-4612-93A2-32BB5EB4B82B}" destId="{9E2CCEED-9356-440D-8F5C-7604F78735C0}" srcOrd="2" destOrd="0" presId="urn:microsoft.com/office/officeart/2008/layout/SquareAccentList"/>
    <dgm:cxn modelId="{35D9CA45-65E6-4C88-AD90-97D564913110}" type="presParOf" srcId="{FF9E148E-5275-438C-A2BF-EFD60E68BC9E}" destId="{DF458AC5-C454-4B37-912A-143ED61C7EC7}" srcOrd="1" destOrd="0" presId="urn:microsoft.com/office/officeart/2008/layout/SquareAccentList"/>
    <dgm:cxn modelId="{5C0EE4F0-4EB5-4A7F-A53C-106F423F98AF}" type="presParOf" srcId="{DF458AC5-C454-4B37-912A-143ED61C7EC7}" destId="{2689B55F-E0A2-4F72-96AC-A0AEBC2FCC47}" srcOrd="0" destOrd="0" presId="urn:microsoft.com/office/officeart/2008/layout/SquareAccentList"/>
    <dgm:cxn modelId="{279E3E2E-27FC-4F3B-A62C-13EABEACB348}" type="presParOf" srcId="{2689B55F-E0A2-4F72-96AC-A0AEBC2FCC47}" destId="{7B95EB0C-930B-4196-96CD-027C32DD129F}" srcOrd="0" destOrd="0" presId="urn:microsoft.com/office/officeart/2008/layout/SquareAccentList"/>
    <dgm:cxn modelId="{EE500971-F801-487E-B5B7-64F7503C707F}" type="presParOf" srcId="{2689B55F-E0A2-4F72-96AC-A0AEBC2FCC47}" destId="{DF4A6F57-70F3-4670-80BB-C994C0DED9A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32D89C-63BE-4599-90D8-CB8C1732E6F9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DBFE51F-CF3A-418B-9041-C2B5D9A36F99}">
      <dgm:prSet custT="1"/>
      <dgm:spPr/>
      <dgm:t>
        <a:bodyPr/>
        <a:lstStyle/>
        <a:p>
          <a:r>
            <a:rPr lang="zh-TW" altLang="en-US" sz="3600" b="0" i="0" u="none" smtClean="0">
              <a:latin typeface="標楷體" panose="03000509000000000000" pitchFamily="65" charset="-120"/>
              <a:ea typeface="標楷體" panose="03000509000000000000" pitchFamily="65" charset="-120"/>
            </a:rPr>
            <a:t>王志榮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072E92-5C1A-4F67-B581-D6F943E52A09}" type="parTrans" cxnId="{E3EA2CEF-9FE9-468A-8BEF-F24D0A980B4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31926-EA53-4CD1-BCF1-F91F868EE83F}" type="sibTrans" cxnId="{E3EA2CEF-9FE9-468A-8BEF-F24D0A980B4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FB2634-394C-4E74-ADA8-873986C30BF8}">
      <dgm:prSet custT="1"/>
      <dgm:spPr/>
      <dgm:t>
        <a:bodyPr/>
        <a:lstStyle/>
        <a:p>
          <a:r>
            <a:rPr lang="zh-TW" altLang="en-US" sz="3600" b="0" i="0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鄭宇眞 老師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4EDB01-D2A9-4782-A795-5876CB0AA521}" type="parTrans" cxnId="{D12291D6-4108-467B-877C-6ABE114C43F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D2094A-6024-4E67-99B1-1BA9417DCFE6}" type="sibTrans" cxnId="{D12291D6-4108-467B-877C-6ABE114C43F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A55293-D05D-4A5D-884F-1FEFF2C87FEE}">
      <dgm:prSet custT="1"/>
      <dgm:spPr/>
      <dgm:t>
        <a:bodyPr/>
        <a:lstStyle/>
        <a:p>
          <a:r>
            <a:rPr lang="zh-TW" altLang="en-US" sz="2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星野餐飲集團</a:t>
          </a:r>
          <a:endParaRPr lang="zh-TW" altLang="en-US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E5E89F-37BE-428C-A514-0C261F44A16B}" type="parTrans" cxnId="{5C4E14FD-131F-4E4F-B757-C24040FCBB45}">
      <dgm:prSet/>
      <dgm:spPr/>
      <dgm:t>
        <a:bodyPr/>
        <a:lstStyle/>
        <a:p>
          <a:endParaRPr lang="zh-TW" altLang="en-US"/>
        </a:p>
      </dgm:t>
    </dgm:pt>
    <dgm:pt modelId="{F5C50F3A-E9CB-4172-BE54-1F3982529D42}" type="sibTrans" cxnId="{5C4E14FD-131F-4E4F-B757-C24040FCBB45}">
      <dgm:prSet/>
      <dgm:spPr/>
      <dgm:t>
        <a:bodyPr/>
        <a:lstStyle/>
        <a:p>
          <a:endParaRPr lang="zh-TW" altLang="en-US"/>
        </a:p>
      </dgm:t>
    </dgm:pt>
    <dgm:pt modelId="{50F8D73A-8D91-4574-9A32-D6334B8A10CE}">
      <dgm:prSet custT="1"/>
      <dgm:spPr/>
      <dgm:t>
        <a:bodyPr/>
        <a:lstStyle/>
        <a:p>
          <a:r>
            <a:rPr lang="zh-TW" altLang="en-US" sz="2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台北君品酒店</a:t>
          </a:r>
          <a:endParaRPr lang="zh-TW" altLang="en-US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7B6099-5625-4B95-941B-F6B4F99FFFC7}" type="parTrans" cxnId="{F8BE1EB0-C83A-4ED0-942E-A2705BBAAA95}">
      <dgm:prSet/>
      <dgm:spPr/>
      <dgm:t>
        <a:bodyPr/>
        <a:lstStyle/>
        <a:p>
          <a:endParaRPr lang="zh-TW" altLang="en-US"/>
        </a:p>
      </dgm:t>
    </dgm:pt>
    <dgm:pt modelId="{66D41FC6-CC75-41FB-8D61-890D985FE7A7}" type="sibTrans" cxnId="{F8BE1EB0-C83A-4ED0-942E-A2705BBAAA95}">
      <dgm:prSet/>
      <dgm:spPr/>
      <dgm:t>
        <a:bodyPr/>
        <a:lstStyle/>
        <a:p>
          <a:endParaRPr lang="zh-TW" altLang="en-US"/>
        </a:p>
      </dgm:t>
    </dgm:pt>
    <dgm:pt modelId="{2A50BABC-DA0A-4D73-8345-8AB4A5FBFE12}" type="pres">
      <dgm:prSet presAssocID="{F332D89C-63BE-4599-90D8-CB8C1732E6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397EE11-7BB0-4357-84FB-C8CE3A8D0B3F}" type="pres">
      <dgm:prSet presAssocID="{A6FB2634-394C-4E74-ADA8-873986C30BF8}" presName="root" presStyleCnt="0">
        <dgm:presLayoutVars>
          <dgm:chMax/>
          <dgm:chPref/>
        </dgm:presLayoutVars>
      </dgm:prSet>
      <dgm:spPr/>
    </dgm:pt>
    <dgm:pt modelId="{8FBFEB19-FF82-45A1-8F2E-56BC85DE3677}" type="pres">
      <dgm:prSet presAssocID="{A6FB2634-394C-4E74-ADA8-873986C30BF8}" presName="rootComposite" presStyleCnt="0">
        <dgm:presLayoutVars/>
      </dgm:prSet>
      <dgm:spPr/>
    </dgm:pt>
    <dgm:pt modelId="{D3E971D0-3BCB-47C8-BECD-71B19147973F}" type="pres">
      <dgm:prSet presAssocID="{A6FB2634-394C-4E74-ADA8-873986C30BF8}" presName="ParentAccent" presStyleLbl="alignNode1" presStyleIdx="0" presStyleCnt="2"/>
      <dgm:spPr/>
    </dgm:pt>
    <dgm:pt modelId="{66A9E02B-BDF1-4C8F-B519-B01822CEA6EC}" type="pres">
      <dgm:prSet presAssocID="{A6FB2634-394C-4E74-ADA8-873986C30BF8}" presName="ParentSmallAccent" presStyleLbl="fgAcc1" presStyleIdx="0" presStyleCnt="2"/>
      <dgm:spPr/>
    </dgm:pt>
    <dgm:pt modelId="{D363C063-2045-480C-AD1C-FD8DDAC5A7B2}" type="pres">
      <dgm:prSet presAssocID="{A6FB2634-394C-4E74-ADA8-873986C30BF8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D697C8-9DCA-4DB2-8D82-1D2FCE6DC00E}" type="pres">
      <dgm:prSet presAssocID="{A6FB2634-394C-4E74-ADA8-873986C30BF8}" presName="childShape" presStyleCnt="0">
        <dgm:presLayoutVars>
          <dgm:chMax val="0"/>
          <dgm:chPref val="0"/>
        </dgm:presLayoutVars>
      </dgm:prSet>
      <dgm:spPr/>
    </dgm:pt>
    <dgm:pt modelId="{D72AC787-1A2B-4C26-A386-CF7470E23EE9}" type="pres">
      <dgm:prSet presAssocID="{9DA55293-D05D-4A5D-884F-1FEFF2C87FEE}" presName="childComposite" presStyleCnt="0">
        <dgm:presLayoutVars>
          <dgm:chMax val="0"/>
          <dgm:chPref val="0"/>
        </dgm:presLayoutVars>
      </dgm:prSet>
      <dgm:spPr/>
    </dgm:pt>
    <dgm:pt modelId="{F588307C-5B78-45F0-AB9C-DC1D7D4CA6AB}" type="pres">
      <dgm:prSet presAssocID="{9DA55293-D05D-4A5D-884F-1FEFF2C87FEE}" presName="ChildAccent" presStyleLbl="solidFgAcc1" presStyleIdx="0" presStyleCnt="2"/>
      <dgm:spPr/>
      <dgm:t>
        <a:bodyPr/>
        <a:lstStyle/>
        <a:p>
          <a:endParaRPr lang="zh-TW" altLang="en-US"/>
        </a:p>
      </dgm:t>
    </dgm:pt>
    <dgm:pt modelId="{EC51B355-1D2C-41EA-9850-293B8A5435C3}" type="pres">
      <dgm:prSet presAssocID="{9DA55293-D05D-4A5D-884F-1FEFF2C87FEE}" presName="Child" presStyleLbl="revTx" presStyleIdx="1" presStyleCnt="4" custLinFactNeighborX="-192" custLinFactNeighborY="-1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1C489-3DF9-4E4E-A171-AFFDD7EDD186}" type="pres">
      <dgm:prSet presAssocID="{9DBFE51F-CF3A-418B-9041-C2B5D9A36F99}" presName="root" presStyleCnt="0">
        <dgm:presLayoutVars>
          <dgm:chMax/>
          <dgm:chPref/>
        </dgm:presLayoutVars>
      </dgm:prSet>
      <dgm:spPr/>
    </dgm:pt>
    <dgm:pt modelId="{8CA5EEC1-DBD6-4368-878B-4FF706E0F54D}" type="pres">
      <dgm:prSet presAssocID="{9DBFE51F-CF3A-418B-9041-C2B5D9A36F99}" presName="rootComposite" presStyleCnt="0">
        <dgm:presLayoutVars/>
      </dgm:prSet>
      <dgm:spPr/>
    </dgm:pt>
    <dgm:pt modelId="{BCAF9AEA-AEBF-4919-93AA-CB859D7BD1BC}" type="pres">
      <dgm:prSet presAssocID="{9DBFE51F-CF3A-418B-9041-C2B5D9A36F99}" presName="ParentAccent" presStyleLbl="alignNode1" presStyleIdx="1" presStyleCnt="2"/>
      <dgm:spPr/>
    </dgm:pt>
    <dgm:pt modelId="{77EBC2A1-47FA-4697-AB7E-0D0D63D307DF}" type="pres">
      <dgm:prSet presAssocID="{9DBFE51F-CF3A-418B-9041-C2B5D9A36F99}" presName="ParentSmallAccent" presStyleLbl="fgAcc1" presStyleIdx="1" presStyleCnt="2"/>
      <dgm:spPr/>
    </dgm:pt>
    <dgm:pt modelId="{55AC4A33-BD0D-48BB-A120-EEBBDF25392D}" type="pres">
      <dgm:prSet presAssocID="{9DBFE51F-CF3A-418B-9041-C2B5D9A36F99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30D165-86EA-403E-96D3-0D6238F43FFE}" type="pres">
      <dgm:prSet presAssocID="{9DBFE51F-CF3A-418B-9041-C2B5D9A36F99}" presName="childShape" presStyleCnt="0">
        <dgm:presLayoutVars>
          <dgm:chMax val="0"/>
          <dgm:chPref val="0"/>
        </dgm:presLayoutVars>
      </dgm:prSet>
      <dgm:spPr/>
    </dgm:pt>
    <dgm:pt modelId="{44818AE4-87F9-40A6-89DE-EE5165C6CC28}" type="pres">
      <dgm:prSet presAssocID="{50F8D73A-8D91-4574-9A32-D6334B8A10CE}" presName="childComposite" presStyleCnt="0">
        <dgm:presLayoutVars>
          <dgm:chMax val="0"/>
          <dgm:chPref val="0"/>
        </dgm:presLayoutVars>
      </dgm:prSet>
      <dgm:spPr/>
    </dgm:pt>
    <dgm:pt modelId="{4C135B8E-4689-406E-B1EB-7987ADFB50D2}" type="pres">
      <dgm:prSet presAssocID="{50F8D73A-8D91-4574-9A32-D6334B8A10CE}" presName="ChildAccent" presStyleLbl="solidFgAcc1" presStyleIdx="1" presStyleCnt="2"/>
      <dgm:spPr/>
      <dgm:t>
        <a:bodyPr/>
        <a:lstStyle/>
        <a:p>
          <a:endParaRPr lang="zh-TW" altLang="en-US"/>
        </a:p>
      </dgm:t>
    </dgm:pt>
    <dgm:pt modelId="{0AE03E57-049D-4720-9E3F-22F7DB429BED}" type="pres">
      <dgm:prSet presAssocID="{50F8D73A-8D91-4574-9A32-D6334B8A10C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EA2CEF-9FE9-468A-8BEF-F24D0A980B4E}" srcId="{F332D89C-63BE-4599-90D8-CB8C1732E6F9}" destId="{9DBFE51F-CF3A-418B-9041-C2B5D9A36F99}" srcOrd="1" destOrd="0" parTransId="{46072E92-5C1A-4F67-B581-D6F943E52A09}" sibTransId="{50531926-EA53-4CD1-BCF1-F91F868EE83F}"/>
    <dgm:cxn modelId="{5C4E14FD-131F-4E4F-B757-C24040FCBB45}" srcId="{A6FB2634-394C-4E74-ADA8-873986C30BF8}" destId="{9DA55293-D05D-4A5D-884F-1FEFF2C87FEE}" srcOrd="0" destOrd="0" parTransId="{D9E5E89F-37BE-428C-A514-0C261F44A16B}" sibTransId="{F5C50F3A-E9CB-4172-BE54-1F3982529D42}"/>
    <dgm:cxn modelId="{F8BE1EB0-C83A-4ED0-942E-A2705BBAAA95}" srcId="{9DBFE51F-CF3A-418B-9041-C2B5D9A36F99}" destId="{50F8D73A-8D91-4574-9A32-D6334B8A10CE}" srcOrd="0" destOrd="0" parTransId="{D97B6099-5625-4B95-941B-F6B4F99FFFC7}" sibTransId="{66D41FC6-CC75-41FB-8D61-890D985FE7A7}"/>
    <dgm:cxn modelId="{E0941E99-3F44-4F9F-A2B9-947321AD1814}" type="presOf" srcId="{A6FB2634-394C-4E74-ADA8-873986C30BF8}" destId="{D363C063-2045-480C-AD1C-FD8DDAC5A7B2}" srcOrd="0" destOrd="0" presId="urn:microsoft.com/office/officeart/2008/layout/SquareAccentList"/>
    <dgm:cxn modelId="{DBC8454A-EC35-4352-9456-B8F35C74A248}" type="presOf" srcId="{9DBFE51F-CF3A-418B-9041-C2B5D9A36F99}" destId="{55AC4A33-BD0D-48BB-A120-EEBBDF25392D}" srcOrd="0" destOrd="0" presId="urn:microsoft.com/office/officeart/2008/layout/SquareAccentList"/>
    <dgm:cxn modelId="{D12291D6-4108-467B-877C-6ABE114C43F3}" srcId="{F332D89C-63BE-4599-90D8-CB8C1732E6F9}" destId="{A6FB2634-394C-4E74-ADA8-873986C30BF8}" srcOrd="0" destOrd="0" parTransId="{9E4EDB01-D2A9-4782-A795-5876CB0AA521}" sibTransId="{90D2094A-6024-4E67-99B1-1BA9417DCFE6}"/>
    <dgm:cxn modelId="{C199E603-3FF8-42C4-9685-65B8C76659E2}" type="presOf" srcId="{9DA55293-D05D-4A5D-884F-1FEFF2C87FEE}" destId="{EC51B355-1D2C-41EA-9850-293B8A5435C3}" srcOrd="0" destOrd="0" presId="urn:microsoft.com/office/officeart/2008/layout/SquareAccentList"/>
    <dgm:cxn modelId="{A1378804-17BF-4A0D-9EDD-B8A1BF254A10}" type="presOf" srcId="{50F8D73A-8D91-4574-9A32-D6334B8A10CE}" destId="{0AE03E57-049D-4720-9E3F-22F7DB429BED}" srcOrd="0" destOrd="0" presId="urn:microsoft.com/office/officeart/2008/layout/SquareAccentList"/>
    <dgm:cxn modelId="{4DB07464-7AEF-4795-88FE-7D0AD925FB8F}" type="presOf" srcId="{F332D89C-63BE-4599-90D8-CB8C1732E6F9}" destId="{2A50BABC-DA0A-4D73-8345-8AB4A5FBFE12}" srcOrd="0" destOrd="0" presId="urn:microsoft.com/office/officeart/2008/layout/SquareAccentList"/>
    <dgm:cxn modelId="{9075B11E-408B-4E75-A9C6-36CBA16C68F8}" type="presParOf" srcId="{2A50BABC-DA0A-4D73-8345-8AB4A5FBFE12}" destId="{6397EE11-7BB0-4357-84FB-C8CE3A8D0B3F}" srcOrd="0" destOrd="0" presId="urn:microsoft.com/office/officeart/2008/layout/SquareAccentList"/>
    <dgm:cxn modelId="{9A2ACF3A-2D6F-40C7-8D1E-CAD490C2BFA7}" type="presParOf" srcId="{6397EE11-7BB0-4357-84FB-C8CE3A8D0B3F}" destId="{8FBFEB19-FF82-45A1-8F2E-56BC85DE3677}" srcOrd="0" destOrd="0" presId="urn:microsoft.com/office/officeart/2008/layout/SquareAccentList"/>
    <dgm:cxn modelId="{3790991C-DAB9-4EDB-B9B4-DB6556E9D77D}" type="presParOf" srcId="{8FBFEB19-FF82-45A1-8F2E-56BC85DE3677}" destId="{D3E971D0-3BCB-47C8-BECD-71B19147973F}" srcOrd="0" destOrd="0" presId="urn:microsoft.com/office/officeart/2008/layout/SquareAccentList"/>
    <dgm:cxn modelId="{9E5533DA-9B1A-4B09-A802-5ACCC13E0151}" type="presParOf" srcId="{8FBFEB19-FF82-45A1-8F2E-56BC85DE3677}" destId="{66A9E02B-BDF1-4C8F-B519-B01822CEA6EC}" srcOrd="1" destOrd="0" presId="urn:microsoft.com/office/officeart/2008/layout/SquareAccentList"/>
    <dgm:cxn modelId="{55FE2730-48CE-40C6-BBC3-B87E678ED85C}" type="presParOf" srcId="{8FBFEB19-FF82-45A1-8F2E-56BC85DE3677}" destId="{D363C063-2045-480C-AD1C-FD8DDAC5A7B2}" srcOrd="2" destOrd="0" presId="urn:microsoft.com/office/officeart/2008/layout/SquareAccentList"/>
    <dgm:cxn modelId="{37FFD4A3-DC41-44B5-9145-D9761D7D63D6}" type="presParOf" srcId="{6397EE11-7BB0-4357-84FB-C8CE3A8D0B3F}" destId="{78D697C8-9DCA-4DB2-8D82-1D2FCE6DC00E}" srcOrd="1" destOrd="0" presId="urn:microsoft.com/office/officeart/2008/layout/SquareAccentList"/>
    <dgm:cxn modelId="{4A8D9307-A89B-42B3-97E4-7C70EC5B1EC6}" type="presParOf" srcId="{78D697C8-9DCA-4DB2-8D82-1D2FCE6DC00E}" destId="{D72AC787-1A2B-4C26-A386-CF7470E23EE9}" srcOrd="0" destOrd="0" presId="urn:microsoft.com/office/officeart/2008/layout/SquareAccentList"/>
    <dgm:cxn modelId="{622AB920-85F7-4BD4-8F03-EE8A5CFE67F3}" type="presParOf" srcId="{D72AC787-1A2B-4C26-A386-CF7470E23EE9}" destId="{F588307C-5B78-45F0-AB9C-DC1D7D4CA6AB}" srcOrd="0" destOrd="0" presId="urn:microsoft.com/office/officeart/2008/layout/SquareAccentList"/>
    <dgm:cxn modelId="{3594709C-55F5-4BA1-98ED-6701F7AB3373}" type="presParOf" srcId="{D72AC787-1A2B-4C26-A386-CF7470E23EE9}" destId="{EC51B355-1D2C-41EA-9850-293B8A5435C3}" srcOrd="1" destOrd="0" presId="urn:microsoft.com/office/officeart/2008/layout/SquareAccentList"/>
    <dgm:cxn modelId="{D36DB7E9-0BC0-4211-8CFA-E0AA2219AACA}" type="presParOf" srcId="{2A50BABC-DA0A-4D73-8345-8AB4A5FBFE12}" destId="{5E91C489-3DF9-4E4E-A171-AFFDD7EDD186}" srcOrd="1" destOrd="0" presId="urn:microsoft.com/office/officeart/2008/layout/SquareAccentList"/>
    <dgm:cxn modelId="{9372CE32-17B5-406B-B826-BD0EE5B4C60A}" type="presParOf" srcId="{5E91C489-3DF9-4E4E-A171-AFFDD7EDD186}" destId="{8CA5EEC1-DBD6-4368-878B-4FF706E0F54D}" srcOrd="0" destOrd="0" presId="urn:microsoft.com/office/officeart/2008/layout/SquareAccentList"/>
    <dgm:cxn modelId="{73E146B8-8D9D-458E-B06A-B448B54DF76D}" type="presParOf" srcId="{8CA5EEC1-DBD6-4368-878B-4FF706E0F54D}" destId="{BCAF9AEA-AEBF-4919-93AA-CB859D7BD1BC}" srcOrd="0" destOrd="0" presId="urn:microsoft.com/office/officeart/2008/layout/SquareAccentList"/>
    <dgm:cxn modelId="{2473FA20-F737-4A8D-9203-3F80C88C0231}" type="presParOf" srcId="{8CA5EEC1-DBD6-4368-878B-4FF706E0F54D}" destId="{77EBC2A1-47FA-4697-AB7E-0D0D63D307DF}" srcOrd="1" destOrd="0" presId="urn:microsoft.com/office/officeart/2008/layout/SquareAccentList"/>
    <dgm:cxn modelId="{B4EEACF4-7C91-403D-9B31-BEB5BAFC9518}" type="presParOf" srcId="{8CA5EEC1-DBD6-4368-878B-4FF706E0F54D}" destId="{55AC4A33-BD0D-48BB-A120-EEBBDF25392D}" srcOrd="2" destOrd="0" presId="urn:microsoft.com/office/officeart/2008/layout/SquareAccentList"/>
    <dgm:cxn modelId="{C23F041C-86E2-43D0-9F8F-64494DFDB258}" type="presParOf" srcId="{5E91C489-3DF9-4E4E-A171-AFFDD7EDD186}" destId="{AE30D165-86EA-403E-96D3-0D6238F43FFE}" srcOrd="1" destOrd="0" presId="urn:microsoft.com/office/officeart/2008/layout/SquareAccentList"/>
    <dgm:cxn modelId="{E317D677-2FAC-40E8-BC94-6001B5001F84}" type="presParOf" srcId="{AE30D165-86EA-403E-96D3-0D6238F43FFE}" destId="{44818AE4-87F9-40A6-89DE-EE5165C6CC28}" srcOrd="0" destOrd="0" presId="urn:microsoft.com/office/officeart/2008/layout/SquareAccentList"/>
    <dgm:cxn modelId="{BD0A2C93-3B26-4454-AB72-DA3269372027}" type="presParOf" srcId="{44818AE4-87F9-40A6-89DE-EE5165C6CC28}" destId="{4C135B8E-4689-406E-B1EB-7987ADFB50D2}" srcOrd="0" destOrd="0" presId="urn:microsoft.com/office/officeart/2008/layout/SquareAccentList"/>
    <dgm:cxn modelId="{19A2687A-AF2B-4505-AA5E-B7FAA01777E1}" type="presParOf" srcId="{44818AE4-87F9-40A6-89DE-EE5165C6CC28}" destId="{0AE03E57-049D-4720-9E3F-22F7DB429BE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102E1A-6FD6-4F19-A144-2BFD9F12611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64F972-BB34-4220-BD08-7641B1062F69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李芳老師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4AFB52-DC29-47CE-9C30-4AA9C04E0765}" type="parTrans" cxnId="{77C53F03-4476-4052-8CD6-B797A9141477}">
      <dgm:prSet/>
      <dgm:spPr/>
      <dgm:t>
        <a:bodyPr/>
        <a:lstStyle/>
        <a:p>
          <a:endParaRPr lang="zh-TW" altLang="en-US"/>
        </a:p>
      </dgm:t>
    </dgm:pt>
    <dgm:pt modelId="{70937F37-CA62-4846-8DD7-6FA526917A7E}" type="sibTrans" cxnId="{77C53F03-4476-4052-8CD6-B797A9141477}">
      <dgm:prSet/>
      <dgm:spPr/>
      <dgm:t>
        <a:bodyPr/>
        <a:lstStyle/>
        <a:p>
          <a:endParaRPr lang="zh-TW" altLang="en-US"/>
        </a:p>
      </dgm:t>
    </dgm:pt>
    <dgm:pt modelId="{60F36365-3DAD-4427-A274-C82A7C1F88CF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亞都麗緻大飯店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4319D1-C286-40BB-9966-10CD7D03EE49}" type="parTrans" cxnId="{59B8FE61-F9AD-4649-819D-BCC0E3FD7772}">
      <dgm:prSet/>
      <dgm:spPr/>
      <dgm:t>
        <a:bodyPr/>
        <a:lstStyle/>
        <a:p>
          <a:endParaRPr lang="zh-TW" altLang="en-US"/>
        </a:p>
      </dgm:t>
    </dgm:pt>
    <dgm:pt modelId="{005E9ADA-FF0E-406F-8971-15A64A47FD9E}" type="sibTrans" cxnId="{59B8FE61-F9AD-4649-819D-BCC0E3FD7772}">
      <dgm:prSet/>
      <dgm:spPr/>
      <dgm:t>
        <a:bodyPr/>
        <a:lstStyle/>
        <a:p>
          <a:endParaRPr lang="zh-TW" altLang="en-US"/>
        </a:p>
      </dgm:t>
    </dgm:pt>
    <dgm:pt modelId="{EEF6E88B-8900-4344-97AA-801135D29506}">
      <dgm:prSet phldrT="[文字]" custT="1"/>
      <dgm:spPr/>
      <dgm:t>
        <a:bodyPr/>
        <a:lstStyle/>
        <a:p>
          <a:r>
            <a:rPr lang="en-US" sz="3600" b="0" i="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Chef </a:t>
          </a:r>
          <a:r>
            <a:rPr lang="en-US" sz="3600" b="0" i="0" u="none" dirty="0" err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Marra</a:t>
          </a:r>
          <a:endParaRPr lang="zh-TW" altLang="en-US" sz="3600" dirty="0"/>
        </a:p>
      </dgm:t>
    </dgm:pt>
    <dgm:pt modelId="{1BADE91B-B006-418F-9C4E-E5299E86984F}" type="parTrans" cxnId="{03467B0F-8CD4-4C06-BCD2-9BFA2A430665}">
      <dgm:prSet/>
      <dgm:spPr/>
      <dgm:t>
        <a:bodyPr/>
        <a:lstStyle/>
        <a:p>
          <a:endParaRPr lang="zh-TW" altLang="en-US"/>
        </a:p>
      </dgm:t>
    </dgm:pt>
    <dgm:pt modelId="{8CD4ABE3-69D9-4472-A86C-309D4A4B44E9}" type="sibTrans" cxnId="{03467B0F-8CD4-4C06-BCD2-9BFA2A430665}">
      <dgm:prSet/>
      <dgm:spPr/>
      <dgm:t>
        <a:bodyPr/>
        <a:lstStyle/>
        <a:p>
          <a:endParaRPr lang="zh-TW" altLang="en-US"/>
        </a:p>
      </dgm:t>
    </dgm:pt>
    <dgm:pt modelId="{07D91F4D-A909-4D5A-9DB3-07726419D19C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開展集團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BD282A-367C-4A3C-860B-5781C804DCE7}" type="parTrans" cxnId="{6A80790B-96C7-4D3F-A7E3-E6B5E547A3C9}">
      <dgm:prSet/>
      <dgm:spPr/>
      <dgm:t>
        <a:bodyPr/>
        <a:lstStyle/>
        <a:p>
          <a:endParaRPr lang="zh-TW" altLang="en-US"/>
        </a:p>
      </dgm:t>
    </dgm:pt>
    <dgm:pt modelId="{D4291BE5-EC8E-404E-A6DC-D0954468ED0C}" type="sibTrans" cxnId="{6A80790B-96C7-4D3F-A7E3-E6B5E547A3C9}">
      <dgm:prSet/>
      <dgm:spPr/>
      <dgm:t>
        <a:bodyPr/>
        <a:lstStyle/>
        <a:p>
          <a:endParaRPr lang="zh-TW" altLang="en-US"/>
        </a:p>
      </dgm:t>
    </dgm:pt>
    <dgm:pt modelId="{7181725A-E5BD-4D97-9987-204FF26777AD}" type="pres">
      <dgm:prSet presAssocID="{F2102E1A-6FD6-4F19-A144-2BFD9F12611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A9834E2-1089-45DE-9341-4C833CBE2478}" type="pres">
      <dgm:prSet presAssocID="{4064F972-BB34-4220-BD08-7641B1062F69}" presName="root" presStyleCnt="0">
        <dgm:presLayoutVars>
          <dgm:chMax/>
          <dgm:chPref/>
        </dgm:presLayoutVars>
      </dgm:prSet>
      <dgm:spPr/>
    </dgm:pt>
    <dgm:pt modelId="{69F8CC80-7A1D-4B78-B7D3-1E7B8494B908}" type="pres">
      <dgm:prSet presAssocID="{4064F972-BB34-4220-BD08-7641B1062F69}" presName="rootComposite" presStyleCnt="0">
        <dgm:presLayoutVars/>
      </dgm:prSet>
      <dgm:spPr/>
    </dgm:pt>
    <dgm:pt modelId="{B4EB2358-F3F4-4D8E-9440-A5DFC9DE5B3F}" type="pres">
      <dgm:prSet presAssocID="{4064F972-BB34-4220-BD08-7641B1062F69}" presName="ParentAccent" presStyleLbl="alignNode1" presStyleIdx="0" presStyleCnt="2"/>
      <dgm:spPr/>
    </dgm:pt>
    <dgm:pt modelId="{62F4E96D-1AF4-4861-A8FF-7FB1CF280FF0}" type="pres">
      <dgm:prSet presAssocID="{4064F972-BB34-4220-BD08-7641B1062F69}" presName="ParentSmallAccent" presStyleLbl="fgAcc1" presStyleIdx="0" presStyleCnt="2"/>
      <dgm:spPr/>
    </dgm:pt>
    <dgm:pt modelId="{9C16EA92-711A-4547-B60F-461E249835A1}" type="pres">
      <dgm:prSet presAssocID="{4064F972-BB34-4220-BD08-7641B1062F69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90D1A8-59BF-4C25-B7F0-8BF6BEFC1298}" type="pres">
      <dgm:prSet presAssocID="{4064F972-BB34-4220-BD08-7641B1062F69}" presName="childShape" presStyleCnt="0">
        <dgm:presLayoutVars>
          <dgm:chMax val="0"/>
          <dgm:chPref val="0"/>
        </dgm:presLayoutVars>
      </dgm:prSet>
      <dgm:spPr/>
    </dgm:pt>
    <dgm:pt modelId="{F15D745D-49F8-4DAE-8654-7A0D406C80A5}" type="pres">
      <dgm:prSet presAssocID="{60F36365-3DAD-4427-A274-C82A7C1F88CF}" presName="childComposite" presStyleCnt="0">
        <dgm:presLayoutVars>
          <dgm:chMax val="0"/>
          <dgm:chPref val="0"/>
        </dgm:presLayoutVars>
      </dgm:prSet>
      <dgm:spPr/>
    </dgm:pt>
    <dgm:pt modelId="{7FF67C5D-44BD-4E36-8F0F-35835CA9D88F}" type="pres">
      <dgm:prSet presAssocID="{60F36365-3DAD-4427-A274-C82A7C1F88CF}" presName="ChildAccent" presStyleLbl="solidFgAcc1" presStyleIdx="0" presStyleCnt="2"/>
      <dgm:spPr/>
    </dgm:pt>
    <dgm:pt modelId="{A3C945CF-A244-47CD-8BD9-45042F02B0E7}" type="pres">
      <dgm:prSet presAssocID="{60F36365-3DAD-4427-A274-C82A7C1F88C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14607-C975-4A11-B8AF-7ED0E84812EB}" type="pres">
      <dgm:prSet presAssocID="{EEF6E88B-8900-4344-97AA-801135D29506}" presName="root" presStyleCnt="0">
        <dgm:presLayoutVars>
          <dgm:chMax/>
          <dgm:chPref/>
        </dgm:presLayoutVars>
      </dgm:prSet>
      <dgm:spPr/>
    </dgm:pt>
    <dgm:pt modelId="{73199C93-809D-45C9-9E75-3A705AF888F0}" type="pres">
      <dgm:prSet presAssocID="{EEF6E88B-8900-4344-97AA-801135D29506}" presName="rootComposite" presStyleCnt="0">
        <dgm:presLayoutVars/>
      </dgm:prSet>
      <dgm:spPr/>
    </dgm:pt>
    <dgm:pt modelId="{62C39ACF-800D-4979-9764-300734858482}" type="pres">
      <dgm:prSet presAssocID="{EEF6E88B-8900-4344-97AA-801135D29506}" presName="ParentAccent" presStyleLbl="alignNode1" presStyleIdx="1" presStyleCnt="2"/>
      <dgm:spPr/>
    </dgm:pt>
    <dgm:pt modelId="{1C234CE1-964A-445F-92D8-96F48460D8F8}" type="pres">
      <dgm:prSet presAssocID="{EEF6E88B-8900-4344-97AA-801135D29506}" presName="ParentSmallAccent" presStyleLbl="fgAcc1" presStyleIdx="1" presStyleCnt="2"/>
      <dgm:spPr/>
    </dgm:pt>
    <dgm:pt modelId="{285421B7-FDBD-47EC-9189-6A1A9ABA572D}" type="pres">
      <dgm:prSet presAssocID="{EEF6E88B-8900-4344-97AA-801135D29506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8ACAD0-EA27-4933-B47B-A3DA42F321DD}" type="pres">
      <dgm:prSet presAssocID="{EEF6E88B-8900-4344-97AA-801135D29506}" presName="childShape" presStyleCnt="0">
        <dgm:presLayoutVars>
          <dgm:chMax val="0"/>
          <dgm:chPref val="0"/>
        </dgm:presLayoutVars>
      </dgm:prSet>
      <dgm:spPr/>
    </dgm:pt>
    <dgm:pt modelId="{CDEBFEC6-C015-486C-B9DC-D68DCBD31F3F}" type="pres">
      <dgm:prSet presAssocID="{07D91F4D-A909-4D5A-9DB3-07726419D19C}" presName="childComposite" presStyleCnt="0">
        <dgm:presLayoutVars>
          <dgm:chMax val="0"/>
          <dgm:chPref val="0"/>
        </dgm:presLayoutVars>
      </dgm:prSet>
      <dgm:spPr/>
    </dgm:pt>
    <dgm:pt modelId="{ADD734D1-16FD-44B5-955B-9C38AADD1C35}" type="pres">
      <dgm:prSet presAssocID="{07D91F4D-A909-4D5A-9DB3-07726419D19C}" presName="ChildAccent" presStyleLbl="solidFgAcc1" presStyleIdx="1" presStyleCnt="2"/>
      <dgm:spPr/>
    </dgm:pt>
    <dgm:pt modelId="{5D514035-C637-486C-B8DC-86B1C5A3A2B2}" type="pres">
      <dgm:prSet presAssocID="{07D91F4D-A909-4D5A-9DB3-07726419D19C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B8FE61-F9AD-4649-819D-BCC0E3FD7772}" srcId="{4064F972-BB34-4220-BD08-7641B1062F69}" destId="{60F36365-3DAD-4427-A274-C82A7C1F88CF}" srcOrd="0" destOrd="0" parTransId="{094319D1-C286-40BB-9966-10CD7D03EE49}" sibTransId="{005E9ADA-FF0E-406F-8971-15A64A47FD9E}"/>
    <dgm:cxn modelId="{47BAC635-E842-443C-BB33-833A215C6E39}" type="presOf" srcId="{07D91F4D-A909-4D5A-9DB3-07726419D19C}" destId="{5D514035-C637-486C-B8DC-86B1C5A3A2B2}" srcOrd="0" destOrd="0" presId="urn:microsoft.com/office/officeart/2008/layout/SquareAccentList"/>
    <dgm:cxn modelId="{9B51A990-B80C-4C24-87D1-38CA646DF6ED}" type="presOf" srcId="{60F36365-3DAD-4427-A274-C82A7C1F88CF}" destId="{A3C945CF-A244-47CD-8BD9-45042F02B0E7}" srcOrd="0" destOrd="0" presId="urn:microsoft.com/office/officeart/2008/layout/SquareAccentList"/>
    <dgm:cxn modelId="{77C53F03-4476-4052-8CD6-B797A9141477}" srcId="{F2102E1A-6FD6-4F19-A144-2BFD9F12611C}" destId="{4064F972-BB34-4220-BD08-7641B1062F69}" srcOrd="0" destOrd="0" parTransId="{FF4AFB52-DC29-47CE-9C30-4AA9C04E0765}" sibTransId="{70937F37-CA62-4846-8DD7-6FA526917A7E}"/>
    <dgm:cxn modelId="{03467B0F-8CD4-4C06-BCD2-9BFA2A430665}" srcId="{F2102E1A-6FD6-4F19-A144-2BFD9F12611C}" destId="{EEF6E88B-8900-4344-97AA-801135D29506}" srcOrd="1" destOrd="0" parTransId="{1BADE91B-B006-418F-9C4E-E5299E86984F}" sibTransId="{8CD4ABE3-69D9-4472-A86C-309D4A4B44E9}"/>
    <dgm:cxn modelId="{DDA04765-0E25-412E-BA65-02ADB4C41314}" type="presOf" srcId="{EEF6E88B-8900-4344-97AA-801135D29506}" destId="{285421B7-FDBD-47EC-9189-6A1A9ABA572D}" srcOrd="0" destOrd="0" presId="urn:microsoft.com/office/officeart/2008/layout/SquareAccentList"/>
    <dgm:cxn modelId="{6A80790B-96C7-4D3F-A7E3-E6B5E547A3C9}" srcId="{EEF6E88B-8900-4344-97AA-801135D29506}" destId="{07D91F4D-A909-4D5A-9DB3-07726419D19C}" srcOrd="0" destOrd="0" parTransId="{99BD282A-367C-4A3C-860B-5781C804DCE7}" sibTransId="{D4291BE5-EC8E-404E-A6DC-D0954468ED0C}"/>
    <dgm:cxn modelId="{BC017256-D56C-4606-8688-90FB46AF80CA}" type="presOf" srcId="{F2102E1A-6FD6-4F19-A144-2BFD9F12611C}" destId="{7181725A-E5BD-4D97-9987-204FF26777AD}" srcOrd="0" destOrd="0" presId="urn:microsoft.com/office/officeart/2008/layout/SquareAccentList"/>
    <dgm:cxn modelId="{D602D898-A677-487A-8938-7AC04005EAC0}" type="presOf" srcId="{4064F972-BB34-4220-BD08-7641B1062F69}" destId="{9C16EA92-711A-4547-B60F-461E249835A1}" srcOrd="0" destOrd="0" presId="urn:microsoft.com/office/officeart/2008/layout/SquareAccentList"/>
    <dgm:cxn modelId="{D2F8CBE8-8D50-4E93-9C3B-8EAAED68FA68}" type="presParOf" srcId="{7181725A-E5BD-4D97-9987-204FF26777AD}" destId="{AA9834E2-1089-45DE-9341-4C833CBE2478}" srcOrd="0" destOrd="0" presId="urn:microsoft.com/office/officeart/2008/layout/SquareAccentList"/>
    <dgm:cxn modelId="{83C58515-16AC-4EB2-90A0-1098CD3CC3E0}" type="presParOf" srcId="{AA9834E2-1089-45DE-9341-4C833CBE2478}" destId="{69F8CC80-7A1D-4B78-B7D3-1E7B8494B908}" srcOrd="0" destOrd="0" presId="urn:microsoft.com/office/officeart/2008/layout/SquareAccentList"/>
    <dgm:cxn modelId="{8B508678-1D3D-48D9-AE1D-4B394924FC35}" type="presParOf" srcId="{69F8CC80-7A1D-4B78-B7D3-1E7B8494B908}" destId="{B4EB2358-F3F4-4D8E-9440-A5DFC9DE5B3F}" srcOrd="0" destOrd="0" presId="urn:microsoft.com/office/officeart/2008/layout/SquareAccentList"/>
    <dgm:cxn modelId="{4D80D5D5-7AAC-468B-9074-E7A03DCBF3AD}" type="presParOf" srcId="{69F8CC80-7A1D-4B78-B7D3-1E7B8494B908}" destId="{62F4E96D-1AF4-4861-A8FF-7FB1CF280FF0}" srcOrd="1" destOrd="0" presId="urn:microsoft.com/office/officeart/2008/layout/SquareAccentList"/>
    <dgm:cxn modelId="{A72E0836-DCF1-4152-95C1-91CC2DA6D8ED}" type="presParOf" srcId="{69F8CC80-7A1D-4B78-B7D3-1E7B8494B908}" destId="{9C16EA92-711A-4547-B60F-461E249835A1}" srcOrd="2" destOrd="0" presId="urn:microsoft.com/office/officeart/2008/layout/SquareAccentList"/>
    <dgm:cxn modelId="{A765F585-69BE-4B05-B43A-A6B82B6D086D}" type="presParOf" srcId="{AA9834E2-1089-45DE-9341-4C833CBE2478}" destId="{C590D1A8-59BF-4C25-B7F0-8BF6BEFC1298}" srcOrd="1" destOrd="0" presId="urn:microsoft.com/office/officeart/2008/layout/SquareAccentList"/>
    <dgm:cxn modelId="{575F1958-5F64-430E-9473-32908280BCF7}" type="presParOf" srcId="{C590D1A8-59BF-4C25-B7F0-8BF6BEFC1298}" destId="{F15D745D-49F8-4DAE-8654-7A0D406C80A5}" srcOrd="0" destOrd="0" presId="urn:microsoft.com/office/officeart/2008/layout/SquareAccentList"/>
    <dgm:cxn modelId="{6208FD2B-A8E4-4D27-90A7-44701421CF62}" type="presParOf" srcId="{F15D745D-49F8-4DAE-8654-7A0D406C80A5}" destId="{7FF67C5D-44BD-4E36-8F0F-35835CA9D88F}" srcOrd="0" destOrd="0" presId="urn:microsoft.com/office/officeart/2008/layout/SquareAccentList"/>
    <dgm:cxn modelId="{84F3E761-64B3-4636-B539-7A7643FC5EBE}" type="presParOf" srcId="{F15D745D-49F8-4DAE-8654-7A0D406C80A5}" destId="{A3C945CF-A244-47CD-8BD9-45042F02B0E7}" srcOrd="1" destOrd="0" presId="urn:microsoft.com/office/officeart/2008/layout/SquareAccentList"/>
    <dgm:cxn modelId="{DCE29A45-CB9F-4B1B-BDC7-0B368E70A57E}" type="presParOf" srcId="{7181725A-E5BD-4D97-9987-204FF26777AD}" destId="{FBC14607-C975-4A11-B8AF-7ED0E84812EB}" srcOrd="1" destOrd="0" presId="urn:microsoft.com/office/officeart/2008/layout/SquareAccentList"/>
    <dgm:cxn modelId="{5E1CE2FB-8600-4DC9-AACD-2CE9D048087B}" type="presParOf" srcId="{FBC14607-C975-4A11-B8AF-7ED0E84812EB}" destId="{73199C93-809D-45C9-9E75-3A705AF888F0}" srcOrd="0" destOrd="0" presId="urn:microsoft.com/office/officeart/2008/layout/SquareAccentList"/>
    <dgm:cxn modelId="{7E4C5E1B-F51F-422B-958B-97355A8D0589}" type="presParOf" srcId="{73199C93-809D-45C9-9E75-3A705AF888F0}" destId="{62C39ACF-800D-4979-9764-300734858482}" srcOrd="0" destOrd="0" presId="urn:microsoft.com/office/officeart/2008/layout/SquareAccentList"/>
    <dgm:cxn modelId="{1A17763A-121C-47B8-8027-6DB5A9ADEEA6}" type="presParOf" srcId="{73199C93-809D-45C9-9E75-3A705AF888F0}" destId="{1C234CE1-964A-445F-92D8-96F48460D8F8}" srcOrd="1" destOrd="0" presId="urn:microsoft.com/office/officeart/2008/layout/SquareAccentList"/>
    <dgm:cxn modelId="{212A83C7-920E-4E57-9EDD-B0740D3DDE48}" type="presParOf" srcId="{73199C93-809D-45C9-9E75-3A705AF888F0}" destId="{285421B7-FDBD-47EC-9189-6A1A9ABA572D}" srcOrd="2" destOrd="0" presId="urn:microsoft.com/office/officeart/2008/layout/SquareAccentList"/>
    <dgm:cxn modelId="{5E050B16-976F-4EDD-9425-FD9A62716C28}" type="presParOf" srcId="{FBC14607-C975-4A11-B8AF-7ED0E84812EB}" destId="{F18ACAD0-EA27-4933-B47B-A3DA42F321DD}" srcOrd="1" destOrd="0" presId="urn:microsoft.com/office/officeart/2008/layout/SquareAccentList"/>
    <dgm:cxn modelId="{F26BF6B0-72B2-47CA-85D4-5EF9A34E39F1}" type="presParOf" srcId="{F18ACAD0-EA27-4933-B47B-A3DA42F321DD}" destId="{CDEBFEC6-C015-486C-B9DC-D68DCBD31F3F}" srcOrd="0" destOrd="0" presId="urn:microsoft.com/office/officeart/2008/layout/SquareAccentList"/>
    <dgm:cxn modelId="{025659C7-AF9D-4F62-A3AC-9153B7E69E59}" type="presParOf" srcId="{CDEBFEC6-C015-486C-B9DC-D68DCBD31F3F}" destId="{ADD734D1-16FD-44B5-955B-9C38AADD1C35}" srcOrd="0" destOrd="0" presId="urn:microsoft.com/office/officeart/2008/layout/SquareAccentList"/>
    <dgm:cxn modelId="{1BDEB89F-6BE8-4F02-8408-77BB762C3B70}" type="presParOf" srcId="{CDEBFEC6-C015-486C-B9DC-D68DCBD31F3F}" destId="{5D514035-C637-486C-B8DC-86B1C5A3A2B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B5C3-977E-40ED-A79F-04C8122DCC89}">
      <dsp:nvSpPr>
        <dsp:cNvPr id="0" name=""/>
        <dsp:cNvSpPr/>
      </dsp:nvSpPr>
      <dsp:spPr>
        <a:xfrm>
          <a:off x="-4090904" y="-627873"/>
          <a:ext cx="4874776" cy="4874776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F02AE-6539-4080-815F-C37D710D1A0E}">
      <dsp:nvSpPr>
        <dsp:cNvPr id="0" name=""/>
        <dsp:cNvSpPr/>
      </dsp:nvSpPr>
      <dsp:spPr>
        <a:xfrm>
          <a:off x="254030" y="164521"/>
          <a:ext cx="5221938" cy="328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實習成績考核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4030" y="164521"/>
        <a:ext cx="5221938" cy="328897"/>
      </dsp:txXfrm>
    </dsp:sp>
    <dsp:sp modelId="{98E6363D-0299-4D5D-B36C-0A534E57CAF7}">
      <dsp:nvSpPr>
        <dsp:cNvPr id="0" name=""/>
        <dsp:cNvSpPr/>
      </dsp:nvSpPr>
      <dsp:spPr>
        <a:xfrm>
          <a:off x="48469" y="123408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65C99-7822-4E85-BB4D-7A1DA7280DB6}">
      <dsp:nvSpPr>
        <dsp:cNvPr id="0" name=""/>
        <dsp:cNvSpPr/>
      </dsp:nvSpPr>
      <dsp:spPr>
        <a:xfrm>
          <a:off x="551876" y="658156"/>
          <a:ext cx="4924092" cy="328897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實習相關辦法、法規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1876" y="658156"/>
        <a:ext cx="4924092" cy="328897"/>
      </dsp:txXfrm>
    </dsp:sp>
    <dsp:sp modelId="{2C4BCF02-D4FF-44C7-BC89-751F2A2E6CAA}">
      <dsp:nvSpPr>
        <dsp:cNvPr id="0" name=""/>
        <dsp:cNvSpPr/>
      </dsp:nvSpPr>
      <dsp:spPr>
        <a:xfrm>
          <a:off x="346315" y="617044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C0326-DAA8-4CC9-B1F2-B9D6F8FE0B26}">
      <dsp:nvSpPr>
        <dsp:cNvPr id="0" name=""/>
        <dsp:cNvSpPr/>
      </dsp:nvSpPr>
      <dsp:spPr>
        <a:xfrm>
          <a:off x="715094" y="1151430"/>
          <a:ext cx="4760874" cy="32889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實習訪視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及輔導</a:t>
          </a:r>
          <a:endParaRPr lang="en-US" alt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5094" y="1151430"/>
        <a:ext cx="4760874" cy="328897"/>
      </dsp:txXfrm>
    </dsp:sp>
    <dsp:sp modelId="{9A81C066-2DAA-48C3-8194-D0D49800799B}">
      <dsp:nvSpPr>
        <dsp:cNvPr id="0" name=""/>
        <dsp:cNvSpPr/>
      </dsp:nvSpPr>
      <dsp:spPr>
        <a:xfrm>
          <a:off x="509533" y="1110318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7C96D-8591-46AB-97CE-2AA71672D014}">
      <dsp:nvSpPr>
        <dsp:cNvPr id="0" name=""/>
        <dsp:cNvSpPr/>
      </dsp:nvSpPr>
      <dsp:spPr>
        <a:xfrm>
          <a:off x="767208" y="1645066"/>
          <a:ext cx="4708760" cy="32889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師長的叮嚀</a:t>
          </a:r>
          <a:endParaRPr lang="en-US" alt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208" y="1645066"/>
        <a:ext cx="4708760" cy="328897"/>
      </dsp:txXfrm>
    </dsp:sp>
    <dsp:sp modelId="{4F9C6B9F-8EB0-4AD8-BE78-339D6E9891E8}">
      <dsp:nvSpPr>
        <dsp:cNvPr id="0" name=""/>
        <dsp:cNvSpPr/>
      </dsp:nvSpPr>
      <dsp:spPr>
        <a:xfrm>
          <a:off x="561647" y="1603954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5D6BA-CED9-4EBD-93F3-985825DB50DD}">
      <dsp:nvSpPr>
        <dsp:cNvPr id="0" name=""/>
        <dsp:cNvSpPr/>
      </dsp:nvSpPr>
      <dsp:spPr>
        <a:xfrm>
          <a:off x="715094" y="2138701"/>
          <a:ext cx="4760874" cy="32889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實習相關日程說明</a:t>
          </a:r>
          <a:endParaRPr lang="en-US" alt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5094" y="2138701"/>
        <a:ext cx="4760874" cy="328897"/>
      </dsp:txXfrm>
    </dsp:sp>
    <dsp:sp modelId="{02404C38-F3D4-4566-8C34-E4E641A352B7}">
      <dsp:nvSpPr>
        <dsp:cNvPr id="0" name=""/>
        <dsp:cNvSpPr/>
      </dsp:nvSpPr>
      <dsp:spPr>
        <a:xfrm>
          <a:off x="509533" y="2097589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00DB6-52D8-4B95-AAEA-D8B131DF04F3}">
      <dsp:nvSpPr>
        <dsp:cNvPr id="0" name=""/>
        <dsp:cNvSpPr/>
      </dsp:nvSpPr>
      <dsp:spPr>
        <a:xfrm>
          <a:off x="551876" y="2631975"/>
          <a:ext cx="4924092" cy="328897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實習報告書寫說明</a:t>
          </a:r>
          <a:endParaRPr lang="en-US" alt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1876" y="2631975"/>
        <a:ext cx="4924092" cy="328897"/>
      </dsp:txXfrm>
    </dsp:sp>
    <dsp:sp modelId="{1C22CBF7-E067-49DE-8618-A86687CDA38D}">
      <dsp:nvSpPr>
        <dsp:cNvPr id="0" name=""/>
        <dsp:cNvSpPr/>
      </dsp:nvSpPr>
      <dsp:spPr>
        <a:xfrm>
          <a:off x="346315" y="2590863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1E34-B9B1-4AC8-8C53-E95B0F2E2D5B}">
      <dsp:nvSpPr>
        <dsp:cNvPr id="0" name=""/>
        <dsp:cNvSpPr/>
      </dsp:nvSpPr>
      <dsp:spPr>
        <a:xfrm>
          <a:off x="254030" y="3125611"/>
          <a:ext cx="5221938" cy="32889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實習注意事項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4030" y="3125611"/>
        <a:ext cx="5221938" cy="328897"/>
      </dsp:txXfrm>
    </dsp:sp>
    <dsp:sp modelId="{33CF77F0-8773-4534-A3D9-B9D72D9933A1}">
      <dsp:nvSpPr>
        <dsp:cNvPr id="0" name=""/>
        <dsp:cNvSpPr/>
      </dsp:nvSpPr>
      <dsp:spPr>
        <a:xfrm>
          <a:off x="48469" y="3084499"/>
          <a:ext cx="411121" cy="411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D7AA-3445-4220-A444-DDB15DA3202D}">
      <dsp:nvSpPr>
        <dsp:cNvPr id="0" name=""/>
        <dsp:cNvSpPr/>
      </dsp:nvSpPr>
      <dsp:spPr>
        <a:xfrm>
          <a:off x="3962" y="649372"/>
          <a:ext cx="3072593" cy="361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CCEF-6F84-46E4-A95F-018980A016BA}">
      <dsp:nvSpPr>
        <dsp:cNvPr id="0" name=""/>
        <dsp:cNvSpPr/>
      </dsp:nvSpPr>
      <dsp:spPr>
        <a:xfrm>
          <a:off x="3962" y="785130"/>
          <a:ext cx="225723" cy="225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E471F-E92B-4DA4-897E-4CBAE1C2CBD9}">
      <dsp:nvSpPr>
        <dsp:cNvPr id="0" name=""/>
        <dsp:cNvSpPr/>
      </dsp:nvSpPr>
      <dsp:spPr>
        <a:xfrm>
          <a:off x="3962" y="0"/>
          <a:ext cx="3072593" cy="64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沈盈貝老師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62" y="0"/>
        <a:ext cx="3072593" cy="649372"/>
      </dsp:txXfrm>
    </dsp:sp>
    <dsp:sp modelId="{AE8BB18C-CCCA-4FA3-B795-5A538ACAAC48}">
      <dsp:nvSpPr>
        <dsp:cNvPr id="0" name=""/>
        <dsp:cNvSpPr/>
      </dsp:nvSpPr>
      <dsp:spPr>
        <a:xfrm>
          <a:off x="3962" y="1311286"/>
          <a:ext cx="225718" cy="225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D1E3A-50B6-432E-9A4B-EBA22E7F7753}">
      <dsp:nvSpPr>
        <dsp:cNvPr id="0" name=""/>
        <dsp:cNvSpPr/>
      </dsp:nvSpPr>
      <dsp:spPr>
        <a:xfrm>
          <a:off x="219043" y="1161070"/>
          <a:ext cx="2857511" cy="52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台中長榮桂冠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9043" y="1161070"/>
        <a:ext cx="2857511" cy="526149"/>
      </dsp:txXfrm>
    </dsp:sp>
    <dsp:sp modelId="{017E300C-9240-4928-986A-C6265E36DA6E}">
      <dsp:nvSpPr>
        <dsp:cNvPr id="0" name=""/>
        <dsp:cNvSpPr/>
      </dsp:nvSpPr>
      <dsp:spPr>
        <a:xfrm>
          <a:off x="3230185" y="649372"/>
          <a:ext cx="3072593" cy="361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05346-F750-4412-8EE1-EC79F8F83D09}">
      <dsp:nvSpPr>
        <dsp:cNvPr id="0" name=""/>
        <dsp:cNvSpPr/>
      </dsp:nvSpPr>
      <dsp:spPr>
        <a:xfrm>
          <a:off x="3230185" y="785130"/>
          <a:ext cx="225723" cy="225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30FE-9F5E-4786-BA39-0A832C1F244C}">
      <dsp:nvSpPr>
        <dsp:cNvPr id="0" name=""/>
        <dsp:cNvSpPr/>
      </dsp:nvSpPr>
      <dsp:spPr>
        <a:xfrm>
          <a:off x="3230185" y="0"/>
          <a:ext cx="3072593" cy="64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張祐銘老師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30185" y="0"/>
        <a:ext cx="3072593" cy="649372"/>
      </dsp:txXfrm>
    </dsp:sp>
    <dsp:sp modelId="{7CBDB3DB-542B-4639-A1CA-B2FB91B56EFA}">
      <dsp:nvSpPr>
        <dsp:cNvPr id="0" name=""/>
        <dsp:cNvSpPr/>
      </dsp:nvSpPr>
      <dsp:spPr>
        <a:xfrm>
          <a:off x="3230185" y="1311286"/>
          <a:ext cx="225718" cy="225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FC62-0E85-46AC-970A-447DD6AA4B8B}">
      <dsp:nvSpPr>
        <dsp:cNvPr id="0" name=""/>
        <dsp:cNvSpPr/>
      </dsp:nvSpPr>
      <dsp:spPr>
        <a:xfrm>
          <a:off x="3445266" y="1161070"/>
          <a:ext cx="2857511" cy="52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吉比鮮釀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45266" y="1161070"/>
        <a:ext cx="2857511" cy="5261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547B2-DC26-4A7A-B233-7C7095C8FF1F}">
      <dsp:nvSpPr>
        <dsp:cNvPr id="0" name=""/>
        <dsp:cNvSpPr/>
      </dsp:nvSpPr>
      <dsp:spPr>
        <a:xfrm>
          <a:off x="0" y="0"/>
          <a:ext cx="6120680" cy="45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學費：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16" y="22116"/>
        <a:ext cx="6076448" cy="408814"/>
      </dsp:txXfrm>
    </dsp:sp>
    <dsp:sp modelId="{75752CBA-4480-4868-BEA7-966B7F736F9B}">
      <dsp:nvSpPr>
        <dsp:cNvPr id="0" name=""/>
        <dsp:cNvSpPr/>
      </dsp:nvSpPr>
      <dsp:spPr>
        <a:xfrm>
          <a:off x="0" y="414660"/>
          <a:ext cx="6120680" cy="908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依教育部規定，</a:t>
          </a:r>
          <a:r>
            <a:rPr lang="zh-TW" altLang="en-US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每學期需註冊才能保有學籍</a:t>
          </a: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，所以一定要繳學費，而學費金額是報經教育部核可，不是學校可以自行訂定的。</a:t>
          </a:r>
          <a:endParaRPr lang="zh-TW" altLang="en-US" sz="17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14660"/>
        <a:ext cx="6120680" cy="908416"/>
      </dsp:txXfrm>
    </dsp:sp>
    <dsp:sp modelId="{3ABEF1BD-FC7E-42B5-BC56-E8D87798B095}">
      <dsp:nvSpPr>
        <dsp:cNvPr id="0" name=""/>
        <dsp:cNvSpPr/>
      </dsp:nvSpPr>
      <dsp:spPr>
        <a:xfrm>
          <a:off x="0" y="1364489"/>
          <a:ext cx="6120680" cy="45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雜費：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16" y="1386605"/>
        <a:ext cx="6076448" cy="408814"/>
      </dsp:txXfrm>
    </dsp:sp>
    <dsp:sp modelId="{B472F2E5-5CB3-43F4-A6BC-ED1549B98AA7}">
      <dsp:nvSpPr>
        <dsp:cNvPr id="0" name=""/>
        <dsp:cNvSpPr/>
      </dsp:nvSpPr>
      <dsp:spPr>
        <a:xfrm>
          <a:off x="0" y="1817536"/>
          <a:ext cx="6120680" cy="128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因為在校外實習，使用校內資源較少，所以</a:t>
          </a:r>
          <a:r>
            <a:rPr lang="zh-TW" altLang="en-US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雜費</a:t>
          </a:r>
          <a:r>
            <a:rPr lang="zh-TW" altLang="en-US" sz="17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打</a:t>
          </a:r>
          <a:r>
            <a:rPr lang="en-US" altLang="zh-TW" sz="17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7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折</a:t>
          </a:r>
          <a:r>
            <a:rPr lang="zh-TW" altLang="en-US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減收</a:t>
          </a: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7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即使本班同學全部在外實習，但學校各項作業持續運作，所有的教職員還是要上班、軟硬體設施一樣在運作，相關費用一項也不能省，導師及其他老師也要負責輔導及訪視。</a:t>
          </a:r>
          <a:endParaRPr lang="zh-TW" altLang="en-US" sz="17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17536"/>
        <a:ext cx="6120680" cy="1282469"/>
      </dsp:txXfrm>
    </dsp:sp>
    <dsp:sp modelId="{669AAAE5-D2D8-4A75-B77A-1D023D5E5E13}">
      <dsp:nvSpPr>
        <dsp:cNvPr id="0" name=""/>
        <dsp:cNvSpPr/>
      </dsp:nvSpPr>
      <dsp:spPr>
        <a:xfrm>
          <a:off x="0" y="3182980"/>
          <a:ext cx="6120680" cy="45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電腦使用費：</a:t>
          </a:r>
          <a:endParaRPr lang="zh-TW" alt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16" y="3205096"/>
        <a:ext cx="6076448" cy="408814"/>
      </dsp:txXfrm>
    </dsp:sp>
    <dsp:sp modelId="{D658229F-142C-42C7-B80A-C6C05718D590}">
      <dsp:nvSpPr>
        <dsp:cNvPr id="0" name=""/>
        <dsp:cNvSpPr/>
      </dsp:nvSpPr>
      <dsp:spPr>
        <a:xfrm>
          <a:off x="0" y="3556079"/>
          <a:ext cx="6120680" cy="908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即使在校外實習，還是會遠端上線查詢成績，査校務相關資訊，所以還是需繳此費用，但因不會每週實地去操作學校電腦，因此</a:t>
          </a:r>
          <a:r>
            <a:rPr lang="zh-TW" altLang="en-US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只繳</a:t>
          </a:r>
          <a:r>
            <a:rPr lang="en-US" altLang="zh-TW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$200</a:t>
          </a:r>
          <a:r>
            <a:rPr lang="zh-TW" altLang="en-US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，而非實地上機的</a:t>
          </a:r>
          <a:r>
            <a:rPr lang="en-US" altLang="zh-TW" sz="17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$900</a:t>
          </a:r>
          <a:r>
            <a:rPr lang="zh-TW" altLang="en-US" sz="17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7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556079"/>
        <a:ext cx="6120680" cy="908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2517-7AC4-47D1-9204-A1F10B9249A5}">
      <dsp:nvSpPr>
        <dsp:cNvPr id="0" name=""/>
        <dsp:cNvSpPr/>
      </dsp:nvSpPr>
      <dsp:spPr>
        <a:xfrm>
          <a:off x="0" y="49766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7529E-C313-4077-8743-F7DB9622E1E1}">
      <dsp:nvSpPr>
        <dsp:cNvPr id="0" name=""/>
        <dsp:cNvSpPr/>
      </dsp:nvSpPr>
      <dsp:spPr>
        <a:xfrm>
          <a:off x="145816" y="132881"/>
          <a:ext cx="2041426" cy="615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：超時工作、</a:t>
          </a:r>
          <a:endParaRPr lang="en-US" altLang="zh-TW" sz="20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  <a:p>
          <a:pPr marL="360363" lvl="0" indent="9207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連續排班</a:t>
          </a:r>
          <a:endParaRPr lang="zh-TW" altLang="en-US" sz="2000" kern="1200" dirty="0">
            <a:solidFill>
              <a:srgbClr val="002060"/>
            </a:solidFill>
          </a:endParaRPr>
        </a:p>
      </dsp:txBody>
      <dsp:txXfrm>
        <a:off x="175872" y="162937"/>
        <a:ext cx="1981314" cy="555590"/>
      </dsp:txXfrm>
    </dsp:sp>
    <dsp:sp modelId="{4F6AB0D2-9B4B-4863-8A70-310578AB78FF}">
      <dsp:nvSpPr>
        <dsp:cNvPr id="0" name=""/>
        <dsp:cNvSpPr/>
      </dsp:nvSpPr>
      <dsp:spPr>
        <a:xfrm>
          <a:off x="0" y="126878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E7CD1-BB4B-4478-B5F6-2F42AF83F834}">
      <dsp:nvSpPr>
        <dsp:cNvPr id="0" name=""/>
        <dsp:cNvSpPr/>
      </dsp:nvSpPr>
      <dsp:spPr>
        <a:xfrm>
          <a:off x="145816" y="1017864"/>
          <a:ext cx="2041426" cy="50184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：休假</a:t>
          </a:r>
          <a:endParaRPr lang="en-US" altLang="zh-TW" sz="24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sp:txBody>
      <dsp:txXfrm>
        <a:off x="170314" y="1042362"/>
        <a:ext cx="1992430" cy="452844"/>
      </dsp:txXfrm>
    </dsp:sp>
    <dsp:sp modelId="{4106A49D-BB62-4B6D-9183-CB4F0F658B85}">
      <dsp:nvSpPr>
        <dsp:cNvPr id="0" name=""/>
        <dsp:cNvSpPr/>
      </dsp:nvSpPr>
      <dsp:spPr>
        <a:xfrm>
          <a:off x="0" y="203990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438FA-4188-404A-A5B5-EBC85B525F48}">
      <dsp:nvSpPr>
        <dsp:cNvPr id="0" name=""/>
        <dsp:cNvSpPr/>
      </dsp:nvSpPr>
      <dsp:spPr>
        <a:xfrm>
          <a:off x="145816" y="1788984"/>
          <a:ext cx="2041426" cy="50184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：遲到</a:t>
          </a:r>
          <a:endParaRPr lang="en-US" altLang="zh-TW" sz="24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sp:txBody>
      <dsp:txXfrm>
        <a:off x="170314" y="1813482"/>
        <a:ext cx="1992430" cy="452844"/>
      </dsp:txXfrm>
    </dsp:sp>
    <dsp:sp modelId="{7E098700-C2B3-4568-BCE0-718827806ED3}">
      <dsp:nvSpPr>
        <dsp:cNvPr id="0" name=""/>
        <dsp:cNvSpPr/>
      </dsp:nvSpPr>
      <dsp:spPr>
        <a:xfrm>
          <a:off x="0" y="281102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795F9-7E1D-473C-8C77-E33406FB0C43}">
      <dsp:nvSpPr>
        <dsp:cNvPr id="0" name=""/>
        <dsp:cNvSpPr/>
      </dsp:nvSpPr>
      <dsp:spPr>
        <a:xfrm>
          <a:off x="145816" y="2560104"/>
          <a:ext cx="2041426" cy="50184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：宿舍</a:t>
          </a:r>
          <a:endParaRPr lang="en-US" altLang="zh-TW" sz="24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sp:txBody>
      <dsp:txXfrm>
        <a:off x="170314" y="2584602"/>
        <a:ext cx="1992430" cy="452844"/>
      </dsp:txXfrm>
    </dsp:sp>
    <dsp:sp modelId="{0ABAF241-DDF9-4765-8106-2825545B9C81}">
      <dsp:nvSpPr>
        <dsp:cNvPr id="0" name=""/>
        <dsp:cNvSpPr/>
      </dsp:nvSpPr>
      <dsp:spPr>
        <a:xfrm>
          <a:off x="0" y="358214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50126-B235-4093-8E56-CE97D2B19A06}">
      <dsp:nvSpPr>
        <dsp:cNvPr id="0" name=""/>
        <dsp:cNvSpPr/>
      </dsp:nvSpPr>
      <dsp:spPr>
        <a:xfrm>
          <a:off x="145816" y="3331224"/>
          <a:ext cx="2041426" cy="50184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：員工餐</a:t>
          </a:r>
          <a:endParaRPr lang="en-US" altLang="zh-TW" sz="24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sp:txBody>
      <dsp:txXfrm>
        <a:off x="170314" y="3355722"/>
        <a:ext cx="1992430" cy="452844"/>
      </dsp:txXfrm>
    </dsp:sp>
    <dsp:sp modelId="{1B4A77A3-75C8-482E-8F4E-525AF4DCF221}">
      <dsp:nvSpPr>
        <dsp:cNvPr id="0" name=""/>
        <dsp:cNvSpPr/>
      </dsp:nvSpPr>
      <dsp:spPr>
        <a:xfrm>
          <a:off x="0" y="4353264"/>
          <a:ext cx="29163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FA1C5-70D6-4CA6-BD75-1AC5FF6E4779}">
      <dsp:nvSpPr>
        <dsp:cNvPr id="0" name=""/>
        <dsp:cNvSpPr/>
      </dsp:nvSpPr>
      <dsp:spPr>
        <a:xfrm>
          <a:off x="145816" y="4102344"/>
          <a:ext cx="2041426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1" tIns="0" rIns="771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4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：主管機車</a:t>
          </a:r>
          <a:endParaRPr lang="en-US" altLang="zh-TW" sz="2400" kern="1200" dirty="0" smtClean="0">
            <a:solidFill>
              <a:srgbClr val="002060"/>
            </a:solidFill>
            <a:latin typeface="+mj-lt"/>
            <a:ea typeface="華康超明體" panose="02020C09000000000000" pitchFamily="49" charset="-120"/>
          </a:endParaRPr>
        </a:p>
      </dsp:txBody>
      <dsp:txXfrm>
        <a:off x="170314" y="4126842"/>
        <a:ext cx="1992430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CF9B9-1F09-493E-84DD-1D3D099C8FDE}">
      <dsp:nvSpPr>
        <dsp:cNvPr id="0" name=""/>
        <dsp:cNvSpPr/>
      </dsp:nvSpPr>
      <dsp:spPr>
        <a:xfrm>
          <a:off x="0" y="322112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C85AB-0791-4798-A6D8-DF5C66F56135}">
      <dsp:nvSpPr>
        <dsp:cNvPr id="0" name=""/>
        <dsp:cNvSpPr/>
      </dsp:nvSpPr>
      <dsp:spPr>
        <a:xfrm>
          <a:off x="216024" y="56432"/>
          <a:ext cx="302433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latin typeface="+mj-lt"/>
              <a:ea typeface="華康超明體" panose="02020C09000000000000" pitchFamily="49" charset="-120"/>
            </a:rPr>
            <a:t>：簽證、兵役</a:t>
          </a:r>
          <a:endParaRPr lang="zh-TW" altLang="en-US" sz="2000" kern="1200" dirty="0">
            <a:solidFill>
              <a:srgbClr val="002060"/>
            </a:solidFill>
          </a:endParaRPr>
        </a:p>
      </dsp:txBody>
      <dsp:txXfrm>
        <a:off x="241963" y="82371"/>
        <a:ext cx="2972458" cy="479482"/>
      </dsp:txXfrm>
    </dsp:sp>
    <dsp:sp modelId="{A62503B9-3CBF-4997-A0D0-9C0EAFD4DC31}">
      <dsp:nvSpPr>
        <dsp:cNvPr id="0" name=""/>
        <dsp:cNvSpPr/>
      </dsp:nvSpPr>
      <dsp:spPr>
        <a:xfrm>
          <a:off x="0" y="1138592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D367-3617-4C5F-A793-3F1D733AA276}">
      <dsp:nvSpPr>
        <dsp:cNvPr id="0" name=""/>
        <dsp:cNvSpPr/>
      </dsp:nvSpPr>
      <dsp:spPr>
        <a:xfrm>
          <a:off x="216024" y="872912"/>
          <a:ext cx="3024336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：連續休假、出外旅遊</a:t>
          </a:r>
          <a:endParaRPr lang="en-US" altLang="zh-TW" sz="2000" kern="12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sp:txBody>
      <dsp:txXfrm>
        <a:off x="241963" y="898851"/>
        <a:ext cx="2972458" cy="479482"/>
      </dsp:txXfrm>
    </dsp:sp>
    <dsp:sp modelId="{62AE6A53-9559-4B9D-9E61-33C6925B45EA}">
      <dsp:nvSpPr>
        <dsp:cNvPr id="0" name=""/>
        <dsp:cNvSpPr/>
      </dsp:nvSpPr>
      <dsp:spPr>
        <a:xfrm>
          <a:off x="0" y="1955072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D0E77-0E09-457E-A33A-6E353EF29FE3}">
      <dsp:nvSpPr>
        <dsp:cNvPr id="0" name=""/>
        <dsp:cNvSpPr/>
      </dsp:nvSpPr>
      <dsp:spPr>
        <a:xfrm>
          <a:off x="216024" y="1689392"/>
          <a:ext cx="3024336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：同單位不可一同排休</a:t>
          </a:r>
          <a:endParaRPr lang="en-US" altLang="zh-TW" sz="2000" kern="12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sp:txBody>
      <dsp:txXfrm>
        <a:off x="241963" y="1715331"/>
        <a:ext cx="2972458" cy="479482"/>
      </dsp:txXfrm>
    </dsp:sp>
    <dsp:sp modelId="{ED40FB3A-CA14-45A3-8973-0B5285FC97C0}">
      <dsp:nvSpPr>
        <dsp:cNvPr id="0" name=""/>
        <dsp:cNvSpPr/>
      </dsp:nvSpPr>
      <dsp:spPr>
        <a:xfrm>
          <a:off x="0" y="2771553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ABEF7-9470-43BB-8442-22057A65C8D7}">
      <dsp:nvSpPr>
        <dsp:cNvPr id="0" name=""/>
        <dsp:cNvSpPr/>
      </dsp:nvSpPr>
      <dsp:spPr>
        <a:xfrm>
          <a:off x="216024" y="2505872"/>
          <a:ext cx="302433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452438" lvl="0" indent="-452438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：工作若因語言不通，不可碎碎唸</a:t>
          </a:r>
          <a:endParaRPr lang="en-US" altLang="zh-TW" sz="2000" kern="1200" dirty="0" smtClean="0">
            <a:solidFill>
              <a:srgbClr val="002060"/>
            </a:solidFill>
            <a:ea typeface="華康超明體" panose="02020C09000000000000" pitchFamily="49" charset="-120"/>
          </a:endParaRPr>
        </a:p>
      </dsp:txBody>
      <dsp:txXfrm>
        <a:off x="241963" y="2531811"/>
        <a:ext cx="2972458" cy="479482"/>
      </dsp:txXfrm>
    </dsp:sp>
    <dsp:sp modelId="{2D435720-E5F5-4E55-AF6A-2DE5F2E76DD7}">
      <dsp:nvSpPr>
        <dsp:cNvPr id="0" name=""/>
        <dsp:cNvSpPr/>
      </dsp:nvSpPr>
      <dsp:spPr>
        <a:xfrm>
          <a:off x="0" y="3588033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8E444-1A6F-40E2-80FA-88CA132A01E0}">
      <dsp:nvSpPr>
        <dsp:cNvPr id="0" name=""/>
        <dsp:cNvSpPr/>
      </dsp:nvSpPr>
      <dsp:spPr>
        <a:xfrm>
          <a:off x="216024" y="3322353"/>
          <a:ext cx="302433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360363" lvl="0" indent="-360363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：</a:t>
          </a:r>
          <a:r>
            <a:rPr lang="en-US" altLang="zh-TW" sz="2000" kern="1200" dirty="0" err="1" smtClean="0">
              <a:solidFill>
                <a:srgbClr val="002060"/>
              </a:solidFill>
              <a:ea typeface="華康超明體" panose="02020C09000000000000" pitchFamily="49" charset="-120"/>
            </a:rPr>
            <a:t>houskeeping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單位，不可遺失</a:t>
          </a:r>
          <a:r>
            <a:rPr lang="en-US" altLang="zh-TW" sz="2000" kern="1200" dirty="0" err="1" smtClean="0">
              <a:solidFill>
                <a:srgbClr val="002060"/>
              </a:solidFill>
              <a:ea typeface="華康超明體" panose="02020C09000000000000" pitchFamily="49" charset="-120"/>
            </a:rPr>
            <a:t>marster</a:t>
          </a: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 key</a:t>
          </a:r>
          <a:endParaRPr lang="zh-TW" altLang="en-US" sz="2000" kern="1200" dirty="0">
            <a:solidFill>
              <a:srgbClr val="002060"/>
            </a:solidFill>
          </a:endParaRPr>
        </a:p>
      </dsp:txBody>
      <dsp:txXfrm>
        <a:off x="241963" y="3348292"/>
        <a:ext cx="2972458" cy="479482"/>
      </dsp:txXfrm>
    </dsp:sp>
    <dsp:sp modelId="{2BF12C09-C9CD-43CF-A536-59CA65D65448}">
      <dsp:nvSpPr>
        <dsp:cNvPr id="0" name=""/>
        <dsp:cNvSpPr/>
      </dsp:nvSpPr>
      <dsp:spPr>
        <a:xfrm>
          <a:off x="0" y="4404513"/>
          <a:ext cx="4320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75FA-D94D-4375-AFE7-6EC17A983647}">
      <dsp:nvSpPr>
        <dsp:cNvPr id="0" name=""/>
        <dsp:cNvSpPr/>
      </dsp:nvSpPr>
      <dsp:spPr>
        <a:xfrm>
          <a:off x="216024" y="4138833"/>
          <a:ext cx="302433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360363" lvl="0" indent="-360363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Q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：餐廳外場上菜意外</a:t>
          </a: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(</a:t>
          </a:r>
          <a:r>
            <a:rPr lang="zh-TW" altLang="en-US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湯、菜</a:t>
          </a:r>
          <a:r>
            <a:rPr lang="en-US" altLang="zh-TW" sz="2000" kern="1200" dirty="0" smtClean="0">
              <a:solidFill>
                <a:srgbClr val="002060"/>
              </a:solidFill>
              <a:ea typeface="華康超明體" panose="02020C09000000000000" pitchFamily="49" charset="-120"/>
            </a:rPr>
            <a:t>…)</a:t>
          </a:r>
          <a:endParaRPr lang="zh-TW" altLang="en-US" sz="2000" kern="1200" dirty="0">
            <a:solidFill>
              <a:srgbClr val="002060"/>
            </a:solidFill>
          </a:endParaRPr>
        </a:p>
      </dsp:txBody>
      <dsp:txXfrm>
        <a:off x="241963" y="4164772"/>
        <a:ext cx="297245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3CF1-00C1-4AC1-97D9-BD50429796A1}">
      <dsp:nvSpPr>
        <dsp:cNvPr id="0" name=""/>
        <dsp:cNvSpPr/>
      </dsp:nvSpPr>
      <dsp:spPr>
        <a:xfrm>
          <a:off x="29" y="668045"/>
          <a:ext cx="3160946" cy="3718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8132-C73E-4EBD-A4B6-8592F95EDF88}">
      <dsp:nvSpPr>
        <dsp:cNvPr id="0" name=""/>
        <dsp:cNvSpPr/>
      </dsp:nvSpPr>
      <dsp:spPr>
        <a:xfrm>
          <a:off x="29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A2178-24B7-424F-8CE3-015CAA7C5FA1}">
      <dsp:nvSpPr>
        <dsp:cNvPr id="0" name=""/>
        <dsp:cNvSpPr/>
      </dsp:nvSpPr>
      <dsp:spPr>
        <a:xfrm>
          <a:off x="29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吳松濂主任</a:t>
          </a:r>
          <a:endParaRPr lang="zh-TW" altLang="en-US" sz="3600" b="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" y="0"/>
        <a:ext cx="3160946" cy="668045"/>
      </dsp:txXfrm>
    </dsp:sp>
    <dsp:sp modelId="{23A9AD2E-47F2-4648-A613-5F6E7872A886}">
      <dsp:nvSpPr>
        <dsp:cNvPr id="0" name=""/>
        <dsp:cNvSpPr/>
      </dsp:nvSpPr>
      <dsp:spPr>
        <a:xfrm>
          <a:off x="29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9424F-C0B7-484E-9D12-AC178318A20D}">
      <dsp:nvSpPr>
        <dsp:cNvPr id="0" name=""/>
        <dsp:cNvSpPr/>
      </dsp:nvSpPr>
      <dsp:spPr>
        <a:xfrm>
          <a:off x="221296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瓦城泰統</a:t>
          </a:r>
          <a:endParaRPr lang="zh-TW" altLang="en-US" sz="2600" b="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21296" y="1194457"/>
        <a:ext cx="2939680" cy="541279"/>
      </dsp:txXfrm>
    </dsp:sp>
    <dsp:sp modelId="{5F85A8A2-03AF-42BC-932C-F0CEFCD41497}">
      <dsp:nvSpPr>
        <dsp:cNvPr id="0" name=""/>
        <dsp:cNvSpPr/>
      </dsp:nvSpPr>
      <dsp:spPr>
        <a:xfrm>
          <a:off x="3319023" y="668045"/>
          <a:ext cx="3160946" cy="3718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5635-23D7-4954-8F95-461E08FDBC65}">
      <dsp:nvSpPr>
        <dsp:cNvPr id="0" name=""/>
        <dsp:cNvSpPr/>
      </dsp:nvSpPr>
      <dsp:spPr>
        <a:xfrm>
          <a:off x="3319023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A2282-1911-4EC2-92F8-F09DE0B4B6F7}">
      <dsp:nvSpPr>
        <dsp:cNvPr id="0" name=""/>
        <dsp:cNvSpPr/>
      </dsp:nvSpPr>
      <dsp:spPr>
        <a:xfrm>
          <a:off x="3319023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Chef Martin</a:t>
          </a:r>
          <a:endParaRPr lang="zh-TW" altLang="en-US" sz="3600" b="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319023" y="0"/>
        <a:ext cx="3160946" cy="668045"/>
      </dsp:txXfrm>
    </dsp:sp>
    <dsp:sp modelId="{DFEB31CC-7168-42CA-AB56-4D42A90DEC59}">
      <dsp:nvSpPr>
        <dsp:cNvPr id="0" name=""/>
        <dsp:cNvSpPr/>
      </dsp:nvSpPr>
      <dsp:spPr>
        <a:xfrm>
          <a:off x="3367831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E2407-60D5-4DD6-85E5-D67627B16953}">
      <dsp:nvSpPr>
        <dsp:cNvPr id="0" name=""/>
        <dsp:cNvSpPr/>
      </dsp:nvSpPr>
      <dsp:spPr>
        <a:xfrm>
          <a:off x="3540289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我的叉子</a:t>
          </a:r>
          <a:endParaRPr lang="zh-TW" altLang="en-US" sz="2600" b="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540289" y="1194457"/>
        <a:ext cx="2939680" cy="54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E6782-14F5-4F35-B8FF-C5F03B98D95A}">
      <dsp:nvSpPr>
        <dsp:cNvPr id="0" name=""/>
        <dsp:cNvSpPr/>
      </dsp:nvSpPr>
      <dsp:spPr>
        <a:xfrm>
          <a:off x="277" y="638969"/>
          <a:ext cx="3285552" cy="355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23C42-8251-4185-A0E3-BB66F2A31D85}">
      <dsp:nvSpPr>
        <dsp:cNvPr id="0" name=""/>
        <dsp:cNvSpPr/>
      </dsp:nvSpPr>
      <dsp:spPr>
        <a:xfrm>
          <a:off x="143657" y="731912"/>
          <a:ext cx="222107" cy="222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097B-6811-4B5F-AE9C-4374D9285B56}">
      <dsp:nvSpPr>
        <dsp:cNvPr id="0" name=""/>
        <dsp:cNvSpPr/>
      </dsp:nvSpPr>
      <dsp:spPr>
        <a:xfrm>
          <a:off x="131370" y="0"/>
          <a:ext cx="3023366" cy="638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吳胤瑱老師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1370" y="0"/>
        <a:ext cx="3023366" cy="638969"/>
      </dsp:txXfrm>
    </dsp:sp>
    <dsp:sp modelId="{D17334E4-AAB9-4643-AB83-E3C748BC2EB8}">
      <dsp:nvSpPr>
        <dsp:cNvPr id="0" name=""/>
        <dsp:cNvSpPr/>
      </dsp:nvSpPr>
      <dsp:spPr>
        <a:xfrm>
          <a:off x="12033" y="1290277"/>
          <a:ext cx="222101" cy="222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DDABE-38AC-4998-818C-E178A197CA80}">
      <dsp:nvSpPr>
        <dsp:cNvPr id="0" name=""/>
        <dsp:cNvSpPr/>
      </dsp:nvSpPr>
      <dsp:spPr>
        <a:xfrm>
          <a:off x="277" y="1142468"/>
          <a:ext cx="3258514" cy="51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台北遠東香格里拉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7" y="1142468"/>
        <a:ext cx="3258514" cy="517720"/>
      </dsp:txXfrm>
    </dsp:sp>
    <dsp:sp modelId="{CD6D3834-92BF-41DC-836F-12B3E4A32CCC}">
      <dsp:nvSpPr>
        <dsp:cNvPr id="0" name=""/>
        <dsp:cNvSpPr/>
      </dsp:nvSpPr>
      <dsp:spPr>
        <a:xfrm>
          <a:off x="3436997" y="638969"/>
          <a:ext cx="3023366" cy="355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6FB52-BB00-4030-9A48-B24817A170DA}">
      <dsp:nvSpPr>
        <dsp:cNvPr id="0" name=""/>
        <dsp:cNvSpPr/>
      </dsp:nvSpPr>
      <dsp:spPr>
        <a:xfrm>
          <a:off x="3528032" y="731912"/>
          <a:ext cx="222107" cy="222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CC572-00E2-42B3-A06D-FC2A9A1D1622}">
      <dsp:nvSpPr>
        <dsp:cNvPr id="0" name=""/>
        <dsp:cNvSpPr/>
      </dsp:nvSpPr>
      <dsp:spPr>
        <a:xfrm>
          <a:off x="3436997" y="0"/>
          <a:ext cx="3023366" cy="638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許凱敦老師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36997" y="0"/>
        <a:ext cx="3023366" cy="638969"/>
      </dsp:txXfrm>
    </dsp:sp>
    <dsp:sp modelId="{18B090AE-BCC4-499D-897C-0E341804ED40}">
      <dsp:nvSpPr>
        <dsp:cNvPr id="0" name=""/>
        <dsp:cNvSpPr/>
      </dsp:nvSpPr>
      <dsp:spPr>
        <a:xfrm>
          <a:off x="3436997" y="1290277"/>
          <a:ext cx="222101" cy="222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68899-7B94-4374-8522-E32F82C08629}">
      <dsp:nvSpPr>
        <dsp:cNvPr id="0" name=""/>
        <dsp:cNvSpPr/>
      </dsp:nvSpPr>
      <dsp:spPr>
        <a:xfrm>
          <a:off x="3528038" y="1163958"/>
          <a:ext cx="2811730" cy="51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頂粵吉品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8038" y="1163958"/>
        <a:ext cx="2811730" cy="517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60289-FA59-4F8E-B5A1-020F2BC48F65}">
      <dsp:nvSpPr>
        <dsp:cNvPr id="0" name=""/>
        <dsp:cNvSpPr/>
      </dsp:nvSpPr>
      <dsp:spPr>
        <a:xfrm>
          <a:off x="29" y="668045"/>
          <a:ext cx="3160946" cy="3718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90BEC-5DE0-4998-A782-116A1A84D65B}">
      <dsp:nvSpPr>
        <dsp:cNvPr id="0" name=""/>
        <dsp:cNvSpPr/>
      </dsp:nvSpPr>
      <dsp:spPr>
        <a:xfrm>
          <a:off x="29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636FF-7D0C-4ADC-A362-8EDD79216D72}">
      <dsp:nvSpPr>
        <dsp:cNvPr id="0" name=""/>
        <dsp:cNvSpPr/>
      </dsp:nvSpPr>
      <dsp:spPr>
        <a:xfrm>
          <a:off x="29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黃汶達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" y="0"/>
        <a:ext cx="3160946" cy="668045"/>
      </dsp:txXfrm>
    </dsp:sp>
    <dsp:sp modelId="{D442D5C2-1B45-4065-9F84-AD64AFB99497}">
      <dsp:nvSpPr>
        <dsp:cNvPr id="0" name=""/>
        <dsp:cNvSpPr/>
      </dsp:nvSpPr>
      <dsp:spPr>
        <a:xfrm>
          <a:off x="29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F094-61AA-4EB4-898E-7BE8D5B75BF2}">
      <dsp:nvSpPr>
        <dsp:cNvPr id="0" name=""/>
        <dsp:cNvSpPr/>
      </dsp:nvSpPr>
      <dsp:spPr>
        <a:xfrm>
          <a:off x="221296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日月千禧酒店</a:t>
          </a:r>
          <a:endParaRPr lang="zh-TW" altLang="en-US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1296" y="1194457"/>
        <a:ext cx="2939680" cy="541279"/>
      </dsp:txXfrm>
    </dsp:sp>
    <dsp:sp modelId="{0E28531E-E847-49A0-8299-104A56AD4515}">
      <dsp:nvSpPr>
        <dsp:cNvPr id="0" name=""/>
        <dsp:cNvSpPr/>
      </dsp:nvSpPr>
      <dsp:spPr>
        <a:xfrm>
          <a:off x="3319023" y="668045"/>
          <a:ext cx="3160946" cy="37187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AAED-0FC1-4F63-94DD-DAA7F76C77F4}">
      <dsp:nvSpPr>
        <dsp:cNvPr id="0" name=""/>
        <dsp:cNvSpPr/>
      </dsp:nvSpPr>
      <dsp:spPr>
        <a:xfrm>
          <a:off x="3319023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B38D2-916A-45D6-BB70-7A6F4DE07351}">
      <dsp:nvSpPr>
        <dsp:cNvPr id="0" name=""/>
        <dsp:cNvSpPr/>
      </dsp:nvSpPr>
      <dsp:spPr>
        <a:xfrm>
          <a:off x="3319023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鄭錦慶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9023" y="0"/>
        <a:ext cx="3160946" cy="668045"/>
      </dsp:txXfrm>
    </dsp:sp>
    <dsp:sp modelId="{30CE7EC4-D41B-47CE-881F-6B7F3A876E9F}">
      <dsp:nvSpPr>
        <dsp:cNvPr id="0" name=""/>
        <dsp:cNvSpPr/>
      </dsp:nvSpPr>
      <dsp:spPr>
        <a:xfrm>
          <a:off x="3319023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E6BD5-D6E1-43BB-9089-EBAD7C405620}">
      <dsp:nvSpPr>
        <dsp:cNvPr id="0" name=""/>
        <dsp:cNvSpPr/>
      </dsp:nvSpPr>
      <dsp:spPr>
        <a:xfrm>
          <a:off x="3540289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鼎泰豐</a:t>
          </a:r>
          <a:endParaRPr lang="zh-TW" altLang="en-US" sz="2600" b="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540289" y="1194457"/>
        <a:ext cx="2939680" cy="541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E5EC7-57EA-40BC-BEE7-4A7477D7DC81}">
      <dsp:nvSpPr>
        <dsp:cNvPr id="0" name=""/>
        <dsp:cNvSpPr/>
      </dsp:nvSpPr>
      <dsp:spPr>
        <a:xfrm>
          <a:off x="506" y="652730"/>
          <a:ext cx="3088478" cy="3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A7D9F-D402-4836-9789-BF8535852462}">
      <dsp:nvSpPr>
        <dsp:cNvPr id="0" name=""/>
        <dsp:cNvSpPr/>
      </dsp:nvSpPr>
      <dsp:spPr>
        <a:xfrm>
          <a:off x="506" y="789189"/>
          <a:ext cx="226890" cy="226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3E4A4-98C1-4A30-BB21-4B716BCC9120}">
      <dsp:nvSpPr>
        <dsp:cNvPr id="0" name=""/>
        <dsp:cNvSpPr/>
      </dsp:nvSpPr>
      <dsp:spPr>
        <a:xfrm>
          <a:off x="506" y="0"/>
          <a:ext cx="3088478" cy="6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楊存莉老師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6" y="0"/>
        <a:ext cx="3088478" cy="652730"/>
      </dsp:txXfrm>
    </dsp:sp>
    <dsp:sp modelId="{A712D677-28CC-4C2A-831B-E44C1FCF78AB}">
      <dsp:nvSpPr>
        <dsp:cNvPr id="0" name=""/>
        <dsp:cNvSpPr/>
      </dsp:nvSpPr>
      <dsp:spPr>
        <a:xfrm>
          <a:off x="506" y="1318065"/>
          <a:ext cx="226885" cy="226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D7B7E-8E49-45D4-BDE6-B718C41B0C5D}">
      <dsp:nvSpPr>
        <dsp:cNvPr id="0" name=""/>
        <dsp:cNvSpPr/>
      </dsp:nvSpPr>
      <dsp:spPr>
        <a:xfrm>
          <a:off x="69093" y="1167072"/>
          <a:ext cx="3167498" cy="52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台北文華東方酒店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093" y="1167072"/>
        <a:ext cx="3167498" cy="528869"/>
      </dsp:txXfrm>
    </dsp:sp>
    <dsp:sp modelId="{1D4C58D9-091B-4165-BB0F-F56AC9DD8F9B}">
      <dsp:nvSpPr>
        <dsp:cNvPr id="0" name=""/>
        <dsp:cNvSpPr/>
      </dsp:nvSpPr>
      <dsp:spPr>
        <a:xfrm>
          <a:off x="3391015" y="652730"/>
          <a:ext cx="3088478" cy="3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17159-761A-4FBC-B282-BDD10A9A286F}">
      <dsp:nvSpPr>
        <dsp:cNvPr id="0" name=""/>
        <dsp:cNvSpPr/>
      </dsp:nvSpPr>
      <dsp:spPr>
        <a:xfrm>
          <a:off x="3391015" y="789189"/>
          <a:ext cx="226890" cy="226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F69A8-31B3-4B17-A9C5-F7A473521E02}">
      <dsp:nvSpPr>
        <dsp:cNvPr id="0" name=""/>
        <dsp:cNvSpPr/>
      </dsp:nvSpPr>
      <dsp:spPr>
        <a:xfrm>
          <a:off x="3391015" y="0"/>
          <a:ext cx="3088478" cy="65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莊文隆老師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91015" y="0"/>
        <a:ext cx="3088478" cy="652730"/>
      </dsp:txXfrm>
    </dsp:sp>
    <dsp:sp modelId="{575BA546-5D38-48DD-BB05-3AFB61FCFF2D}">
      <dsp:nvSpPr>
        <dsp:cNvPr id="0" name=""/>
        <dsp:cNvSpPr/>
      </dsp:nvSpPr>
      <dsp:spPr>
        <a:xfrm>
          <a:off x="3391015" y="1318065"/>
          <a:ext cx="226885" cy="226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6F271-F6BB-4B5E-B151-A4C8449D5152}">
      <dsp:nvSpPr>
        <dsp:cNvPr id="0" name=""/>
        <dsp:cNvSpPr/>
      </dsp:nvSpPr>
      <dsp:spPr>
        <a:xfrm>
          <a:off x="3607208" y="1167072"/>
          <a:ext cx="2872284" cy="52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王品餐飲集團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07208" y="1167072"/>
        <a:ext cx="2872284" cy="528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60289-FA59-4F8E-B5A1-020F2BC48F65}">
      <dsp:nvSpPr>
        <dsp:cNvPr id="0" name=""/>
        <dsp:cNvSpPr/>
      </dsp:nvSpPr>
      <dsp:spPr>
        <a:xfrm>
          <a:off x="29" y="668045"/>
          <a:ext cx="3160946" cy="3718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90BEC-5DE0-4998-A782-116A1A84D65B}">
      <dsp:nvSpPr>
        <dsp:cNvPr id="0" name=""/>
        <dsp:cNvSpPr/>
      </dsp:nvSpPr>
      <dsp:spPr>
        <a:xfrm>
          <a:off x="29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636FF-7D0C-4ADC-A362-8EDD79216D72}">
      <dsp:nvSpPr>
        <dsp:cNvPr id="0" name=""/>
        <dsp:cNvSpPr/>
      </dsp:nvSpPr>
      <dsp:spPr>
        <a:xfrm>
          <a:off x="29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許素鈴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" y="0"/>
        <a:ext cx="3160946" cy="668045"/>
      </dsp:txXfrm>
    </dsp:sp>
    <dsp:sp modelId="{6B8497D1-B256-47D3-AF4A-68DB7C6CD801}">
      <dsp:nvSpPr>
        <dsp:cNvPr id="0" name=""/>
        <dsp:cNvSpPr/>
      </dsp:nvSpPr>
      <dsp:spPr>
        <a:xfrm>
          <a:off x="29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3EE96-59E8-448A-9E5B-0F2D8C162E05}">
      <dsp:nvSpPr>
        <dsp:cNvPr id="0" name=""/>
        <dsp:cNvSpPr/>
      </dsp:nvSpPr>
      <dsp:spPr>
        <a:xfrm>
          <a:off x="221296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kumimoji="1" lang="zh-TW" altLang="en-US" sz="2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饗賓餐旅集團</a:t>
          </a:r>
          <a:endParaRPr kumimoji="1" lang="zh-TW" altLang="en-US" sz="2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21296" y="1194457"/>
        <a:ext cx="2939680" cy="541279"/>
      </dsp:txXfrm>
    </dsp:sp>
    <dsp:sp modelId="{0E28531E-E847-49A0-8299-104A56AD4515}">
      <dsp:nvSpPr>
        <dsp:cNvPr id="0" name=""/>
        <dsp:cNvSpPr/>
      </dsp:nvSpPr>
      <dsp:spPr>
        <a:xfrm>
          <a:off x="3319023" y="668045"/>
          <a:ext cx="3160946" cy="37187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AAED-0FC1-4F63-94DD-DAA7F76C77F4}">
      <dsp:nvSpPr>
        <dsp:cNvPr id="0" name=""/>
        <dsp:cNvSpPr/>
      </dsp:nvSpPr>
      <dsp:spPr>
        <a:xfrm>
          <a:off x="3319023" y="807707"/>
          <a:ext cx="232214" cy="23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B38D2-916A-45D6-BB70-7A6F4DE07351}">
      <dsp:nvSpPr>
        <dsp:cNvPr id="0" name=""/>
        <dsp:cNvSpPr/>
      </dsp:nvSpPr>
      <dsp:spPr>
        <a:xfrm>
          <a:off x="3319023" y="0"/>
          <a:ext cx="3160946" cy="6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葉佳山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9023" y="0"/>
        <a:ext cx="3160946" cy="668045"/>
      </dsp:txXfrm>
    </dsp:sp>
    <dsp:sp modelId="{6D4123E5-83DD-45BB-B244-4FF64A1A9A82}">
      <dsp:nvSpPr>
        <dsp:cNvPr id="0" name=""/>
        <dsp:cNvSpPr/>
      </dsp:nvSpPr>
      <dsp:spPr>
        <a:xfrm>
          <a:off x="3319023" y="1348992"/>
          <a:ext cx="232208" cy="232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AFDEE-007A-4AC2-8A12-15950A0BF2B5}">
      <dsp:nvSpPr>
        <dsp:cNvPr id="0" name=""/>
        <dsp:cNvSpPr/>
      </dsp:nvSpPr>
      <dsp:spPr>
        <a:xfrm>
          <a:off x="3540289" y="1194457"/>
          <a:ext cx="2939680" cy="5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台北晶華酒店</a:t>
          </a:r>
          <a:endParaRPr lang="zh-TW" altLang="en-US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40289" y="1194457"/>
        <a:ext cx="2939680" cy="541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C02FE-2BCB-4672-AF3F-E71D3C2FAD2F}">
      <dsp:nvSpPr>
        <dsp:cNvPr id="0" name=""/>
        <dsp:cNvSpPr/>
      </dsp:nvSpPr>
      <dsp:spPr>
        <a:xfrm>
          <a:off x="5870" y="666841"/>
          <a:ext cx="3155248" cy="37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880A6-A54A-4543-B9F0-64F70012E5BA}">
      <dsp:nvSpPr>
        <dsp:cNvPr id="0" name=""/>
        <dsp:cNvSpPr/>
      </dsp:nvSpPr>
      <dsp:spPr>
        <a:xfrm>
          <a:off x="5870" y="806251"/>
          <a:ext cx="231795" cy="231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006ED-C58B-4155-897C-08265192D81F}">
      <dsp:nvSpPr>
        <dsp:cNvPr id="0" name=""/>
        <dsp:cNvSpPr/>
      </dsp:nvSpPr>
      <dsp:spPr>
        <a:xfrm>
          <a:off x="5870" y="0"/>
          <a:ext cx="3155248" cy="66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林幸慧老師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70" y="0"/>
        <a:ext cx="3155248" cy="666841"/>
      </dsp:txXfrm>
    </dsp:sp>
    <dsp:sp modelId="{AEE17236-B619-4A9A-A541-6F634D09DE24}">
      <dsp:nvSpPr>
        <dsp:cNvPr id="0" name=""/>
        <dsp:cNvSpPr/>
      </dsp:nvSpPr>
      <dsp:spPr>
        <a:xfrm>
          <a:off x="5870" y="1346560"/>
          <a:ext cx="231790" cy="231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1EDA-55A3-4BD3-8242-E85BDEB66398}">
      <dsp:nvSpPr>
        <dsp:cNvPr id="0" name=""/>
        <dsp:cNvSpPr/>
      </dsp:nvSpPr>
      <dsp:spPr>
        <a:xfrm>
          <a:off x="226737" y="1192303"/>
          <a:ext cx="2934380" cy="54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裕元花園酒店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6737" y="1192303"/>
        <a:ext cx="2934380" cy="540303"/>
      </dsp:txXfrm>
    </dsp:sp>
    <dsp:sp modelId="{B14DADDC-8541-4EB3-98E0-2E6D76B2E20E}">
      <dsp:nvSpPr>
        <dsp:cNvPr id="0" name=""/>
        <dsp:cNvSpPr/>
      </dsp:nvSpPr>
      <dsp:spPr>
        <a:xfrm>
          <a:off x="3318881" y="666841"/>
          <a:ext cx="3155248" cy="37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6FBD3-6AEE-47C5-A219-83189A1B84DF}">
      <dsp:nvSpPr>
        <dsp:cNvPr id="0" name=""/>
        <dsp:cNvSpPr/>
      </dsp:nvSpPr>
      <dsp:spPr>
        <a:xfrm>
          <a:off x="3318881" y="806251"/>
          <a:ext cx="231795" cy="231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CCEED-9356-440D-8F5C-7604F78735C0}">
      <dsp:nvSpPr>
        <dsp:cNvPr id="0" name=""/>
        <dsp:cNvSpPr/>
      </dsp:nvSpPr>
      <dsp:spPr>
        <a:xfrm>
          <a:off x="3318881" y="0"/>
          <a:ext cx="3155248" cy="66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曾楷翔老師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8881" y="0"/>
        <a:ext cx="3155248" cy="666841"/>
      </dsp:txXfrm>
    </dsp:sp>
    <dsp:sp modelId="{7B95EB0C-930B-4196-96CD-027C32DD129F}">
      <dsp:nvSpPr>
        <dsp:cNvPr id="0" name=""/>
        <dsp:cNvSpPr/>
      </dsp:nvSpPr>
      <dsp:spPr>
        <a:xfrm>
          <a:off x="3318881" y="1346560"/>
          <a:ext cx="231790" cy="231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A6F57-70F3-4670-80BB-C994C0DED9A3}">
      <dsp:nvSpPr>
        <dsp:cNvPr id="0" name=""/>
        <dsp:cNvSpPr/>
      </dsp:nvSpPr>
      <dsp:spPr>
        <a:xfrm>
          <a:off x="3539748" y="1192303"/>
          <a:ext cx="2934380" cy="54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涵碧樓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9748" y="1192303"/>
        <a:ext cx="2934380" cy="5403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971D0-3BCB-47C8-BECD-71B19147973F}">
      <dsp:nvSpPr>
        <dsp:cNvPr id="0" name=""/>
        <dsp:cNvSpPr/>
      </dsp:nvSpPr>
      <dsp:spPr>
        <a:xfrm>
          <a:off x="42" y="668043"/>
          <a:ext cx="3160934" cy="371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9E02B-BDF1-4C8F-B519-B01822CEA6EC}">
      <dsp:nvSpPr>
        <dsp:cNvPr id="0" name=""/>
        <dsp:cNvSpPr/>
      </dsp:nvSpPr>
      <dsp:spPr>
        <a:xfrm>
          <a:off x="42" y="807704"/>
          <a:ext cx="232213" cy="232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3C063-2045-480C-AD1C-FD8DDAC5A7B2}">
      <dsp:nvSpPr>
        <dsp:cNvPr id="0" name=""/>
        <dsp:cNvSpPr/>
      </dsp:nvSpPr>
      <dsp:spPr>
        <a:xfrm>
          <a:off x="42" y="0"/>
          <a:ext cx="3160934" cy="66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鄭宇眞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" y="0"/>
        <a:ext cx="3160934" cy="668043"/>
      </dsp:txXfrm>
    </dsp:sp>
    <dsp:sp modelId="{F588307C-5B78-45F0-AB9C-DC1D7D4CA6AB}">
      <dsp:nvSpPr>
        <dsp:cNvPr id="0" name=""/>
        <dsp:cNvSpPr/>
      </dsp:nvSpPr>
      <dsp:spPr>
        <a:xfrm>
          <a:off x="42" y="1348987"/>
          <a:ext cx="232207" cy="232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1B355-1D2C-41EA-9850-293B8A5435C3}">
      <dsp:nvSpPr>
        <dsp:cNvPr id="0" name=""/>
        <dsp:cNvSpPr/>
      </dsp:nvSpPr>
      <dsp:spPr>
        <a:xfrm>
          <a:off x="215663" y="1186907"/>
          <a:ext cx="2939669" cy="54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星野餐飲集團</a:t>
          </a:r>
          <a:endParaRPr lang="zh-TW" altLang="en-US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5663" y="1186907"/>
        <a:ext cx="2939669" cy="541277"/>
      </dsp:txXfrm>
    </dsp:sp>
    <dsp:sp modelId="{BCAF9AEA-AEBF-4919-93AA-CB859D7BD1BC}">
      <dsp:nvSpPr>
        <dsp:cNvPr id="0" name=""/>
        <dsp:cNvSpPr/>
      </dsp:nvSpPr>
      <dsp:spPr>
        <a:xfrm>
          <a:off x="3319023" y="668043"/>
          <a:ext cx="3160934" cy="37187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BC2A1-47FA-4697-AB7E-0D0D63D307DF}">
      <dsp:nvSpPr>
        <dsp:cNvPr id="0" name=""/>
        <dsp:cNvSpPr/>
      </dsp:nvSpPr>
      <dsp:spPr>
        <a:xfrm>
          <a:off x="3319023" y="807704"/>
          <a:ext cx="232213" cy="232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C4A33-BD0D-48BB-A120-EEBBDF25392D}">
      <dsp:nvSpPr>
        <dsp:cNvPr id="0" name=""/>
        <dsp:cNvSpPr/>
      </dsp:nvSpPr>
      <dsp:spPr>
        <a:xfrm>
          <a:off x="3319023" y="0"/>
          <a:ext cx="3160934" cy="66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u="none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王志榮 老師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9023" y="0"/>
        <a:ext cx="3160934" cy="668043"/>
      </dsp:txXfrm>
    </dsp:sp>
    <dsp:sp modelId="{4C135B8E-4689-406E-B1EB-7987ADFB50D2}">
      <dsp:nvSpPr>
        <dsp:cNvPr id="0" name=""/>
        <dsp:cNvSpPr/>
      </dsp:nvSpPr>
      <dsp:spPr>
        <a:xfrm>
          <a:off x="3319023" y="1348987"/>
          <a:ext cx="232207" cy="232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3E57-049D-4720-9E3F-22F7DB429BED}">
      <dsp:nvSpPr>
        <dsp:cNvPr id="0" name=""/>
        <dsp:cNvSpPr/>
      </dsp:nvSpPr>
      <dsp:spPr>
        <a:xfrm>
          <a:off x="3540288" y="1194452"/>
          <a:ext cx="2939669" cy="54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台北君品酒店</a:t>
          </a:r>
          <a:endParaRPr lang="zh-TW" altLang="en-US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40288" y="1194452"/>
        <a:ext cx="2939669" cy="541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B2358-F3F4-4D8E-9440-A5DFC9DE5B3F}">
      <dsp:nvSpPr>
        <dsp:cNvPr id="0" name=""/>
        <dsp:cNvSpPr/>
      </dsp:nvSpPr>
      <dsp:spPr>
        <a:xfrm>
          <a:off x="2696" y="665499"/>
          <a:ext cx="3148900" cy="370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4E96D-1AF4-4861-A8FF-7FB1CF280FF0}">
      <dsp:nvSpPr>
        <dsp:cNvPr id="0" name=""/>
        <dsp:cNvSpPr/>
      </dsp:nvSpPr>
      <dsp:spPr>
        <a:xfrm>
          <a:off x="2696" y="804629"/>
          <a:ext cx="231329" cy="231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6EA92-711A-4547-B60F-461E249835A1}">
      <dsp:nvSpPr>
        <dsp:cNvPr id="0" name=""/>
        <dsp:cNvSpPr/>
      </dsp:nvSpPr>
      <dsp:spPr>
        <a:xfrm>
          <a:off x="2696" y="0"/>
          <a:ext cx="3148900" cy="66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李芳老師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96" y="0"/>
        <a:ext cx="3148900" cy="665499"/>
      </dsp:txXfrm>
    </dsp:sp>
    <dsp:sp modelId="{7FF67C5D-44BD-4E36-8F0F-35835CA9D88F}">
      <dsp:nvSpPr>
        <dsp:cNvPr id="0" name=""/>
        <dsp:cNvSpPr/>
      </dsp:nvSpPr>
      <dsp:spPr>
        <a:xfrm>
          <a:off x="2696" y="1343851"/>
          <a:ext cx="231323" cy="231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945CF-A244-47CD-8BD9-45042F02B0E7}">
      <dsp:nvSpPr>
        <dsp:cNvPr id="0" name=""/>
        <dsp:cNvSpPr/>
      </dsp:nvSpPr>
      <dsp:spPr>
        <a:xfrm>
          <a:off x="223120" y="1189905"/>
          <a:ext cx="2928477" cy="5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亞都麗緻大飯店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3120" y="1189905"/>
        <a:ext cx="2928477" cy="539216"/>
      </dsp:txXfrm>
    </dsp:sp>
    <dsp:sp modelId="{62C39ACF-800D-4979-9764-300734858482}">
      <dsp:nvSpPr>
        <dsp:cNvPr id="0" name=""/>
        <dsp:cNvSpPr/>
      </dsp:nvSpPr>
      <dsp:spPr>
        <a:xfrm>
          <a:off x="3309042" y="665499"/>
          <a:ext cx="3148900" cy="370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34CE1-964A-445F-92D8-96F48460D8F8}">
      <dsp:nvSpPr>
        <dsp:cNvPr id="0" name=""/>
        <dsp:cNvSpPr/>
      </dsp:nvSpPr>
      <dsp:spPr>
        <a:xfrm>
          <a:off x="3309042" y="804629"/>
          <a:ext cx="231329" cy="231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421B7-FDBD-47EC-9189-6A1A9ABA572D}">
      <dsp:nvSpPr>
        <dsp:cNvPr id="0" name=""/>
        <dsp:cNvSpPr/>
      </dsp:nvSpPr>
      <dsp:spPr>
        <a:xfrm>
          <a:off x="3309042" y="0"/>
          <a:ext cx="3148900" cy="66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Chef </a:t>
          </a:r>
          <a:r>
            <a:rPr lang="en-US" sz="3600" b="0" i="0" u="none" kern="1200" dirty="0" err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Marra</a:t>
          </a:r>
          <a:endParaRPr lang="zh-TW" altLang="en-US" sz="3600" kern="1200" dirty="0"/>
        </a:p>
      </dsp:txBody>
      <dsp:txXfrm>
        <a:off x="3309042" y="0"/>
        <a:ext cx="3148900" cy="665499"/>
      </dsp:txXfrm>
    </dsp:sp>
    <dsp:sp modelId="{ADD734D1-16FD-44B5-955B-9C38AADD1C35}">
      <dsp:nvSpPr>
        <dsp:cNvPr id="0" name=""/>
        <dsp:cNvSpPr/>
      </dsp:nvSpPr>
      <dsp:spPr>
        <a:xfrm>
          <a:off x="3309042" y="1343851"/>
          <a:ext cx="231323" cy="231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14035-C637-486C-B8DC-86B1C5A3A2B2}">
      <dsp:nvSpPr>
        <dsp:cNvPr id="0" name=""/>
        <dsp:cNvSpPr/>
      </dsp:nvSpPr>
      <dsp:spPr>
        <a:xfrm>
          <a:off x="3529465" y="1189905"/>
          <a:ext cx="2928477" cy="5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開展集團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9465" y="1189905"/>
        <a:ext cx="2928477" cy="53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5587" cy="496258"/>
          </a:xfrm>
          <a:prstGeom prst="rect">
            <a:avLst/>
          </a:prstGeom>
        </p:spPr>
        <p:txBody>
          <a:bodyPr vert="horz" lIns="90783" tIns="45391" rIns="90783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18" y="7"/>
            <a:ext cx="2946674" cy="496258"/>
          </a:xfrm>
          <a:prstGeom prst="rect">
            <a:avLst/>
          </a:prstGeom>
        </p:spPr>
        <p:txBody>
          <a:bodyPr vert="horz" lIns="90783" tIns="45391" rIns="90783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6826AB-0206-4789-988B-174AD64912F2}" type="datetimeFigureOut">
              <a:rPr lang="zh-TW" altLang="en-US"/>
              <a:pPr>
                <a:defRPr/>
              </a:pPr>
              <a:t>2023/12/25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9431242"/>
            <a:ext cx="2945587" cy="496258"/>
          </a:xfrm>
          <a:prstGeom prst="rect">
            <a:avLst/>
          </a:prstGeom>
        </p:spPr>
        <p:txBody>
          <a:bodyPr vert="horz" lIns="90783" tIns="45391" rIns="90783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18" y="9431242"/>
            <a:ext cx="2946674" cy="496258"/>
          </a:xfrm>
          <a:prstGeom prst="rect">
            <a:avLst/>
          </a:prstGeom>
        </p:spPr>
        <p:txBody>
          <a:bodyPr vert="horz" lIns="90783" tIns="45391" rIns="90783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B4D6F5-B0EF-43B8-A0CA-F4B4D75B41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12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587" cy="498579"/>
          </a:xfrm>
          <a:prstGeom prst="rect">
            <a:avLst/>
          </a:prstGeom>
        </p:spPr>
        <p:txBody>
          <a:bodyPr vert="horz" lIns="90774" tIns="45387" rIns="90774" bIns="453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918" y="5"/>
            <a:ext cx="2946674" cy="498579"/>
          </a:xfrm>
          <a:prstGeom prst="rect">
            <a:avLst/>
          </a:prstGeom>
        </p:spPr>
        <p:txBody>
          <a:bodyPr vert="horz" lIns="90774" tIns="45387" rIns="90774" bIns="453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12DB57-9996-42C1-B360-3E077DA16707}" type="datetimeFigureOut">
              <a:rPr lang="zh-TW" altLang="en-US"/>
              <a:pPr>
                <a:defRPr/>
              </a:pPr>
              <a:t>2023/12/25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4" tIns="45387" rIns="90774" bIns="4538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337" y="4716786"/>
            <a:ext cx="5439009" cy="4468646"/>
          </a:xfrm>
          <a:prstGeom prst="rect">
            <a:avLst/>
          </a:prstGeom>
        </p:spPr>
        <p:txBody>
          <a:bodyPr vert="horz" lIns="90774" tIns="45387" rIns="90774" bIns="45387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431242"/>
            <a:ext cx="2945587" cy="496258"/>
          </a:xfrm>
          <a:prstGeom prst="rect">
            <a:avLst/>
          </a:prstGeom>
        </p:spPr>
        <p:txBody>
          <a:bodyPr vert="horz" lIns="90774" tIns="45387" rIns="90774" bIns="453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918" y="9431242"/>
            <a:ext cx="2946674" cy="496258"/>
          </a:xfrm>
          <a:prstGeom prst="rect">
            <a:avLst/>
          </a:prstGeom>
        </p:spPr>
        <p:txBody>
          <a:bodyPr vert="horz" lIns="90774" tIns="45387" rIns="90774" bIns="453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07D8BD-40C8-407E-B1F1-4F9251E2EE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13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D8BD-40C8-407E-B1F1-4F9251E2EECF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21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D8BD-40C8-407E-B1F1-4F9251E2EECF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31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D8BD-40C8-407E-B1F1-4F9251E2EEC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9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D8BD-40C8-407E-B1F1-4F9251E2EECF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50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D8BD-40C8-407E-B1F1-4F9251E2EECF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62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28"/>
            <a:ext cx="58293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B6B0-293E-416A-BB76-41C1B30BE3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9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204797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9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4182-1125-4367-9460-15737404FC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12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DB34-8BF2-4C43-A057-CF8D590E7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20EE-A731-42AA-97D7-A406507A0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915A-5710-4007-A35C-328B988254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5_學生成就與職涯發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76429A73-7E2E-49ED-A8A4-EF494083BC13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58514" y="1143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學生成就與</a:t>
            </a:r>
            <a:endParaRPr lang="en-US" altLang="zh-TW" sz="1500" b="1" spc="38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500" b="1" spc="4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職涯發展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評鑑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7" descr="DSC_1027.JPG"/>
          <p:cNvPicPr>
            <a:picLocks/>
          </p:cNvPicPr>
          <p:nvPr userDrawn="1"/>
        </p:nvPicPr>
        <p:blipFill>
          <a:blip r:embed="rId2" cstate="print">
            <a:lum bright="57000" contrast="-70000"/>
          </a:blip>
          <a:stretch>
            <a:fillRect/>
          </a:stretch>
        </p:blipFill>
        <p:spPr>
          <a:xfrm>
            <a:off x="2973066" y="1789032"/>
            <a:ext cx="3750300" cy="332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k1114(透明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" y="4607728"/>
            <a:ext cx="162758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10" descr="DSC08851.JP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7"/>
            <a:ext cx="3643314" cy="3494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4968478" y="4612488"/>
            <a:ext cx="1889522" cy="468302"/>
            <a:chOff x="-167427" y="-12300"/>
            <a:chExt cx="2143140" cy="455183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12300"/>
              <a:ext cx="2143140" cy="455183"/>
              <a:chOff x="1696972" y="6195739"/>
              <a:chExt cx="2143140" cy="455183"/>
            </a:xfrm>
          </p:grpSpPr>
          <p:sp>
            <p:nvSpPr>
              <p:cNvPr id="8" name="矩形 16"/>
              <p:cNvSpPr/>
              <p:nvPr userDrawn="1"/>
            </p:nvSpPr>
            <p:spPr>
              <a:xfrm>
                <a:off x="2082062" y="6195739"/>
                <a:ext cx="1191261" cy="3589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  <p:sp>
            <p:nvSpPr>
              <p:cNvPr id="9" name="矩形 15"/>
              <p:cNvSpPr/>
              <p:nvPr userDrawn="1"/>
            </p:nvSpPr>
            <p:spPr>
              <a:xfrm>
                <a:off x="1696972" y="6404119"/>
                <a:ext cx="2143140" cy="2468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</p:grpSp>
        <p:cxnSp>
          <p:nvCxnSpPr>
            <p:cNvPr id="7" name="直線接點 21"/>
            <p:cNvCxnSpPr/>
            <p:nvPr userDrawn="1"/>
          </p:nvCxnSpPr>
          <p:spPr>
            <a:xfrm>
              <a:off x="58095" y="384646"/>
              <a:ext cx="1856849" cy="11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11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B3E3B23C-395E-4624-A5D4-3B632A321389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1" name="Picture 5" descr="title_0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"/>
            <a:ext cx="6858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2_課程規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9438E87D-DCA8-4AAC-93C7-522A6DAE5DFB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58514" y="1143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課程規劃、師資</a:t>
            </a:r>
            <a:endParaRPr lang="en-US" altLang="zh-TW" sz="1500" b="1" spc="38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結構與教師教學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3_教學品保與學生輔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5C64D677-5A22-4DEE-B846-9BD16E1F4C27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58514" y="1143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教學品保與</a:t>
            </a:r>
            <a:endParaRPr lang="en-US" altLang="zh-TW" sz="1500" b="1" spc="38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500" b="1" spc="4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學生輔導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4_專業發展與產學合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HospitalityManagement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F00DBE5-486E-4D3D-9855-757F3CFAB587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58514" y="1143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專業發展與</a:t>
            </a:r>
            <a:endParaRPr lang="en-US" altLang="zh-TW" sz="1500" b="1" spc="38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500" b="1" spc="4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產學合作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1_目標、 特色與系務發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16CDBB35-012A-4697-A185-06EC9F9E01C5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76634" y="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1650"/>
              </a:lnSpc>
              <a:spcBef>
                <a:spcPts val="0"/>
              </a:spcBef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目標、 特色</a:t>
            </a:r>
            <a:endParaRPr lang="en-US" altLang="zh-TW" sz="1500" b="1" spc="38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1650"/>
              </a:lnSpc>
              <a:spcBef>
                <a:spcPts val="0"/>
              </a:spcBef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與系務發展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3A51-8E27-4F03-BC92-C8AE1216A4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系之歷史沿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7"/>
            <a:ext cx="1607344" cy="492058"/>
            <a:chOff x="-167427" y="-64395"/>
            <a:chExt cx="2143140" cy="655710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6" name="矩形 15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新細明體" pitchFamily="18" charset="-120"/>
                  </a:rPr>
                  <a:t>Hospitality Management </a:t>
                </a:r>
                <a:endParaRPr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7" name="矩形 16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21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12"/>
          <p:cNvSpPr txBox="1"/>
          <p:nvPr userDrawn="1"/>
        </p:nvSpPr>
        <p:spPr>
          <a:xfrm>
            <a:off x="2786072" y="4768454"/>
            <a:ext cx="11787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D9C1C36E-5C4F-4C23-92B2-098240A247EC}" type="slidenum">
              <a:rPr lang="zh-TW" altLang="en-US">
                <a:latin typeface="Arial" pitchFamily="34" charset="0"/>
                <a:ea typeface="新細明體" pitchFamily="18" charset="-120"/>
              </a:rPr>
              <a:pPr algn="ctr">
                <a:defRPr/>
              </a:pPr>
              <a:t>‹#›</a:t>
            </a:fld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76634" y="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1650"/>
              </a:lnSpc>
              <a:spcBef>
                <a:spcPts val="0"/>
              </a:spcBef>
              <a:defRPr/>
            </a:pPr>
            <a:r>
              <a:rPr lang="zh-TW" altLang="en-US" sz="1500" b="1" spc="38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系歷史沿革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0" y="4869657"/>
            <a:ext cx="21717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5049441" y="4839891"/>
            <a:ext cx="16002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4587-DD75-4607-B56B-F04454E477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9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5"/>
            <a:ext cx="1607344" cy="653640"/>
            <a:chOff x="-167427" y="-64395"/>
            <a:chExt cx="2143140" cy="871032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871032"/>
              <a:chOff x="1696972" y="6143644"/>
              <a:chExt cx="2143140" cy="871032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553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Fancy" pitchFamily="2" charset="2"/>
                    <a:ea typeface="+mn-ea"/>
                  </a:rPr>
                  <a:t>Hospitality Management </a:t>
                </a:r>
                <a:endParaRPr kumimoji="0"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Fancy" pitchFamily="2" charset="2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42B40-5D95-4748-B188-E7ABAC83FAA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C4B3-CFFE-430A-B2A2-C5A22BE83D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6_自我改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714890"/>
            <a:ext cx="1301753" cy="428610"/>
          </a:xfrm>
          <a:prstGeom prst="rect">
            <a:avLst/>
          </a:prstGeom>
          <a:noFill/>
        </p:spPr>
      </p:pic>
      <p:grpSp>
        <p:nvGrpSpPr>
          <p:cNvPr id="2" name="群組 22"/>
          <p:cNvGrpSpPr/>
          <p:nvPr userDrawn="1"/>
        </p:nvGrpSpPr>
        <p:grpSpPr>
          <a:xfrm>
            <a:off x="5250647" y="4554161"/>
            <a:ext cx="1607355" cy="491926"/>
            <a:chOff x="-167427" y="-64395"/>
            <a:chExt cx="2143140" cy="655900"/>
          </a:xfrm>
        </p:grpSpPr>
        <p:grpSp>
          <p:nvGrpSpPr>
            <p:cNvPr id="3" name="群組 14"/>
            <p:cNvGrpSpPr/>
            <p:nvPr userDrawn="1"/>
          </p:nvGrpSpPr>
          <p:grpSpPr>
            <a:xfrm>
              <a:off x="-167427" y="-64395"/>
              <a:ext cx="2143140" cy="655900"/>
              <a:chOff x="1696972" y="6143644"/>
              <a:chExt cx="2143140" cy="655900"/>
            </a:xfrm>
          </p:grpSpPr>
          <p:sp>
            <p:nvSpPr>
              <p:cNvPr id="16" name="矩形 15"/>
              <p:cNvSpPr/>
              <p:nvPr userDrawn="1"/>
            </p:nvSpPr>
            <p:spPr>
              <a:xfrm>
                <a:off x="1696972" y="6460990"/>
                <a:ext cx="214314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05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Hospitality Management </a:t>
                </a:r>
                <a:endParaRPr lang="zh-TW" altLang="en-US" sz="1050" b="0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矩形 16"/>
              <p:cNvSpPr/>
              <p:nvPr userDrawn="1"/>
            </p:nvSpPr>
            <p:spPr>
              <a:xfrm>
                <a:off x="1977844" y="6143644"/>
                <a:ext cx="1246496" cy="4924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TW" altLang="en-US" sz="180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  <a:endParaRPr lang="zh-TW" altLang="en-US" sz="750" b="0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華康仿宋體W2" pitchFamily="49" charset="-120"/>
                  <a:ea typeface="華康仿宋體W2" pitchFamily="49" charset="-120"/>
                </a:endParaRPr>
              </a:p>
            </p:txBody>
          </p:sp>
        </p:grpSp>
        <p:cxnSp>
          <p:nvCxnSpPr>
            <p:cNvPr id="22" name="直線接點 21"/>
            <p:cNvCxnSpPr/>
            <p:nvPr userDrawn="1"/>
          </p:nvCxnSpPr>
          <p:spPr>
            <a:xfrm>
              <a:off x="0" y="500042"/>
              <a:ext cx="18573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 userDrawn="1"/>
        </p:nvSpPr>
        <p:spPr>
          <a:xfrm>
            <a:off x="2786060" y="4768469"/>
            <a:ext cx="11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147B35-C0F8-4686-A4A7-C146D1DE59F4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5258514" y="11430"/>
            <a:ext cx="1566000" cy="51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500" b="1" spc="38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自我改善</a:t>
            </a:r>
            <a:endParaRPr lang="zh-TW" altLang="en-US" sz="1500" b="1" spc="4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714890"/>
            <a:ext cx="1301753" cy="428610"/>
          </a:xfrm>
          <a:prstGeom prst="rect">
            <a:avLst/>
          </a:prstGeom>
          <a:noFill/>
        </p:spPr>
      </p:pic>
      <p:grpSp>
        <p:nvGrpSpPr>
          <p:cNvPr id="2" name="群組 22"/>
          <p:cNvGrpSpPr/>
          <p:nvPr userDrawn="1"/>
        </p:nvGrpSpPr>
        <p:grpSpPr>
          <a:xfrm>
            <a:off x="5250647" y="4554161"/>
            <a:ext cx="1607355" cy="491926"/>
            <a:chOff x="-167427" y="-64395"/>
            <a:chExt cx="2143140" cy="655900"/>
          </a:xfrm>
        </p:grpSpPr>
        <p:grpSp>
          <p:nvGrpSpPr>
            <p:cNvPr id="3" name="群組 14"/>
            <p:cNvGrpSpPr/>
            <p:nvPr userDrawn="1"/>
          </p:nvGrpSpPr>
          <p:grpSpPr>
            <a:xfrm>
              <a:off x="-167427" y="-64395"/>
              <a:ext cx="2143140" cy="655900"/>
              <a:chOff x="1696972" y="6143644"/>
              <a:chExt cx="2143140" cy="655900"/>
            </a:xfrm>
          </p:grpSpPr>
          <p:sp>
            <p:nvSpPr>
              <p:cNvPr id="16" name="矩形 15"/>
              <p:cNvSpPr/>
              <p:nvPr userDrawn="1"/>
            </p:nvSpPr>
            <p:spPr>
              <a:xfrm>
                <a:off x="1696972" y="6460990"/>
                <a:ext cx="214314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05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Hospitality Management </a:t>
                </a:r>
                <a:endParaRPr lang="zh-TW" altLang="en-US" sz="1050" b="0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矩形 16"/>
              <p:cNvSpPr/>
              <p:nvPr userDrawn="1"/>
            </p:nvSpPr>
            <p:spPr>
              <a:xfrm>
                <a:off x="1977844" y="6143644"/>
                <a:ext cx="1246496" cy="4924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TW" altLang="en-US" sz="180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lang="zh-TW" altLang="en-US" sz="750" b="0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  <a:endParaRPr lang="zh-TW" altLang="en-US" sz="750" b="0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華康仿宋體W2" pitchFamily="49" charset="-120"/>
                  <a:ea typeface="華康仿宋體W2" pitchFamily="49" charset="-120"/>
                </a:endParaRPr>
              </a:p>
            </p:txBody>
          </p:sp>
        </p:grpSp>
        <p:cxnSp>
          <p:nvCxnSpPr>
            <p:cNvPr id="22" name="直線接點 21"/>
            <p:cNvCxnSpPr/>
            <p:nvPr userDrawn="1"/>
          </p:nvCxnSpPr>
          <p:spPr>
            <a:xfrm>
              <a:off x="0" y="500042"/>
              <a:ext cx="18573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 userDrawn="1"/>
        </p:nvSpPr>
        <p:spPr>
          <a:xfrm>
            <a:off x="2786060" y="4768469"/>
            <a:ext cx="11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147B35-C0F8-4686-A4A7-C146D1DE59F4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0" y="0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algn="l" defTabSz="685783" rtl="0" eaLnBrk="1" latinLnBrk="0" hangingPunct="1"/>
            <a:r>
              <a:rPr lang="en-US" altLang="zh-TW" sz="2100" b="1" kern="1200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6-2</a:t>
            </a:r>
            <a:r>
              <a:rPr lang="zh-TW" altLang="en-US" sz="2100" b="1" kern="1200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lang="zh-TW" altLang="zh-TW" sz="2100" b="1" kern="1200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系持續改善及提升品質之作法</a:t>
            </a:r>
            <a:endParaRPr lang="zh-TW" altLang="en-US" sz="2100" b="1" kern="1200" cap="none" spc="38" dirty="0" smtClean="0">
              <a:ln w="11430"/>
              <a:solidFill>
                <a:srgbClr val="1115A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714882"/>
            <a:ext cx="130135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6"/>
            <a:ext cx="1607344" cy="492060"/>
            <a:chOff x="-167427" y="-64395"/>
            <a:chExt cx="2143140" cy="655709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9"/>
              <a:chOff x="1696972" y="6143644"/>
              <a:chExt cx="2143140" cy="655709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696972" y="6460990"/>
                <a:ext cx="2143140" cy="3383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+mn-ea"/>
                  </a:rPr>
                  <a:t>Hospitality Management </a:t>
                </a:r>
                <a:endParaRPr kumimoji="0"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+mn-ea"/>
                </a:endParaRPr>
              </a:p>
            </p:txBody>
          </p:sp>
          <p:sp>
            <p:nvSpPr>
              <p:cNvPr id="7" name="矩形 6"/>
              <p:cNvSpPr/>
              <p:nvPr userDrawn="1"/>
            </p:nvSpPr>
            <p:spPr>
              <a:xfrm>
                <a:off x="1977838" y="6143644"/>
                <a:ext cx="1246505" cy="4921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4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/>
          <p:cNvSpPr txBox="1">
            <a:spLocks noChangeArrowheads="1"/>
          </p:cNvSpPr>
          <p:nvPr userDrawn="1"/>
        </p:nvSpPr>
        <p:spPr bwMode="auto">
          <a:xfrm>
            <a:off x="2786073" y="4768454"/>
            <a:ext cx="1178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40BC7F11-BEE7-432B-8C03-2451E5D14B65}" type="slidenum">
              <a:rPr kumimoji="0" lang="zh-TW" altLang="en-US" smtClean="0">
                <a:latin typeface="Times New Roman" pitchFamily="18" charset="0"/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0" lang="zh-TW" altLang="en-US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 userDrawn="1"/>
        </p:nvSpPr>
        <p:spPr bwMode="auto">
          <a:xfrm>
            <a:off x="0" y="2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100" b="1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5-1</a:t>
            </a:r>
            <a:r>
              <a:rPr kumimoji="0" lang="zh-TW" altLang="zh-TW" sz="2100" b="1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學生學習成效與發展符合系所教育目標與特色</a:t>
            </a:r>
            <a:endParaRPr kumimoji="0" lang="zh-TW" altLang="en-US" sz="2100" b="1" cap="none" spc="38" dirty="0" smtClean="0">
              <a:ln w="11430"/>
              <a:solidFill>
                <a:srgbClr val="1115A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58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714882"/>
            <a:ext cx="130135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5250663" y="4554146"/>
            <a:ext cx="1607344" cy="492060"/>
            <a:chOff x="-167427" y="-64395"/>
            <a:chExt cx="2143140" cy="655709"/>
          </a:xfrm>
        </p:grpSpPr>
        <p:grpSp>
          <p:nvGrpSpPr>
            <p:cNvPr id="4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9"/>
              <a:chOff x="1696972" y="6143644"/>
              <a:chExt cx="2143140" cy="655709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696972" y="6460990"/>
                <a:ext cx="2143140" cy="3383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+mj-lt"/>
                    <a:ea typeface="+mn-ea"/>
                  </a:rPr>
                  <a:t>Hospitality Management </a:t>
                </a:r>
                <a:endParaRPr kumimoji="0" lang="zh-TW" altLang="en-US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+mj-lt"/>
                  <a:ea typeface="+mn-ea"/>
                </a:endParaRPr>
              </a:p>
            </p:txBody>
          </p:sp>
          <p:sp>
            <p:nvSpPr>
              <p:cNvPr id="7" name="矩形 6"/>
              <p:cNvSpPr/>
              <p:nvPr userDrawn="1"/>
            </p:nvSpPr>
            <p:spPr>
              <a:xfrm>
                <a:off x="1977838" y="6143644"/>
                <a:ext cx="1246505" cy="4921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5" name="直線接點 4"/>
            <p:cNvCxnSpPr/>
            <p:nvPr userDrawn="1"/>
          </p:nvCxnSpPr>
          <p:spPr>
            <a:xfrm>
              <a:off x="-738" y="500437"/>
              <a:ext cx="1857388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/>
          <p:cNvSpPr txBox="1">
            <a:spLocks noChangeArrowheads="1"/>
          </p:cNvSpPr>
          <p:nvPr userDrawn="1"/>
        </p:nvSpPr>
        <p:spPr bwMode="auto">
          <a:xfrm>
            <a:off x="2786073" y="4768454"/>
            <a:ext cx="1178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D2D7F595-D5E8-4482-863E-758530EF20C9}" type="slidenum">
              <a:rPr kumimoji="0" lang="zh-TW" altLang="en-US" smtClean="0">
                <a:latin typeface="Times New Roman" pitchFamily="18" charset="0"/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0" lang="zh-TW" altLang="en-US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 userDrawn="1"/>
        </p:nvSpPr>
        <p:spPr bwMode="auto">
          <a:xfrm>
            <a:off x="0" y="1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100" b="1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5-2</a:t>
            </a:r>
            <a:r>
              <a:rPr kumimoji="0" lang="zh-TW" altLang="zh-TW" sz="2100" b="1" cap="none" spc="38" dirty="0" smtClean="0">
                <a:ln w="11430"/>
                <a:solidFill>
                  <a:srgbClr val="1115A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提升學生就業力之規劃措施</a:t>
            </a:r>
            <a:endParaRPr kumimoji="0" lang="zh-TW" altLang="en-US" sz="2100" b="1" cap="none" spc="38" dirty="0" smtClean="0">
              <a:ln w="11430"/>
              <a:solidFill>
                <a:srgbClr val="1115A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1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DF36-AF3F-4EE9-B724-0183BDF225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5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6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5"/>
            <a:ext cx="1607344" cy="653640"/>
            <a:chOff x="-167427" y="-64395"/>
            <a:chExt cx="2143140" cy="871032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871032"/>
              <a:chOff x="1696972" y="6143644"/>
              <a:chExt cx="2143140" cy="871032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553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Fancy" pitchFamily="2" charset="2"/>
                    <a:ea typeface="標楷體"/>
                  </a:rPr>
                  <a:t>Hospitality Management </a:t>
                </a:r>
                <a:endParaRPr kumimoji="0" lang="zh-TW" altLang="en-US" sz="1050" b="1" dirty="0">
                  <a:ln w="12700">
                    <a:solidFill>
                      <a:srgbClr val="B13F9A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Fancy" pitchFamily="2" charset="2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7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6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7"/>
            <a:ext cx="1607344" cy="492058"/>
            <a:chOff x="-167427" y="-64395"/>
            <a:chExt cx="2143140" cy="655710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DilleniaUPC" panose="02020603050405020304" pitchFamily="18" charset="-34"/>
                    <a:ea typeface="標楷體"/>
                  </a:rPr>
                  <a:t>Hospitality Management </a:t>
                </a:r>
                <a:endParaRPr kumimoji="0" lang="zh-TW" altLang="en-US" sz="1050" b="1" dirty="0">
                  <a:ln w="12700">
                    <a:solidFill>
                      <a:srgbClr val="B13F9A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DilleniaUPC" panose="02020603050405020304" pitchFamily="18" charset="-34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4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467-0FD1-4093-A344-9F64F17432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6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7"/>
            <a:ext cx="1607344" cy="492058"/>
            <a:chOff x="-167427" y="-64395"/>
            <a:chExt cx="2143140" cy="655710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DilleniaUPC" panose="02020603050405020304" pitchFamily="18" charset="-34"/>
                    <a:ea typeface="標楷體"/>
                  </a:rPr>
                  <a:t>Hospitality Management </a:t>
                </a:r>
                <a:endParaRPr kumimoji="0" lang="zh-TW" altLang="en-US" sz="1050" b="1" dirty="0">
                  <a:ln w="12700">
                    <a:solidFill>
                      <a:srgbClr val="B13F9A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DilleniaUPC" panose="02020603050405020304" pitchFamily="18" charset="-34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6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6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7"/>
            <a:ext cx="1607344" cy="492058"/>
            <a:chOff x="-167427" y="-64395"/>
            <a:chExt cx="2143140" cy="655710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DilleniaUPC" panose="02020603050405020304" pitchFamily="18" charset="-34"/>
                    <a:ea typeface="標楷體"/>
                  </a:rPr>
                  <a:t>Hospitality Management </a:t>
                </a:r>
                <a:endParaRPr kumimoji="0" lang="zh-TW" altLang="en-US" sz="1050" b="1" dirty="0">
                  <a:ln w="12700">
                    <a:solidFill>
                      <a:srgbClr val="B13F9A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DilleniaUPC" panose="02020603050405020304" pitchFamily="18" charset="-34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3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2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7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6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9" y="7"/>
            <a:ext cx="1607344" cy="492058"/>
            <a:chOff x="-167427" y="-64395"/>
            <a:chExt cx="2143140" cy="655710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10"/>
              <a:chOff x="1696972" y="6143644"/>
              <a:chExt cx="2143140" cy="655710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9"/>
                <a:ext cx="2143140" cy="338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DilleniaUPC" panose="02020603050405020304" pitchFamily="18" charset="-34"/>
                    <a:ea typeface="標楷體"/>
                  </a:rPr>
                  <a:t>Hospitality Management </a:t>
                </a:r>
                <a:endParaRPr kumimoji="0" lang="zh-TW" altLang="en-US" sz="1050" b="1" dirty="0">
                  <a:ln w="12700">
                    <a:solidFill>
                      <a:srgbClr val="B13F9A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DilleniaUPC" panose="02020603050405020304" pitchFamily="18" charset="-34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b="1" dirty="0">
                    <a:ln w="12700">
                      <a:solidFill>
                        <a:srgbClr val="B13F9A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 sz="3300" b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zh-TW" altLang="en-US" sz="3300" b="1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2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4"/>
            <a:ext cx="1607344" cy="653641"/>
            <a:chOff x="-167427" y="-64395"/>
            <a:chExt cx="2143140" cy="871032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871032"/>
              <a:chOff x="1696972" y="6143644"/>
              <a:chExt cx="2143140" cy="871032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90"/>
                <a:ext cx="2143140" cy="5536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Fancy" pitchFamily="2" charset="2"/>
                    <a:ea typeface="標楷體"/>
                  </a:rPr>
                  <a:t>Hospitality Management </a:t>
                </a:r>
                <a:endParaRPr kumimoji="0" lang="zh-TW" altLang="en-US" sz="105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Fancy" pitchFamily="2" charset="2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1CF2-8815-4405-A852-39BEC5D48A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2A30-A744-4FD0-9002-A1DAECE8989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4"/>
            <a:ext cx="1607344" cy="653641"/>
            <a:chOff x="-167427" y="-64395"/>
            <a:chExt cx="2143140" cy="871032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871032"/>
              <a:chOff x="1696972" y="6143644"/>
              <a:chExt cx="2143140" cy="871032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90"/>
                <a:ext cx="2143140" cy="5536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Fancy" pitchFamily="2" charset="2"/>
                    <a:ea typeface="標楷體"/>
                  </a:rPr>
                  <a:t>Hospitality Management </a:t>
                </a:r>
                <a:endParaRPr kumimoji="0" lang="zh-TW" altLang="en-US" sz="105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Fancy" pitchFamily="2" charset="2"/>
                  <a:ea typeface="標楷體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prstClr val="black"/>
                    </a:solidFill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1CF2-8815-4405-A852-39BEC5D48A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2A30-A744-4FD0-9002-A1DAECE8989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DD7F-963F-4812-9F96-0D4D19907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7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7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98F0-5707-4B7E-A137-AD9905B255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159C-2516-45E7-874C-A9549D233E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5069681" y="4836321"/>
            <a:ext cx="16002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9B5A-79EE-4332-B058-D48B0917BF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k1114(透明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0"/>
            <a:ext cx="130135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DSC0885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5"/>
            <a:ext cx="1228886" cy="117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_102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25143" y="3963600"/>
            <a:ext cx="1332860" cy="11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22"/>
          <p:cNvGrpSpPr>
            <a:grpSpLocks/>
          </p:cNvGrpSpPr>
          <p:nvPr userDrawn="1"/>
        </p:nvGrpSpPr>
        <p:grpSpPr bwMode="auto">
          <a:xfrm>
            <a:off x="5318523" y="5"/>
            <a:ext cx="1607344" cy="492057"/>
            <a:chOff x="-167427" y="-64395"/>
            <a:chExt cx="2143140" cy="655708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-167427" y="-64395"/>
              <a:ext cx="2143140" cy="655708"/>
              <a:chOff x="1696972" y="6143644"/>
              <a:chExt cx="2143140" cy="655708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1696972" y="6460988"/>
                <a:ext cx="2143140" cy="338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050" baseline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DilleniaUPC" panose="02020603050405020304" pitchFamily="18" charset="-34"/>
                    <a:ea typeface="+mn-ea"/>
                  </a:rPr>
                  <a:t>Hospitality Management </a:t>
                </a:r>
                <a:endParaRPr kumimoji="0" lang="zh-TW" altLang="en-US" sz="1050" baseline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DilleniaUPC" panose="02020603050405020304" pitchFamily="18" charset="-34"/>
                  <a:ea typeface="+mn-ea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1977838" y="6143644"/>
                <a:ext cx="1246505" cy="492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餐旅</a:t>
                </a:r>
                <a:r>
                  <a:rPr kumimoji="0" lang="zh-TW" altLang="en-US" sz="75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latin typeface="華康仿宋體W2" pitchFamily="49" charset="-120"/>
                    <a:ea typeface="華康仿宋體W2" pitchFamily="49" charset="-120"/>
                  </a:rPr>
                  <a:t>管理系</a:t>
                </a:r>
              </a:p>
            </p:txBody>
          </p:sp>
        </p:grpSp>
        <p:cxnSp>
          <p:nvCxnSpPr>
            <p:cNvPr id="7" name="直線接點 6"/>
            <p:cNvCxnSpPr/>
            <p:nvPr userDrawn="1"/>
          </p:nvCxnSpPr>
          <p:spPr>
            <a:xfrm>
              <a:off x="-739" y="500437"/>
              <a:ext cx="18573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CD3-6BA0-4429-81B0-796205F79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B99-D5C8-4823-AEA7-25AF0C6D7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8F2E-F61F-4D15-BFE3-35081BD92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DF36-AF3F-4EE9-B724-0183BDF225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圖片 16" descr="(圖2)簡報底圖.jpg"/>
          <p:cNvPicPr>
            <a:picLocks/>
          </p:cNvPicPr>
          <p:nvPr userDrawn="1"/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9" y="1"/>
            <a:ext cx="6836569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346348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5053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4869657"/>
            <a:ext cx="21717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900" dirty="0">
                <a:solidFill>
                  <a:srgbClr val="898989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049441" y="483989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0607BC-5A22-4E35-A58E-B693956FE0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7" name="群組 22"/>
          <p:cNvGrpSpPr>
            <a:grpSpLocks/>
          </p:cNvGrpSpPr>
          <p:nvPr userDrawn="1"/>
        </p:nvGrpSpPr>
        <p:grpSpPr bwMode="auto">
          <a:xfrm>
            <a:off x="5369628" y="6"/>
            <a:ext cx="1431000" cy="406391"/>
            <a:chOff x="-99286" y="-64395"/>
            <a:chExt cx="1908013" cy="541550"/>
          </a:xfrm>
        </p:grpSpPr>
        <p:sp>
          <p:nvSpPr>
            <p:cNvPr id="18" name="矩形 17"/>
            <p:cNvSpPr/>
            <p:nvPr userDrawn="1"/>
          </p:nvSpPr>
          <p:spPr bwMode="auto">
            <a:xfrm>
              <a:off x="113442" y="-64395"/>
              <a:ext cx="1246504" cy="4921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華康仿宋體W2" pitchFamily="49" charset="-120"/>
                  <a:ea typeface="華康仿宋體W2" pitchFamily="49" charset="-120"/>
                </a:rPr>
                <a:t>餐旅</a:t>
              </a:r>
              <a:r>
                <a:rPr kumimoji="0" lang="zh-TW" altLang="en-US" sz="7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華康仿宋體W2" pitchFamily="49" charset="-120"/>
                  <a:ea typeface="華康仿宋體W2" pitchFamily="49" charset="-120"/>
                </a:rPr>
                <a:t>管理系</a:t>
              </a:r>
            </a:p>
          </p:txBody>
        </p:sp>
        <p:cxnSp>
          <p:nvCxnSpPr>
            <p:cNvPr id="19" name="直線接點 18"/>
            <p:cNvCxnSpPr/>
            <p:nvPr userDrawn="1"/>
          </p:nvCxnSpPr>
          <p:spPr>
            <a:xfrm>
              <a:off x="-99286" y="475568"/>
              <a:ext cx="1908013" cy="158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 userDrawn="1"/>
        </p:nvSpPr>
        <p:spPr>
          <a:xfrm>
            <a:off x="5273788" y="365930"/>
            <a:ext cx="167065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75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 </a:t>
            </a:r>
            <a:r>
              <a:rPr kumimoji="0" lang="en-US" altLang="zh-TW" sz="75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Culinary Arts and Hotel Management</a:t>
            </a:r>
            <a:r>
              <a:rPr kumimoji="1" lang="en-US" altLang="zh-TW" sz="75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​</a:t>
            </a:r>
            <a:endParaRPr lang="zh-TW" altLang="en-US" sz="7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704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03" r:id="rId21"/>
    <p:sldLayoutId id="2147483712" r:id="rId22"/>
    <p:sldLayoutId id="2147483713" r:id="rId23"/>
    <p:sldLayoutId id="2147483718" r:id="rId24"/>
    <p:sldLayoutId id="2147483720" r:id="rId25"/>
    <p:sldLayoutId id="2147483723" r:id="rId26"/>
    <p:sldLayoutId id="2147483737" r:id="rId27"/>
    <p:sldLayoutId id="2147483750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  <p:sldLayoutId id="2147483789" r:id="rId64"/>
    <p:sldLayoutId id="2147483790" r:id="rId65"/>
    <p:sldLayoutId id="2147483791" r:id="rId66"/>
    <p:sldLayoutId id="2147483792" r:id="rId67"/>
    <p:sldLayoutId id="2147483793" r:id="rId68"/>
    <p:sldLayoutId id="2147483794" r:id="rId69"/>
    <p:sldLayoutId id="2147483795" r:id="rId70"/>
    <p:sldLayoutId id="2147483796" r:id="rId71"/>
    <p:sldLayoutId id="2147483797" r:id="rId72"/>
    <p:sldLayoutId id="2147483798" r:id="rId73"/>
    <p:sldLayoutId id="2147483799" r:id="rId74"/>
    <p:sldLayoutId id="2147483800" r:id="rId7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342892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783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675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566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.gov.tw/1607/28162/28166/28218/28220/3290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media=print&amp;pcode=N00300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L006000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pa.gov.tw/ch/app/artwebsite/view?module=artwebsite&amp;id=1061&amp;serno=25d5dae3-2a7d-40ea-8016-e567912ac57c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file:///C:\Documents%20and%20Settings\HOME\Local%20Settings\Temporary%20Internet%20Files\Content.IE5\J03RNY6O\&#19968;&#21477;&#35441;&#65292;&#22825;&#25165;&#35722;&#30333;&#30305;&#65307;&#19968;&#21477;&#35441;&#65292;&#30333;&#30305;&#35722;&#22825;&#25165;.wmv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885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34635" y="671628"/>
            <a:ext cx="2881845" cy="2764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_1027.JPG"/>
          <p:cNvPicPr>
            <a:picLocks noChangeAspect="1"/>
          </p:cNvPicPr>
          <p:nvPr/>
        </p:nvPicPr>
        <p:blipFill>
          <a:blip r:embed="rId3" cstate="print">
            <a:lum bright="58000" contrast="-70000"/>
          </a:blip>
          <a:stretch>
            <a:fillRect/>
          </a:stretch>
        </p:blipFill>
        <p:spPr>
          <a:xfrm>
            <a:off x="4027122" y="1653648"/>
            <a:ext cx="2830878" cy="248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DDF36-AF3F-4EE9-B724-0183BDF22590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40259"/>
              </p:ext>
            </p:extLst>
          </p:nvPr>
        </p:nvGraphicFramePr>
        <p:xfrm>
          <a:off x="44624" y="-39299"/>
          <a:ext cx="6813375" cy="48503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71125">
                  <a:extLst>
                    <a:ext uri="{9D8B030D-6E8A-4147-A177-3AD203B41FA5}">
                      <a16:colId xmlns:a16="http://schemas.microsoft.com/office/drawing/2014/main" val="1836678236"/>
                    </a:ext>
                  </a:extLst>
                </a:gridCol>
                <a:gridCol w="1207102">
                  <a:extLst>
                    <a:ext uri="{9D8B030D-6E8A-4147-A177-3AD203B41FA5}">
                      <a16:colId xmlns:a16="http://schemas.microsoft.com/office/drawing/2014/main" val="1401198167"/>
                    </a:ext>
                  </a:extLst>
                </a:gridCol>
                <a:gridCol w="3335148">
                  <a:extLst>
                    <a:ext uri="{9D8B030D-6E8A-4147-A177-3AD203B41FA5}">
                      <a16:colId xmlns:a16="http://schemas.microsoft.com/office/drawing/2014/main" val="1653378911"/>
                    </a:ext>
                  </a:extLst>
                </a:gridCol>
              </a:tblGrid>
              <a:tr h="1674945">
                <a:tc gridSpan="3">
                  <a:txBody>
                    <a:bodyPr/>
                    <a:lstStyle/>
                    <a:p>
                      <a:pPr indent="1270" algn="ctr">
                        <a:lnSpc>
                          <a:spcPts val="22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en-US" altLang="zh-TW" sz="2200" b="0" spc="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1270" algn="ctr">
                        <a:lnSpc>
                          <a:spcPts val="22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zh-TW" sz="22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</a:t>
                      </a:r>
                      <a:r>
                        <a:rPr lang="zh-TW" sz="2200" b="1" spc="1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旅管理系第</a:t>
                      </a:r>
                      <a:r>
                        <a:rPr lang="en-US" sz="22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200" b="1" kern="1200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sz="2200" b="1" kern="1200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屆</a:t>
                      </a:r>
                      <a:r>
                        <a:rPr lang="zh-TW" sz="2200" b="1" kern="1200" spc="1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校外</a:t>
                      </a:r>
                      <a:r>
                        <a:rPr lang="zh-TW" sz="2200" b="1" kern="1200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實習行</a:t>
                      </a:r>
                      <a:r>
                        <a:rPr lang="zh-TW" sz="2200" b="1" kern="1200" spc="1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前說明</a:t>
                      </a:r>
                      <a:r>
                        <a:rPr lang="zh-TW" sz="2200" b="1" kern="1200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</a:t>
                      </a:r>
                      <a:endParaRPr lang="en-US" altLang="zh-TW" sz="2200" b="1" kern="1200" spc="10" dirty="0" smtClean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indent="1270" algn="ctr">
                        <a:lnSpc>
                          <a:spcPts val="22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en-US" altLang="zh-TW" sz="2200" b="1" dirty="0" smtClean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1270" algn="l">
                        <a:lnSpc>
                          <a:spcPts val="22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200" b="1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主持人：</a:t>
                      </a:r>
                      <a:r>
                        <a:rPr lang="zh-TW" altLang="en-US" sz="2200" b="1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葉佳山老師</a:t>
                      </a:r>
                      <a:endParaRPr lang="zh-TW" sz="2200" b="1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669644"/>
                  </a:ext>
                </a:extLst>
              </a:tr>
              <a:tr h="506793">
                <a:tc gridSpan="2">
                  <a:txBody>
                    <a:bodyPr/>
                    <a:lstStyle/>
                    <a:p>
                      <a:pPr marL="221615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25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  <a:r>
                        <a:rPr lang="zh-TW" sz="2000" b="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日期：</a:t>
                      </a:r>
                      <a:r>
                        <a:rPr lang="en-US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</a:t>
                      </a:r>
                      <a:r>
                        <a:rPr lang="en-US" altLang="zh-TW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/12/2</a:t>
                      </a:r>
                      <a:r>
                        <a:rPr lang="en-US" altLang="zh-TW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0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r>
                        <a:rPr lang="zh-TW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國際會議廳</a:t>
                      </a:r>
                      <a:r>
                        <a:rPr lang="en-US" altLang="zh-TW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LB206</a:t>
                      </a:r>
                      <a:endParaRPr lang="zh-TW" sz="20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045620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pPr marL="92075" indent="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25" dirty="0" err="1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sz="2200" b="1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9685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25" dirty="0" err="1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活動流程</a:t>
                      </a:r>
                      <a:endParaRPr lang="zh-TW" sz="2200" b="1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27849"/>
                  </a:ext>
                </a:extLst>
              </a:tr>
              <a:tr h="506931">
                <a:tc>
                  <a:txBody>
                    <a:bodyPr/>
                    <a:lstStyle/>
                    <a:p>
                      <a:pPr marL="92075" indent="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0~</a:t>
                      </a: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12:10</a:t>
                      </a:r>
                      <a:endParaRPr lang="zh-TW" sz="22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1000"/>
                        </a:spcAft>
                      </a:pPr>
                      <a:r>
                        <a:rPr lang="en-US" sz="2200" b="0" spc="1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r>
                        <a:rPr lang="en-US" sz="2200" b="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sz="2200" b="0" spc="1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就座完</a:t>
                      </a:r>
                      <a:r>
                        <a:rPr lang="en-US" sz="2200" b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</a:t>
                      </a:r>
                      <a:endParaRPr lang="zh-TW" sz="22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76591"/>
                  </a:ext>
                </a:extLst>
              </a:tr>
              <a:tr h="846769">
                <a:tc>
                  <a:txBody>
                    <a:bodyPr/>
                    <a:lstStyle/>
                    <a:p>
                      <a:pPr marL="92075" indent="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200" b="0" spc="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2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1000"/>
                        </a:spcAft>
                      </a:pPr>
                      <a:r>
                        <a:rPr lang="zh-TW" sz="2200" b="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主任與老師對同學的</a:t>
                      </a:r>
                      <a:r>
                        <a:rPr lang="zh-TW" sz="2200" b="0" spc="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叮嚀</a:t>
                      </a:r>
                      <a:endParaRPr lang="en-US" altLang="zh-TW" sz="2200" b="0" spc="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spc="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TW" sz="2200" b="0" spc="1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校外實習行前說明</a:t>
                      </a:r>
                      <a:endParaRPr lang="zh-TW" sz="22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73497"/>
                  </a:ext>
                </a:extLst>
              </a:tr>
              <a:tr h="799179">
                <a:tc gridSpan="3">
                  <a:txBody>
                    <a:bodyPr/>
                    <a:lstStyle/>
                    <a:p>
                      <a:pPr marL="182563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全體</a:t>
                      </a:r>
                      <a:r>
                        <a:rPr lang="zh-TW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同學皆</a:t>
                      </a:r>
                      <a:r>
                        <a:rPr lang="zh-TW" altLang="en-US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</a:t>
                      </a:r>
                      <a:r>
                        <a:rPr lang="zh-TW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出席</a:t>
                      </a:r>
                      <a:r>
                        <a:rPr lang="en-US" altLang="zh-TW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包含國外實習</a:t>
                      </a:r>
                      <a:r>
                        <a:rPr lang="en-US" altLang="zh-TW" sz="2000" b="1" spc="10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4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實習相關辦法、法規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16" y="1131590"/>
            <a:ext cx="6172200" cy="3394472"/>
          </a:xfrm>
        </p:spPr>
        <p:txBody>
          <a:bodyPr/>
          <a:lstStyle/>
          <a:p>
            <a:pPr marL="182563" indent="-182563" algn="just">
              <a:lnSpc>
                <a:spcPts val="36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實習合約要求，且經實習單位工作評分、訪視成績、實習報告之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給分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以上及格分數者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，即為完成實習課程；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成績不及格者，視為未完成實習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，視同成績不及格，需延後畢業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 algn="just">
              <a:lnSpc>
                <a:spcPts val="3600"/>
              </a:lnSpc>
            </a:pP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企業退訓或自行離職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需依獎懲辦法處理及該學期成績不及格</a:t>
            </a:r>
            <a:r>
              <a:rPr lang="zh-TW" altLang="en-US" sz="2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5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5069681" y="4270178"/>
            <a:ext cx="1600200" cy="205383"/>
          </a:xfrm>
        </p:spPr>
        <p:txBody>
          <a:bodyPr/>
          <a:lstStyle/>
          <a:p>
            <a:pPr>
              <a:defRPr/>
            </a:pPr>
            <a:fld id="{D3ADDF36-AF3F-4EE9-B724-0183BDF22590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5" name="標題 1"/>
          <p:cNvSpPr>
            <a:spLocks/>
          </p:cNvSpPr>
          <p:nvPr/>
        </p:nvSpPr>
        <p:spPr bwMode="auto">
          <a:xfrm>
            <a:off x="260648" y="1203598"/>
            <a:ext cx="640923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實習訪</a:t>
            </a:r>
            <a:r>
              <a:rPr kumimoji="0"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endParaRPr kumimoji="0" lang="en-US" altLang="zh-TW" sz="6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</a:p>
        </p:txBody>
      </p:sp>
    </p:spTree>
    <p:extLst>
      <p:ext uri="{BB962C8B-B14F-4D97-AF65-F5344CB8AC3E}">
        <p14:creationId xmlns:p14="http://schemas.microsoft.com/office/powerpoint/2010/main" val="24448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944652745"/>
              </p:ext>
            </p:extLst>
          </p:nvPr>
        </p:nvGraphicFramePr>
        <p:xfrm>
          <a:off x="189000" y="519891"/>
          <a:ext cx="64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770875397"/>
              </p:ext>
            </p:extLst>
          </p:nvPr>
        </p:nvGraphicFramePr>
        <p:xfrm>
          <a:off x="189000" y="2631926"/>
          <a:ext cx="6460641" cy="210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52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592231132"/>
              </p:ext>
            </p:extLst>
          </p:nvPr>
        </p:nvGraphicFramePr>
        <p:xfrm>
          <a:off x="194519" y="555526"/>
          <a:ext cx="64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13516445"/>
              </p:ext>
            </p:extLst>
          </p:nvPr>
        </p:nvGraphicFramePr>
        <p:xfrm>
          <a:off x="189000" y="2571750"/>
          <a:ext cx="6480000" cy="183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73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194268032"/>
              </p:ext>
            </p:extLst>
          </p:nvPr>
        </p:nvGraphicFramePr>
        <p:xfrm>
          <a:off x="189000" y="519891"/>
          <a:ext cx="64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34733355"/>
              </p:ext>
            </p:extLst>
          </p:nvPr>
        </p:nvGraphicFramePr>
        <p:xfrm>
          <a:off x="189000" y="2571749"/>
          <a:ext cx="6480000" cy="199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61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643059977"/>
              </p:ext>
            </p:extLst>
          </p:nvPr>
        </p:nvGraphicFramePr>
        <p:xfrm>
          <a:off x="189000" y="555526"/>
          <a:ext cx="6480000" cy="41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63972991"/>
              </p:ext>
            </p:extLst>
          </p:nvPr>
        </p:nvGraphicFramePr>
        <p:xfrm>
          <a:off x="189000" y="2499742"/>
          <a:ext cx="64606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368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D8159C-2516-45E7-874C-A9549D233E58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36075471"/>
              </p:ext>
            </p:extLst>
          </p:nvPr>
        </p:nvGraphicFramePr>
        <p:xfrm>
          <a:off x="375732" y="627534"/>
          <a:ext cx="6306741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60648" y="2643758"/>
            <a:ext cx="3442735" cy="1500502"/>
            <a:chOff x="346305" y="2997673"/>
            <a:chExt cx="3442735" cy="1500502"/>
          </a:xfrm>
        </p:grpSpPr>
        <p:sp>
          <p:nvSpPr>
            <p:cNvPr id="6" name="矩形 5"/>
            <p:cNvSpPr/>
            <p:nvPr/>
          </p:nvSpPr>
          <p:spPr>
            <a:xfrm>
              <a:off x="396664" y="2997673"/>
              <a:ext cx="30243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吳紹全</a:t>
              </a:r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老師</a:t>
              </a:r>
              <a:endPara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6305" y="3644004"/>
              <a:ext cx="3074695" cy="36172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矩形 7"/>
            <p:cNvSpPr/>
            <p:nvPr/>
          </p:nvSpPr>
          <p:spPr>
            <a:xfrm>
              <a:off x="548680" y="4159411"/>
              <a:ext cx="247897" cy="2623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36712" y="4005732"/>
              <a:ext cx="29523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漢來美食</a:t>
              </a:r>
              <a:endPara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411510"/>
            <a:ext cx="61722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訪視老師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8680" y="1795885"/>
            <a:ext cx="6172200" cy="2451719"/>
          </a:xfrm>
        </p:spPr>
        <p:txBody>
          <a:bodyPr/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國內實地訪視每學期至少一次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外實地訪視至少一次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7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6696" y="97633"/>
            <a:ext cx="6874695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實習輔導訪視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664" y="1123383"/>
            <a:ext cx="6074920" cy="30325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設立實習委員會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不定期召開實習委員會議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輔導老師：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訪視老師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(3)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系辦公室專責老師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>
              <a:buNone/>
            </a:pP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當同學與實習合作機構發生爭議時，可依照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「弘光科技大學餐旅管理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系學生實習辦法」，使用申訴或爭議管道，填具表單告知系辦</a:t>
            </a:r>
            <a:endParaRPr lang="en-US" altLang="zh-TW" sz="1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9241" y="1550402"/>
            <a:ext cx="576064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訪視老師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親自到訪</a:t>
            </a:r>
          </a:p>
          <a:p>
            <a:pPr marL="609600" indent="-609600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en-US" altLang="zh-TW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群組</a:t>
            </a: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即時聯繫</a:t>
            </a:r>
            <a:endParaRPr lang="en-US" altLang="zh-TW" sz="3200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169863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群組建立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111***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:1112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裕元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關懷、指導及叮嚀</a:t>
            </a:r>
          </a:p>
        </p:txBody>
      </p:sp>
      <p:sp>
        <p:nvSpPr>
          <p:cNvPr id="4" name="標題 1"/>
          <p:cNvSpPr>
            <a:spLocks/>
          </p:cNvSpPr>
          <p:nvPr/>
        </p:nvSpPr>
        <p:spPr bwMode="auto">
          <a:xfrm>
            <a:off x="0" y="222076"/>
            <a:ext cx="66698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輔導方式</a:t>
            </a:r>
          </a:p>
        </p:txBody>
      </p:sp>
    </p:spTree>
    <p:extLst>
      <p:ext uri="{BB962C8B-B14F-4D97-AF65-F5344CB8AC3E}">
        <p14:creationId xmlns:p14="http://schemas.microsoft.com/office/powerpoint/2010/main" val="3652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885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34635" y="671628"/>
            <a:ext cx="2881845" cy="2764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_1027.JPG"/>
          <p:cNvPicPr>
            <a:picLocks noChangeAspect="1"/>
          </p:cNvPicPr>
          <p:nvPr/>
        </p:nvPicPr>
        <p:blipFill>
          <a:blip r:embed="rId3" cstate="print">
            <a:lum bright="58000" contrast="-70000"/>
          </a:blip>
          <a:stretch>
            <a:fillRect/>
          </a:stretch>
        </p:blipFill>
        <p:spPr>
          <a:xfrm>
            <a:off x="4027122" y="1653648"/>
            <a:ext cx="2830878" cy="248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DDF36-AF3F-4EE9-B724-0183BDF22590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48978" y="4137924"/>
            <a:ext cx="1714957" cy="6488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zh-TW" sz="24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華康新綜藝體W9(P)" pitchFamily="82" charset="-120"/>
              </a:rPr>
              <a:t>112.12.25</a:t>
            </a:r>
            <a:endParaRPr lang="zh-TW" altLang="en-US" sz="2400" kern="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ea typeface="華康新綜藝體W9(P)" pitchFamily="82" charset="-120"/>
            </a:endParaRPr>
          </a:p>
        </p:txBody>
      </p:sp>
      <p:sp>
        <p:nvSpPr>
          <p:cNvPr id="8" name="標題 1"/>
          <p:cNvSpPr>
            <a:spLocks/>
          </p:cNvSpPr>
          <p:nvPr/>
        </p:nvSpPr>
        <p:spPr bwMode="auto">
          <a:xfrm>
            <a:off x="2280" y="1263381"/>
            <a:ext cx="6858000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5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sz="5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kumimoji="0" lang="zh-TW" altLang="en-US" sz="5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kumimoji="0" lang="en-US" altLang="zh-TW" sz="5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5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5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校外實習行前說明會</a:t>
            </a:r>
          </a:p>
        </p:txBody>
      </p:sp>
    </p:spTree>
    <p:extLst>
      <p:ext uri="{BB962C8B-B14F-4D97-AF65-F5344CB8AC3E}">
        <p14:creationId xmlns:p14="http://schemas.microsoft.com/office/powerpoint/2010/main" val="35245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5069681" y="4270178"/>
            <a:ext cx="1600200" cy="205383"/>
          </a:xfrm>
        </p:spPr>
        <p:txBody>
          <a:bodyPr/>
          <a:lstStyle/>
          <a:p>
            <a:pPr>
              <a:defRPr/>
            </a:pPr>
            <a:fld id="{D3ADDF36-AF3F-4EE9-B724-0183BDF22590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sp>
        <p:nvSpPr>
          <p:cNvPr id="5" name="標題 1"/>
          <p:cNvSpPr>
            <a:spLocks/>
          </p:cNvSpPr>
          <p:nvPr/>
        </p:nvSpPr>
        <p:spPr bwMode="auto">
          <a:xfrm>
            <a:off x="332656" y="1059582"/>
            <a:ext cx="640923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學費說明</a:t>
            </a:r>
          </a:p>
        </p:txBody>
      </p:sp>
    </p:spTree>
    <p:extLst>
      <p:ext uri="{BB962C8B-B14F-4D97-AF65-F5344CB8AC3E}">
        <p14:creationId xmlns:p14="http://schemas.microsoft.com/office/powerpoint/2010/main" val="15046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94295201"/>
              </p:ext>
            </p:extLst>
          </p:nvPr>
        </p:nvGraphicFramePr>
        <p:xfrm>
          <a:off x="332656" y="123478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1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餐旅產業的就業生態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42900" y="1059582"/>
            <a:ext cx="6172200" cy="3394472"/>
          </a:xfrm>
        </p:spPr>
        <p:txBody>
          <a:bodyPr/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彈性工時制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時間每日不得超過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小時，每週不得超過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繼續工作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小時，至少應有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分鐘之休息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日中應有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日之休息，其中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日為例假，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日為休息日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四周彈性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工時制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274638">
              <a:buFont typeface="+mj-lt"/>
              <a:buAutoNum type="arabic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週內正常工作時數分配於其他工作日之時數，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每日不得超過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二小時，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不受前條第二項至第四項規定之限制。</a:t>
            </a:r>
          </a:p>
          <a:p>
            <a:pPr marL="361950" indent="-274638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正常工作時間達十小時者，其延長之工作時間不得超過二小時。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2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3031" b="2568"/>
          <a:stretch/>
        </p:blipFill>
        <p:spPr>
          <a:xfrm>
            <a:off x="1052736" y="195486"/>
            <a:ext cx="4392488" cy="41865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3010" y="4382076"/>
            <a:ext cx="659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勞動部 </a:t>
            </a:r>
            <a:r>
              <a:rPr lang="en-US" altLang="zh-TW" sz="1400" dirty="0" smtClean="0">
                <a:hlinkClick r:id="rId3"/>
              </a:rPr>
              <a:t>https</a:t>
            </a:r>
            <a:r>
              <a:rPr lang="en-US" altLang="zh-TW" sz="1400" dirty="0">
                <a:hlinkClick r:id="rId3"/>
              </a:rPr>
              <a:t>://www.mol.gov.tw/1607/28162/28166/28218/28220/32907</a:t>
            </a:r>
            <a:r>
              <a:rPr lang="en-US" altLang="zh-TW" sz="1400" dirty="0" smtClean="0">
                <a:hlinkClick r:id="rId3"/>
              </a:rPr>
              <a:t>/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7" name="矩形 6"/>
          <p:cNvSpPr/>
          <p:nvPr/>
        </p:nvSpPr>
        <p:spPr>
          <a:xfrm>
            <a:off x="3573016" y="195486"/>
            <a:ext cx="1872208" cy="42484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4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餐旅產業的就業生態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42900" y="1131590"/>
            <a:ext cx="6172200" cy="3394472"/>
          </a:xfrm>
        </p:spPr>
        <p:txBody>
          <a:bodyPr/>
          <a:lstStyle/>
          <a:p>
            <a:pPr>
              <a:lnSpc>
                <a:spcPts val="4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機構要求上班時間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10:30-14:00/17:30-22:00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，但是要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公司準備；交接後完離開公司，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22:30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，是否應算加班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0">
              <a:lnSpc>
                <a:spcPts val="4200"/>
              </a:lnSpc>
              <a:spcAft>
                <a:spcPts val="60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10:00-14:30 </a:t>
            </a:r>
          </a:p>
          <a:p>
            <a:pPr marL="268288" indent="0">
              <a:lnSpc>
                <a:spcPts val="4200"/>
              </a:lnSpc>
              <a:spcAft>
                <a:spcPts val="60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16:30-22:30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餐旅產業的就業生態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42900" y="1131590"/>
            <a:ext cx="6172200" cy="3394472"/>
          </a:xfrm>
        </p:spPr>
        <p:txBody>
          <a:bodyPr/>
          <a:lstStyle/>
          <a:p>
            <a:pPr>
              <a:lnSpc>
                <a:spcPts val="4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機構要求上班時間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10:30-14:00/17:30-22:00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，但是要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公司準備；交接後完離開公司，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22:30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，是否應算加班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0">
              <a:lnSpc>
                <a:spcPts val="4200"/>
              </a:lnSpc>
              <a:spcAft>
                <a:spcPts val="60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10:00-14:30 </a:t>
            </a:r>
          </a:p>
          <a:p>
            <a:pPr marL="268288" indent="0">
              <a:lnSpc>
                <a:spcPts val="4200"/>
              </a:lnSpc>
              <a:spcAft>
                <a:spcPts val="60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16:30-22:30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8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餐旅產業的就業生態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zh-TW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確實依機構運作需要而有加班的事實，但機構僅</a:t>
            </a:r>
            <a:r>
              <a:rPr lang="zh-TW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核算補休不給加班費</a:t>
            </a:r>
            <a:r>
              <a:rPr lang="zh-TW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，機構是否合法？</a:t>
            </a:r>
            <a:endParaRPr lang="zh-TW" altLang="zh-TW" sz="2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0">
              <a:lnSpc>
                <a:spcPts val="3200"/>
              </a:lnSpc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勞基法第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32-1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雇主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使勞工延長工作時間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依勞工意願選擇補休並經雇主同意者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依勞工工作之時數計算補休時數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※資料來源：</a:t>
            </a:r>
            <a:r>
              <a:rPr lang="zh-TW" altLang="zh-TW" sz="22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全國法規資料庫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https://law.moj.gov.tw/LawClass/LawAll.aspx?media=print&amp;pcode=N0030001</a:t>
            </a:r>
            <a:endParaRPr lang="zh-TW" altLang="zh-TW" sz="22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944" y="267494"/>
            <a:ext cx="6172200" cy="857249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勞健保相關法規說明</a:t>
            </a:r>
            <a:endParaRPr lang="zh-TW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6944" y="1275606"/>
            <a:ext cx="6315130" cy="32928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留職停薪期間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被機構退勞健保，機構是否違法？</a:t>
            </a:r>
            <a:endParaRPr lang="zh-TW" altLang="zh-TW" sz="2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buNone/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【勞保】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勞工保險條例第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條規定：「被保險人有左列情形之一者，得繼續參加勞工保險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：一、應徵召服兵役者。二、派遣出國考察、研習或提供服務者。三、因傷病請假致留職停薪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，普通傷病未超過一年，職業災害未超過二年者。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四、在職勞工，年逾六十五歲繼續工作者。五、因案停職或被羈押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，未經法院判決確定者。」其餘留職停薪期間未符合勞工保險條例第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條規定者，</a:t>
            </a:r>
            <a:r>
              <a:rPr lang="zh-TW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不可以參加勞工保險。</a:t>
            </a:r>
          </a:p>
        </p:txBody>
      </p:sp>
    </p:spTree>
    <p:extLst>
      <p:ext uri="{BB962C8B-B14F-4D97-AF65-F5344CB8AC3E}">
        <p14:creationId xmlns:p14="http://schemas.microsoft.com/office/powerpoint/2010/main" val="38672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944" y="267494"/>
            <a:ext cx="6172200" cy="857249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勞健保相關法規說明</a:t>
            </a:r>
            <a:endParaRPr lang="zh-TW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6944" y="1275606"/>
            <a:ext cx="6315130" cy="3292876"/>
          </a:xfrm>
        </p:spPr>
        <p:txBody>
          <a:bodyPr/>
          <a:lstStyle/>
          <a:p>
            <a:pPr marL="265113" indent="-265113"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【健保】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依全民健康保險法施行細則第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項規定，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因故留職停薪者，經徵得原投保單位同意方可加保。</a:t>
            </a:r>
          </a:p>
          <a:p>
            <a:pPr marL="0" indent="0">
              <a:buNone/>
            </a:pP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※資料來源：</a:t>
            </a:r>
            <a:r>
              <a:rPr lang="zh-TW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全國法規資料庫</a:t>
            </a: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6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law.moj.gov.tw/LawClass/LawAll.aspx?PCode=L0060002</a:t>
            </a:r>
            <a:endParaRPr lang="zh-TW" altLang="zh-TW" sz="2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188640" y="1131590"/>
            <a:ext cx="640923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師長的叮嚀</a:t>
            </a:r>
          </a:p>
        </p:txBody>
      </p:sp>
    </p:spTree>
    <p:extLst>
      <p:ext uri="{BB962C8B-B14F-4D97-AF65-F5344CB8AC3E}">
        <p14:creationId xmlns:p14="http://schemas.microsoft.com/office/powerpoint/2010/main" val="34426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88640" y="339502"/>
            <a:ext cx="6172200" cy="85725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說明會流程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40970401"/>
              </p:ext>
            </p:extLst>
          </p:nvPr>
        </p:nvGraphicFramePr>
        <p:xfrm>
          <a:off x="980728" y="1059582"/>
          <a:ext cx="5524128" cy="361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5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121" y="555526"/>
            <a:ext cx="6172200" cy="857249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與訪視老師、導師保持聯繫</a:t>
            </a:r>
            <a:endParaRPr lang="zh-TW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2656" y="1779662"/>
            <a:ext cx="6315130" cy="2736304"/>
          </a:xfrm>
        </p:spPr>
        <p:txBody>
          <a:bodyPr/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你對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機構的規定有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疑慮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，請立即向老師反映。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本系實習輔導、爭議、申請及轉調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流程，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向導師及訪視輔導老師提出反映。</a:t>
            </a:r>
          </a:p>
        </p:txBody>
      </p:sp>
    </p:spTree>
    <p:extLst>
      <p:ext uri="{BB962C8B-B14F-4D97-AF65-F5344CB8AC3E}">
        <p14:creationId xmlns:p14="http://schemas.microsoft.com/office/powerpoint/2010/main" val="42581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75631" y="270397"/>
            <a:ext cx="5759545" cy="780559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職場性騷擾</a:t>
            </a: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44824" y="9155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校外實習合約第一條條文內容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284898"/>
            <a:ext cx="6768752" cy="38252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656" y="3363838"/>
            <a:ext cx="6480720" cy="1746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4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332657" y="987574"/>
            <a:ext cx="6337224" cy="37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zh-TW" altLang="en-US" sz="3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主觀上令人感到不舒服</a:t>
            </a:r>
            <a:endParaRPr lang="en-US" altLang="zh-TW" sz="3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zh-TW" altLang="en-US" sz="3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即構成性騷擾</a:t>
            </a:r>
            <a:endParaRPr lang="en-US" altLang="zh-TW" sz="3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實習遇到「性侵害、性騷擾、性霸凌」怎麼辦？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563" indent="-182563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：自我冷靜，不激怒對方，明確而嚴肅的語氣拒絕，儘速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明亮或人群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眾多處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563" indent="-182563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尋求支持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：立刻向信任的人（同學、同事、老師或是家人）訴說您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的遭遇，其一可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獲得他人的支持與瞭解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，其二知悉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者可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您未來提起申訴時的間接證據。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563" indent="-182563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保全證據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務必立即向學校及實習機構人資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反映。</a:t>
            </a:r>
            <a:endParaRPr lang="en-US" altLang="zh-TW" sz="2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職場性騷擾</a:t>
            </a: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7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345233" y="1059582"/>
            <a:ext cx="6337224" cy="37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實習遇到「性侵害、性騷擾、性霸凌」如何</a:t>
            </a:r>
            <a:r>
              <a:rPr lang="zh-TW" alt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保全證據？</a:t>
            </a:r>
            <a:endParaRPr lang="en-US" altLang="zh-TW" sz="2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None/>
            </a:pPr>
            <a:r>
              <a:rPr lang="en-US" altLang="zh-TW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醫療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紀錄：醫院驗傷單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None/>
            </a:pPr>
            <a:r>
              <a:rPr lang="en-US" altLang="zh-TW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記錄：紀錄下當時的人、事、時、地、物與在場人員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None/>
            </a:pPr>
            <a:r>
              <a:rPr lang="en-US" altLang="zh-TW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通訊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軟體：例如 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等等的通話紀錄，利用向對方表達您對這些事件的負面感受，以獲得對方的回應，同時保全這些文字訊息，作為未來進入性平或司法程序所需證物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None/>
            </a:pPr>
            <a:r>
              <a:rPr lang="en-US" altLang="zh-TW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其他：警局報案，盡快由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司法人員協助取得監視影像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否則會被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覆蓋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職場性騷擾</a:t>
            </a: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0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 idx="4294967295"/>
          </p:nvPr>
        </p:nvSpPr>
        <p:spPr>
          <a:xfrm>
            <a:off x="342900" y="86916"/>
            <a:ext cx="6172200" cy="13501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職場倫理及團隊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4294967295"/>
          </p:nvPr>
        </p:nvSpPr>
        <p:spPr>
          <a:xfrm>
            <a:off x="538436" y="1463387"/>
            <a:ext cx="5976664" cy="4278995"/>
          </a:xfrm>
        </p:spPr>
        <p:txBody>
          <a:bodyPr/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注意從屬關係。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場倫理就是在職場中的人際關係，我們應該共同遵守的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規範。</a:t>
            </a:r>
            <a:endParaRPr lang="zh-TW" altLang="en-US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融入團隊並能與人合作。</a:t>
            </a:r>
            <a:endParaRPr lang="en-US" altLang="zh-TW" sz="3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賞</a:t>
            </a:r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、少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批判，建立好的人際關係。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4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43496" y="421339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76672" y="1532468"/>
            <a:ext cx="5913784" cy="276433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遵守實習機構相關之規定</a:t>
            </a:r>
            <a:endParaRPr lang="en-US" altLang="zh-TW" sz="3200" b="1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遵循實習實施辦法</a:t>
            </a:r>
            <a:endParaRPr lang="en-US" altLang="zh-TW" sz="3200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我們是「工作型」合約，</a:t>
            </a:r>
            <a:r>
              <a:rPr lang="zh-TW" altLang="en-US" sz="3200" b="1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機構須遵守勞動基準法各項規範。</a:t>
            </a:r>
          </a:p>
        </p:txBody>
      </p:sp>
    </p:spTree>
    <p:extLst>
      <p:ext uri="{BB962C8B-B14F-4D97-AF65-F5344CB8AC3E}">
        <p14:creationId xmlns:p14="http://schemas.microsoft.com/office/powerpoint/2010/main" val="28787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43496" y="421339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76672" y="1532468"/>
            <a:ext cx="5913784" cy="276433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26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TW" altLang="en-US" sz="26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實習期間，仍為本校在籍學生，</a:t>
            </a:r>
            <a:r>
              <a:rPr lang="zh-TW" altLang="en-US" sz="2600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各項行為宜自我約束檢點，為學校爭光，也替學弟妹鋪路。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26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有優良表現獲表揚，得記功或嘉獎。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zh-TW" altLang="en-US" sz="2600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600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有不良表現經查屬實，視情節輕重，予以警告、記過、退訓或勒令退學</a:t>
            </a:r>
            <a:r>
              <a:rPr lang="zh-TW" altLang="en-US" sz="2600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569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4294967295"/>
          </p:nvPr>
        </p:nvSpPr>
        <p:spPr>
          <a:xfrm>
            <a:off x="134541" y="1275606"/>
            <a:ext cx="6642497" cy="252372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zh-TW" sz="3200" b="1" dirty="0">
              <a:solidFill>
                <a:srgbClr val="761C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任意簽立任何合約書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Tx/>
              <a:buNone/>
            </a:pPr>
            <a:r>
              <a:rPr lang="zh-TW" altLang="en-US" sz="3200" b="1" dirty="0">
                <a:solidFill>
                  <a:srgbClr val="761C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合約書皆需透過系上審核才可簽</a:t>
            </a:r>
            <a:r>
              <a:rPr lang="zh-TW" altLang="en-US" sz="3200" b="1" dirty="0" smtClean="0">
                <a:solidFill>
                  <a:srgbClr val="761C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endParaRPr lang="zh-TW" altLang="en-US" sz="3200" b="1" dirty="0">
              <a:solidFill>
                <a:srgbClr val="761C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4541" y="339502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43496" y="421339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48680" y="1851670"/>
            <a:ext cx="5797152" cy="2047394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勿</a:t>
            </a:r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en-US" altLang="zh-TW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早退、未</a:t>
            </a:r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請假缺</a:t>
            </a:r>
            <a:r>
              <a:rPr lang="zh-TW" altLang="en-US" sz="32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曠班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吃苦耐勞、嚴守</a:t>
            </a:r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紀律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關懷</a:t>
            </a:r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、服務、永遠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面帶笑容</a:t>
            </a:r>
            <a:endParaRPr lang="zh-TW" altLang="en-US" sz="3200" kern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0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279023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TW" altLang="en-US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43496" y="421339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268760" y="1689084"/>
            <a:ext cx="4032448" cy="2231546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勿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超速！ 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勿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酒駕！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勿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疲勞駕駛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4000" kern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5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914900" y="4767263"/>
            <a:ext cx="16002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557213" indent="-214313">
              <a:spcBef>
                <a:spcPct val="20000"/>
              </a:spcBef>
              <a:buBlip>
                <a:blip r:embed="rId3"/>
              </a:buBlip>
              <a:defRPr sz="21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857250" indent="-171450">
              <a:spcBef>
                <a:spcPct val="20000"/>
              </a:spcBef>
              <a:buBlip>
                <a:blip r:embed="rId2"/>
              </a:buBlip>
              <a:defRPr sz="18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200150" indent="-171450">
              <a:spcBef>
                <a:spcPct val="20000"/>
              </a:spcBef>
              <a:buBlip>
                <a:blip r:embed="rId3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1543050" indent="-171450">
              <a:spcBef>
                <a:spcPct val="20000"/>
              </a:spcBef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E7D4-22AB-4C1B-BCD1-D8EE96733B1A}" type="slidenum">
              <a:rPr lang="en-US" altLang="zh-TW" sz="900">
                <a:solidFill>
                  <a:srgbClr val="712D1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900">
              <a:solidFill>
                <a:srgbClr val="712D1C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2" y="233005"/>
            <a:ext cx="6834352" cy="703232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實習成績考核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10163"/>
              </p:ext>
            </p:extLst>
          </p:nvPr>
        </p:nvGraphicFramePr>
        <p:xfrm>
          <a:off x="273616" y="1037785"/>
          <a:ext cx="6349280" cy="2122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78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6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</a:p>
                  </a:txBody>
                  <a:tcPr marL="64449" marR="6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比例</a:t>
                      </a:r>
                    </a:p>
                  </a:txBody>
                  <a:tcPr marL="64449" marR="6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4449" marR="6444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22">
                <a:tc>
                  <a:txBody>
                    <a:bodyPr/>
                    <a:lstStyle/>
                    <a:p>
                      <a:pPr indent="-36830"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實習單位之工作評分</a:t>
                      </a:r>
                    </a:p>
                  </a:txBody>
                  <a:tcPr marL="64449" marR="6444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88">
                <a:tc rowSpan="2">
                  <a:txBody>
                    <a:bodyPr/>
                    <a:lstStyle/>
                    <a:p>
                      <a:pPr indent="-36830"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本系教師校外實習視導</a:t>
                      </a:r>
                    </a:p>
                  </a:txBody>
                  <a:tcPr marL="64449" marR="6444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40%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449" marR="644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校外實習報告</a:t>
                      </a:r>
                    </a:p>
                  </a:txBody>
                  <a:tcPr marL="64449" marR="644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60648" y="3363838"/>
            <a:ext cx="635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Aft>
                <a:spcPts val="0"/>
              </a:spcAft>
            </a:pPr>
            <a:r>
              <a:rPr lang="en-US" altLang="zh-TW" sz="2400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sz="2400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報告延遲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繳交者以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計，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延遲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以上或未繳交者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44500" indent="-444500">
              <a:spcAft>
                <a:spcPts val="0"/>
              </a:spcAft>
            </a:pPr>
            <a:r>
              <a:rPr lang="en-US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期末時繳交整份完整</a:t>
            </a:r>
            <a:r>
              <a:rPr lang="zh-TW" altLang="zh-TW" sz="2400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sz="2400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zh-TW" sz="2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留作系上存檔。</a:t>
            </a:r>
          </a:p>
        </p:txBody>
      </p:sp>
    </p:spTree>
    <p:extLst>
      <p:ext uri="{BB962C8B-B14F-4D97-AF65-F5344CB8AC3E}">
        <p14:creationId xmlns:p14="http://schemas.microsoft.com/office/powerpoint/2010/main" val="17269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r="26072"/>
          <a:stretch/>
        </p:blipFill>
        <p:spPr bwMode="auto">
          <a:xfrm>
            <a:off x="5373216" y="699542"/>
            <a:ext cx="1008187" cy="201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640" y="1399085"/>
            <a:ext cx="5832648" cy="2808312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謹記課堂所學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安全衛生教育內容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  <a:defRPr/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注意實習場域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各項工作安全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  <a:defRPr/>
            </a:pPr>
            <a:r>
              <a:rPr kumimoji="0" lang="zh-TW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kumimoji="0"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身體狀況不</a:t>
            </a:r>
            <a:r>
              <a:rPr kumimoji="0"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佳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kumimoji="0"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立即向機構實習指導教師</a:t>
            </a:r>
            <a:r>
              <a:rPr kumimoji="0" lang="zh-TW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反映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0"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適度休息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kumimoji="0" lang="zh-TW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kumimoji="0"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災害</a:t>
            </a:r>
            <a:r>
              <a:rPr kumimoji="0" lang="zh-TW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26289" y="267494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781" y="981743"/>
            <a:ext cx="4320480" cy="1790625"/>
          </a:xfrm>
        </p:spPr>
        <p:txBody>
          <a:bodyPr/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特別注意住宿安全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勿僅考量租金高低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16632" y="85751"/>
            <a:ext cx="5759545" cy="87367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60514" y="1995686"/>
            <a:ext cx="3727662" cy="24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>
              <a:buFontTx/>
              <a:buNone/>
              <a:defRPr/>
            </a:pP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 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填寫「弘光科技大學校外實習生住宿環境自我評估紀錄表」</a:t>
            </a:r>
            <a:endParaRPr lang="en-US" altLang="zh-TW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必須於</a:t>
            </a:r>
            <a:r>
              <a:rPr lang="en-US" altLang="zh-TW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113.02.23</a:t>
            </a:r>
            <a:r>
              <a:rPr lang="zh-TW" alt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前繳交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給訪視老師</a:t>
            </a:r>
            <a:endParaRPr lang="en-US" altLang="zh-TW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檔案請至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學生大群及系網下載</a:t>
            </a:r>
            <a:endParaRPr lang="en-US" altLang="zh-TW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7260" t="16965" r="383" b="7251"/>
          <a:stretch/>
        </p:blipFill>
        <p:spPr>
          <a:xfrm>
            <a:off x="4149080" y="1203598"/>
            <a:ext cx="2520281" cy="30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8640" y="267494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556792" y="1234603"/>
            <a:ext cx="3240360" cy="17281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保險項目：</a:t>
            </a:r>
            <a:endParaRPr lang="en-US" altLang="zh-TW" sz="2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  <a:defRPr/>
            </a:pPr>
            <a:r>
              <a:rPr lang="en-US" altLang="zh-TW" sz="2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學生平安保險</a:t>
            </a:r>
            <a:endParaRPr lang="en-US" altLang="zh-TW" sz="2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  <a:defRPr/>
            </a:pPr>
            <a:r>
              <a:rPr lang="en-US" altLang="zh-TW" sz="2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實習團體傷害險</a:t>
            </a:r>
            <a:endParaRPr lang="en-US" altLang="zh-TW" sz="2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6712" y="2947917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備而不用！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最好用不到！</a:t>
            </a:r>
            <a:endParaRPr lang="en-US" altLang="zh-TW" sz="30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4664" y="457201"/>
            <a:ext cx="5759545" cy="114300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487" y="1221891"/>
            <a:ext cx="67976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警政署警政服務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kumimoji="0" lang="en-US" altLang="zh-TW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kumimoji="0"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www.npa.gov.tw/ch/app/artwebsite/view?module=artwebsite&amp;id=1061&amp;serno=25d5dae3-2a7d-40ea-8016-e567912ac57c</a:t>
            </a:r>
            <a:endParaRPr kumimoji="0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5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369345"/>
            <a:ext cx="67373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3749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9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4664" y="1275606"/>
            <a:ext cx="62652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若有實習返校修課需求同學請注意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請開學前完成申請，並檢附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實習機構同意書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返校修課申請表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04664" y="457201"/>
            <a:ext cx="5759545" cy="818405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62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 idx="4294967295"/>
          </p:nvPr>
        </p:nvSpPr>
        <p:spPr>
          <a:xfrm>
            <a:off x="404664" y="717525"/>
            <a:ext cx="6172200" cy="13501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重要提醒外籍生 </a:t>
            </a:r>
            <a:b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居留證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工作證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4294967295"/>
          </p:nvPr>
        </p:nvSpPr>
        <p:spPr>
          <a:xfrm>
            <a:off x="610444" y="1707654"/>
            <a:ext cx="5966420" cy="2664296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zh-TW" sz="3600" dirty="0" smtClean="0">
              <a:solidFill>
                <a:srgbClr val="761C5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en-US" altLang="zh-TW" sz="3600" b="1" dirty="0" smtClean="0">
                <a:solidFill>
                  <a:srgbClr val="761C5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注意申請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時效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赴海外實習同學，務必留意各式資料申請方式及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管道。</a:t>
            </a:r>
            <a:endParaRPr lang="zh-TW" altLang="en-US" sz="3600" dirty="0">
              <a:solidFill>
                <a:srgbClr val="761C5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4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5069681" y="4270178"/>
            <a:ext cx="1600200" cy="205383"/>
          </a:xfrm>
        </p:spPr>
        <p:txBody>
          <a:bodyPr/>
          <a:lstStyle/>
          <a:p>
            <a:pPr>
              <a:defRPr/>
            </a:pPr>
            <a:fld id="{D3ADDF36-AF3F-4EE9-B724-0183BDF22590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sp>
        <p:nvSpPr>
          <p:cNvPr id="5" name="標題 1"/>
          <p:cNvSpPr>
            <a:spLocks/>
          </p:cNvSpPr>
          <p:nvPr/>
        </p:nvSpPr>
        <p:spPr bwMode="auto">
          <a:xfrm>
            <a:off x="241224" y="1059582"/>
            <a:ext cx="640923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kumimoji="0"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endParaRPr kumimoji="0" lang="en-US" altLang="zh-TW" sz="6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日程</a:t>
            </a:r>
            <a:r>
              <a:rPr kumimoji="0"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37941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-387424" y="-16566"/>
            <a:ext cx="66698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實習相關日程 </a:t>
            </a:r>
            <a:r>
              <a:rPr lang="en-US" altLang="zh-TW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三下</a:t>
            </a:r>
            <a:r>
              <a:rPr lang="en-US" altLang="zh-TW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38211"/>
              </p:ext>
            </p:extLst>
          </p:nvPr>
        </p:nvGraphicFramePr>
        <p:xfrm>
          <a:off x="116632" y="915566"/>
          <a:ext cx="6625256" cy="3609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重要事項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112.2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校外實習開始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依照各單位報到時間 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第四週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「實習</a:t>
                      </a:r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學習回饋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電子檔傳送給訪視老師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1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第九週</a:t>
                      </a:r>
                      <a:endParaRPr lang="en-US" altLang="zh-TW" sz="15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TW" sz="15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5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週四</a:t>
                      </a:r>
                      <a:r>
                        <a:rPr lang="en-US" altLang="zh-TW" sz="15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500" b="1" u="none" strike="noStrike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第一次返校</a:t>
                      </a:r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座談會 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返校當天同學需繳交「實習問卷回饋」</a:t>
                      </a:r>
                      <a:endParaRPr lang="zh-TW" altLang="ja-JP" sz="15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海外實習及經國內機構請假者，繳交</a:t>
                      </a:r>
                      <a:r>
                        <a:rPr lang="en-US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r>
                        <a:rPr lang="zh-TW" altLang="ja-JP" sz="15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字心得內容</a:t>
                      </a:r>
                      <a:endParaRPr lang="zh-TW" altLang="ja-JP" sz="15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第十二週</a:t>
                      </a: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「實習</a:t>
                      </a:r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學習回饋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5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電子檔傳送給訪視老師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1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第十六週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繳交「學期報告」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繳交方式另行公告</a:t>
                      </a:r>
                      <a:endParaRPr lang="en-US" altLang="zh-TW" sz="15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867" marR="5867" marT="58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4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-387424" y="123478"/>
            <a:ext cx="6669881" cy="9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實習相關日程 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四上</a:t>
            </a:r>
            <a:r>
              <a:rPr lang="en-US" altLang="zh-TW" sz="4000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16388"/>
              </p:ext>
            </p:extLst>
          </p:nvPr>
        </p:nvGraphicFramePr>
        <p:xfrm>
          <a:off x="116632" y="987574"/>
          <a:ext cx="6669362" cy="3701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6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週次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重要事項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7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113.1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第四週</a:t>
                      </a: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「實習</a:t>
                      </a: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學習回饋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1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電子檔傳送給訪視老師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「實習</a:t>
                      </a: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學習回饋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電子檔傳送給訪視老師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3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第九</a:t>
                      </a:r>
                      <a:r>
                        <a:rPr lang="zh-TW" alt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週</a:t>
                      </a:r>
                      <a:endParaRPr lang="en-US" altLang="zh-TW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685783" rtl="0" eaLnBrk="1" fontAlgn="ctr" latinLnBrk="0" hangingPunct="1"/>
                      <a:r>
                        <a:rPr lang="en-US" altLang="zh-TW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週四</a:t>
                      </a:r>
                      <a:r>
                        <a:rPr lang="en-US" altLang="zh-TW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600" b="1" u="none" strike="noStrike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第三次</a:t>
                      </a:r>
                      <a:b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返校座談會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返校當天同學需繳交「實習問卷回饋」</a:t>
                      </a:r>
                      <a:endParaRPr lang="zh-TW" altLang="ja-JP" sz="16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海外實習及經國內機構請假者，繳交</a:t>
                      </a:r>
                      <a:r>
                        <a:rPr lang="en-US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r>
                        <a:rPr lang="zh-TW" altLang="ja-JP" sz="16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字心得內容</a:t>
                      </a:r>
                      <a:endParaRPr lang="zh-TW" altLang="ja-JP" sz="16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第十六週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繳交「學期</a:t>
                      </a:r>
                      <a:r>
                        <a:rPr lang="zh-TW" altLang="en-US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報告、影片」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繳交方式另行公告</a:t>
                      </a:r>
                      <a:endParaRPr lang="en-US" altLang="zh-TW" sz="16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影片依路徑上傳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校外實習結束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依照各單位</a:t>
                      </a:r>
                      <a:b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實習結束時間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101" marR="3101" marT="3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6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4546" r="5953" b="44400"/>
          <a:stretch/>
        </p:blipFill>
        <p:spPr>
          <a:xfrm>
            <a:off x="3081726" y="1972472"/>
            <a:ext cx="3240360" cy="26259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4" y="1475415"/>
            <a:ext cx="2970195" cy="313002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直線圖說文字 2 5"/>
          <p:cNvSpPr/>
          <p:nvPr/>
        </p:nvSpPr>
        <p:spPr>
          <a:xfrm>
            <a:off x="3717032" y="604047"/>
            <a:ext cx="3120953" cy="1368425"/>
          </a:xfrm>
          <a:prstGeom prst="borderCallout2">
            <a:avLst>
              <a:gd name="adj1" fmla="val 114320"/>
              <a:gd name="adj2" fmla="val -5022"/>
              <a:gd name="adj3" fmla="val 45672"/>
              <a:gd name="adj4" fmla="val 2903"/>
              <a:gd name="adj5" fmla="val 79973"/>
              <a:gd name="adj6" fmla="val -346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002060"/>
                </a:solidFill>
                <a:latin typeface="+mn-ea"/>
              </a:rPr>
              <a:t>相關資料皆公告於</a:t>
            </a:r>
            <a:endParaRPr lang="en-US" altLang="zh-TW" sz="2800" dirty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系網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實習公告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實習表單下載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標題 1"/>
          <p:cNvSpPr>
            <a:spLocks/>
          </p:cNvSpPr>
          <p:nvPr/>
        </p:nvSpPr>
        <p:spPr bwMode="auto">
          <a:xfrm>
            <a:off x="83859" y="162722"/>
            <a:ext cx="37398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實習報告第一頁記得加上評量表</a:t>
            </a:r>
          </a:p>
        </p:txBody>
      </p:sp>
    </p:spTree>
    <p:extLst>
      <p:ext uri="{BB962C8B-B14F-4D97-AF65-F5344CB8AC3E}">
        <p14:creationId xmlns:p14="http://schemas.microsoft.com/office/powerpoint/2010/main" val="23467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914900" y="4767263"/>
            <a:ext cx="16002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557213" indent="-214313">
              <a:spcBef>
                <a:spcPct val="20000"/>
              </a:spcBef>
              <a:buBlip>
                <a:blip r:embed="rId3"/>
              </a:buBlip>
              <a:defRPr sz="21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857250" indent="-171450">
              <a:spcBef>
                <a:spcPct val="20000"/>
              </a:spcBef>
              <a:buBlip>
                <a:blip r:embed="rId2"/>
              </a:buBlip>
              <a:defRPr sz="18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200150" indent="-171450">
              <a:spcBef>
                <a:spcPct val="20000"/>
              </a:spcBef>
              <a:buBlip>
                <a:blip r:embed="rId3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1543050" indent="-171450">
              <a:spcBef>
                <a:spcPct val="20000"/>
              </a:spcBef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E7D4-22AB-4C1B-BCD1-D8EE96733B1A}" type="slidenum">
              <a:rPr lang="en-US" altLang="zh-TW" sz="900">
                <a:solidFill>
                  <a:srgbClr val="712D1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900">
              <a:solidFill>
                <a:srgbClr val="712D1C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752" y="10928"/>
            <a:ext cx="5349568" cy="703232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實習評分依據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08094"/>
              </p:ext>
            </p:extLst>
          </p:nvPr>
        </p:nvGraphicFramePr>
        <p:xfrm>
          <a:off x="55752" y="771550"/>
          <a:ext cx="6669361" cy="3816423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75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1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實習報告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評閱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856">
                <a:tc row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第四週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實習學習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回饋單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詳回饋單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805261160"/>
                  </a:ext>
                </a:extLst>
              </a:tr>
              <a:tr h="1467855">
                <a:tc v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</a:t>
                      </a: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座談會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en-US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返校當天同學需繳交「實習問卷回饋」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海外實習及經國內機構請假者，繳交</a:t>
                      </a: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字心得內容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8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第十二</a:t>
                      </a:r>
                      <a:r>
                        <a:rPr lang="zh-TW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000" b="0" kern="5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實習學習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</a:t>
                      </a:r>
                      <a:r>
                        <a:rPr lang="zh-TW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sz="2000" b="0" kern="5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kern="5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zh-TW" sz="2000" b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詳回饋單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E9B5A-79EE-4332-B058-D48B0917BF49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00633" y="339502"/>
            <a:ext cx="5369148" cy="101087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實習報告書寫說明</a:t>
            </a:r>
            <a:endParaRPr lang="en-US" altLang="zh-TW" sz="4000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20688" y="1419622"/>
            <a:ext cx="5616624" cy="294565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zh-TW" altLang="en-US" sz="3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依校外實習手冊規範</a:t>
            </a:r>
            <a:endParaRPr lang="en-US" altLang="zh-TW" sz="3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eaLnBrk="1" hangingPunct="1">
              <a:spcBef>
                <a:spcPts val="0"/>
              </a:spcBef>
              <a:buFont typeface="Arial Narrow" panose="020B0606020202030204" pitchFamily="34" charset="0"/>
              <a:buChar char="*"/>
              <a:defRPr/>
            </a:pPr>
            <a:r>
              <a:rPr lang="zh-TW" altLang="en-US" sz="3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封面、目錄</a:t>
            </a:r>
          </a:p>
          <a:p>
            <a:pPr lvl="2" eaLnBrk="1" hangingPunct="1">
              <a:spcBef>
                <a:spcPts val="0"/>
              </a:spcBef>
              <a:buFont typeface="Arial Narrow" panose="020B0606020202030204" pitchFamily="34" charset="0"/>
              <a:buChar char="*"/>
              <a:defRPr/>
            </a:pPr>
            <a:r>
              <a:rPr lang="zh-TW" altLang="en-US" sz="3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報告內容</a:t>
            </a:r>
          </a:p>
          <a:p>
            <a:pPr lvl="2" eaLnBrk="1" hangingPunct="1">
              <a:spcBef>
                <a:spcPts val="0"/>
              </a:spcBef>
              <a:buFont typeface="Arial Narrow" panose="020B0606020202030204" pitchFamily="34" charset="0"/>
              <a:buChar char="*"/>
              <a:defRPr/>
            </a:pPr>
            <a:r>
              <a:rPr lang="zh-TW" altLang="en-US" sz="3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格式</a:t>
            </a:r>
          </a:p>
          <a:p>
            <a:pPr lvl="2" eaLnBrk="1" hangingPunct="1">
              <a:spcBef>
                <a:spcPts val="0"/>
              </a:spcBef>
              <a:buFont typeface="Arial Narrow" panose="020B0606020202030204" pitchFamily="34" charset="0"/>
              <a:buChar char="*"/>
              <a:defRPr/>
            </a:pPr>
            <a:r>
              <a:rPr lang="zh-TW" altLang="en-US" sz="3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注意事項說明</a:t>
            </a:r>
          </a:p>
        </p:txBody>
      </p:sp>
    </p:spTree>
    <p:extLst>
      <p:ext uri="{BB962C8B-B14F-4D97-AF65-F5344CB8AC3E}">
        <p14:creationId xmlns:p14="http://schemas.microsoft.com/office/powerpoint/2010/main" val="26094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230" y="159340"/>
            <a:ext cx="6172200" cy="857249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Q&amp;A  </a:t>
            </a:r>
            <a:r>
              <a:rPr lang="zh-TW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</a:p>
        </p:txBody>
      </p:sp>
      <p:pic>
        <p:nvPicPr>
          <p:cNvPr id="46083" name="Picture 5" descr="C:\Documents and Settings\XP\Local Settings\Temporary Internet Files\Content.IE5\OK2W2MI2\MC900343343[1].wmf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635" y="1354932"/>
            <a:ext cx="3888581" cy="3542110"/>
          </a:xfrm>
        </p:spPr>
      </p:pic>
    </p:spTree>
    <p:extLst>
      <p:ext uri="{BB962C8B-B14F-4D97-AF65-F5344CB8AC3E}">
        <p14:creationId xmlns:p14="http://schemas.microsoft.com/office/powerpoint/2010/main" val="3739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134634" y="123478"/>
          <a:ext cx="2916324" cy="491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資料庫圖表 21"/>
          <p:cNvGraphicFramePr/>
          <p:nvPr>
            <p:extLst/>
          </p:nvPr>
        </p:nvGraphicFramePr>
        <p:xfrm>
          <a:off x="2708920" y="123478"/>
          <a:ext cx="4320480" cy="491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37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27534"/>
            <a:ext cx="6858000" cy="810501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誠摯祝福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707654"/>
            <a:ext cx="6858000" cy="2700338"/>
          </a:xfrm>
        </p:spPr>
        <p:txBody>
          <a:bodyPr/>
          <a:lstStyle/>
          <a:p>
            <a:pPr eaLnBrk="1" hangingPunct="1"/>
            <a:r>
              <a:rPr lang="zh-TW" altLang="en-US" sz="5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</a:t>
            </a:r>
            <a:r>
              <a:rPr lang="zh-TW" altLang="en-US" sz="5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endParaRPr lang="en-US" altLang="zh-TW" sz="5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5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實習平安順利</a:t>
            </a:r>
            <a:endParaRPr lang="en-US" altLang="zh-TW" sz="5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5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精進專業 收穫滿滿</a:t>
            </a:r>
            <a:endParaRPr lang="zh-TW" altLang="en-US" sz="5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8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-20508"/>
            <a:ext cx="5414060" cy="857250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校外實習評分依據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83901"/>
              </p:ext>
            </p:extLst>
          </p:nvPr>
        </p:nvGraphicFramePr>
        <p:xfrm>
          <a:off x="-1" y="771550"/>
          <a:ext cx="6858001" cy="3632013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77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0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7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實習報告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評閱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030">
                <a:tc row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三下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第十六</a:t>
                      </a: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學期報告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前言</a:t>
                      </a: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en-US" altLang="zh-TW" sz="20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實習機構簡介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實習經歷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說明</a:t>
                      </a: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en-US" altLang="zh-TW" sz="20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建議回饋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蒐集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總結心得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內容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10~20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6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914900" y="4767263"/>
            <a:ext cx="16002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5F174A"/>
                </a:solidFill>
                <a:latin typeface="Book Antiqua" panose="02040602050305030304" pitchFamily="18" charset="0"/>
              </a:defRPr>
            </a:lvl1pPr>
            <a:lvl2pPr marL="557213" indent="-214313">
              <a:spcBef>
                <a:spcPct val="20000"/>
              </a:spcBef>
              <a:buBlip>
                <a:blip r:embed="rId3"/>
              </a:buBlip>
              <a:defRPr sz="2100">
                <a:solidFill>
                  <a:srgbClr val="5F174A"/>
                </a:solidFill>
                <a:latin typeface="Book Antiqua" panose="02040602050305030304" pitchFamily="18" charset="0"/>
              </a:defRPr>
            </a:lvl2pPr>
            <a:lvl3pPr marL="857250" indent="-171450">
              <a:spcBef>
                <a:spcPct val="20000"/>
              </a:spcBef>
              <a:buBlip>
                <a:blip r:embed="rId2"/>
              </a:buBlip>
              <a:defRPr sz="1800">
                <a:solidFill>
                  <a:srgbClr val="5F174A"/>
                </a:solidFill>
                <a:latin typeface="Book Antiqua" panose="02040602050305030304" pitchFamily="18" charset="0"/>
              </a:defRPr>
            </a:lvl3pPr>
            <a:lvl4pPr marL="1200150" indent="-171450">
              <a:spcBef>
                <a:spcPct val="20000"/>
              </a:spcBef>
              <a:buBlip>
                <a:blip r:embed="rId3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4pPr>
            <a:lvl5pPr marL="1543050" indent="-171450">
              <a:spcBef>
                <a:spcPct val="20000"/>
              </a:spcBef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5F174A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E7D4-22AB-4C1B-BCD1-D8EE96733B1A}" type="slidenum">
              <a:rPr lang="en-US" altLang="zh-TW" sz="900">
                <a:solidFill>
                  <a:srgbClr val="712D1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900">
              <a:solidFill>
                <a:srgbClr val="712D1C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48" y="68318"/>
            <a:ext cx="5349568" cy="703232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實習評分依據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83271"/>
              </p:ext>
            </p:extLst>
          </p:nvPr>
        </p:nvGraphicFramePr>
        <p:xfrm>
          <a:off x="188640" y="745941"/>
          <a:ext cx="6220071" cy="3872215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702472">
                  <a:extLst>
                    <a:ext uri="{9D8B030D-6E8A-4147-A177-3AD203B41FA5}">
                      <a16:colId xmlns:a16="http://schemas.microsoft.com/office/drawing/2014/main" val="767002800"/>
                    </a:ext>
                  </a:extLst>
                </a:gridCol>
                <a:gridCol w="864825">
                  <a:extLst>
                    <a:ext uri="{9D8B030D-6E8A-4147-A177-3AD203B41FA5}">
                      <a16:colId xmlns:a16="http://schemas.microsoft.com/office/drawing/2014/main" val="3890780761"/>
                    </a:ext>
                  </a:extLst>
                </a:gridCol>
                <a:gridCol w="1145713">
                  <a:extLst>
                    <a:ext uri="{9D8B030D-6E8A-4147-A177-3AD203B41FA5}">
                      <a16:colId xmlns:a16="http://schemas.microsoft.com/office/drawing/2014/main" val="703626765"/>
                    </a:ext>
                  </a:extLst>
                </a:gridCol>
                <a:gridCol w="798503">
                  <a:extLst>
                    <a:ext uri="{9D8B030D-6E8A-4147-A177-3AD203B41FA5}">
                      <a16:colId xmlns:a16="http://schemas.microsoft.com/office/drawing/2014/main" val="2088301369"/>
                    </a:ext>
                  </a:extLst>
                </a:gridCol>
                <a:gridCol w="2708558">
                  <a:extLst>
                    <a:ext uri="{9D8B030D-6E8A-4147-A177-3AD203B41FA5}">
                      <a16:colId xmlns:a16="http://schemas.microsoft.com/office/drawing/2014/main" val="3453034870"/>
                    </a:ext>
                  </a:extLst>
                </a:gridCol>
              </a:tblGrid>
              <a:tr h="63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實習報告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評閱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2001743687"/>
                  </a:ext>
                </a:extLst>
              </a:tr>
              <a:tr h="808186">
                <a:tc row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第四週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實習學習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回饋單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詳回饋單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2917257664"/>
                  </a:ext>
                </a:extLst>
              </a:tr>
              <a:tr h="9494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第八周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實習學習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回饋單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詳回饋單</a:t>
                      </a:r>
                      <a:endParaRPr lang="zh-TW" altLang="ja-JP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3634001146"/>
                  </a:ext>
                </a:extLst>
              </a:tr>
              <a:tr h="1476216">
                <a:tc v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</a:t>
                      </a: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座談會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en-US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返校當天同學需繳交「實習問卷回饋」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海外實習及經國內機構請假者，繳交</a:t>
                      </a:r>
                      <a:r>
                        <a:rPr lang="en-US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字心得內容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360244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3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3" y="-12836"/>
            <a:ext cx="6172200" cy="712378"/>
          </a:xfrm>
        </p:spPr>
        <p:txBody>
          <a:bodyPr/>
          <a:lstStyle/>
          <a:p>
            <a:pPr algn="l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校外實習評分依據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50357"/>
              </p:ext>
            </p:extLst>
          </p:nvPr>
        </p:nvGraphicFramePr>
        <p:xfrm>
          <a:off x="133130" y="627534"/>
          <a:ext cx="6515100" cy="4127500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735790">
                  <a:extLst>
                    <a:ext uri="{9D8B030D-6E8A-4147-A177-3AD203B41FA5}">
                      <a16:colId xmlns:a16="http://schemas.microsoft.com/office/drawing/2014/main" val="1899733924"/>
                    </a:ext>
                  </a:extLst>
                </a:gridCol>
                <a:gridCol w="1066259">
                  <a:extLst>
                    <a:ext uri="{9D8B030D-6E8A-4147-A177-3AD203B41FA5}">
                      <a16:colId xmlns:a16="http://schemas.microsoft.com/office/drawing/2014/main" val="2306715332"/>
                    </a:ext>
                  </a:extLst>
                </a:gridCol>
                <a:gridCol w="772330">
                  <a:extLst>
                    <a:ext uri="{9D8B030D-6E8A-4147-A177-3AD203B41FA5}">
                      <a16:colId xmlns:a16="http://schemas.microsoft.com/office/drawing/2014/main" val="52621259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0536960"/>
                    </a:ext>
                  </a:extLst>
                </a:gridCol>
                <a:gridCol w="3292649">
                  <a:extLst>
                    <a:ext uri="{9D8B030D-6E8A-4147-A177-3AD203B41FA5}">
                      <a16:colId xmlns:a16="http://schemas.microsoft.com/office/drawing/2014/main" val="2095537052"/>
                    </a:ext>
                  </a:extLst>
                </a:gridCol>
              </a:tblGrid>
              <a:tr h="535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</a:t>
                      </a:r>
                      <a:endParaRPr lang="en-US" altLang="zh-TW" sz="20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評閱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extLst>
                  <a:ext uri="{0D108BD9-81ED-4DB2-BD59-A6C34878D82A}">
                    <a16:rowId xmlns:a16="http://schemas.microsoft.com/office/drawing/2014/main" val="4001178792"/>
                  </a:ext>
                </a:extLst>
              </a:tr>
              <a:tr h="1405939">
                <a:tc row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四上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第十六</a:t>
                      </a:r>
                      <a:r>
                        <a:rPr lang="zh-TW" sz="2000" b="0" kern="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報告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40%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工作產品內容介紹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工作點滴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照片、影片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每日工作流程說明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實習心得分享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建議與回饋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內容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20~30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937642"/>
                  </a:ext>
                </a:extLst>
              </a:tr>
              <a:tr h="1687016">
                <a:tc v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000" b="0" kern="5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影片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請學生就其實習工作製作相關影片，依系上提供之連結上傳影片路徑，或燒錄成光碟、存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USB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連同實習報告寄送至系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</a:t>
                      </a:r>
                      <a:endParaRPr lang="en-US" altLang="zh-TW" sz="18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內容需包含：實習收獲與成果敘述、畢業展望與就業計畫，影片長度至少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秒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725143"/>
                  </a:ext>
                </a:extLst>
              </a:tr>
              <a:tr h="267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59" marR="9359" marT="0" marB="0"/>
                </a:tc>
                <a:extLst>
                  <a:ext uri="{0D108BD9-81ED-4DB2-BD59-A6C34878D82A}">
                    <a16:rowId xmlns:a16="http://schemas.microsoft.com/office/drawing/2014/main" val="393995017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4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實習相關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辦法及規定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0340" y="1275606"/>
            <a:ext cx="6172200" cy="3168352"/>
          </a:xfrm>
        </p:spPr>
        <p:txBody>
          <a:bodyPr/>
          <a:lstStyle/>
          <a:p>
            <a:pPr marL="182563" indent="-182563" algn="just">
              <a:lnSpc>
                <a:spcPts val="3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，實習時數需達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1,760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 algn="just">
              <a:lnSpc>
                <a:spcPts val="3000"/>
              </a:lnSpc>
              <a:spcBef>
                <a:spcPts val="0"/>
              </a:spcBef>
            </a:pP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 algn="just">
              <a:lnSpc>
                <a:spcPts val="3000"/>
              </a:lnSpc>
              <a:spcBef>
                <a:spcPts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未達規定之實習時間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時數需補足方完成校外實習。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 algn="just">
              <a:lnSpc>
                <a:spcPts val="3000"/>
              </a:lnSpc>
              <a:spcBef>
                <a:spcPts val="0"/>
              </a:spcBef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 algn="just">
              <a:lnSpc>
                <a:spcPts val="3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無法順利完成實習時間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時數長度者，視同成績不及格，需延後畢業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F3A51-8E27-4F03-BC92-C8AE1216A44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9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24900</TotalTime>
  <Words>2556</Words>
  <Application>Microsoft Office PowerPoint</Application>
  <PresentationFormat>自訂</PresentationFormat>
  <Paragraphs>426</Paragraphs>
  <Slides>53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9" baseType="lpstr">
      <vt:lpstr>Fancy</vt:lpstr>
      <vt:lpstr>ＭＳ Ｐゴシック</vt:lpstr>
      <vt:lpstr>華康仿宋體W2</vt:lpstr>
      <vt:lpstr>華康超明體</vt:lpstr>
      <vt:lpstr>華康新綜藝體W9(P)</vt:lpstr>
      <vt:lpstr>微軟正黑體</vt:lpstr>
      <vt:lpstr>新細明體</vt:lpstr>
      <vt:lpstr>標楷體</vt:lpstr>
      <vt:lpstr>Arial</vt:lpstr>
      <vt:lpstr>Arial Narrow</vt:lpstr>
      <vt:lpstr>Book Antiqua</vt:lpstr>
      <vt:lpstr>Calibri</vt:lpstr>
      <vt:lpstr>Comic Sans MS</vt:lpstr>
      <vt:lpstr>DilleniaUPC</vt:lpstr>
      <vt:lpstr>Times New Roman</vt:lpstr>
      <vt:lpstr>6_Office 佈景主題</vt:lpstr>
      <vt:lpstr>PowerPoint 簡報</vt:lpstr>
      <vt:lpstr>PowerPoint 簡報</vt:lpstr>
      <vt:lpstr>PowerPoint 簡報</vt:lpstr>
      <vt:lpstr>實習成績考核</vt:lpstr>
      <vt:lpstr>校外實習評分依據</vt:lpstr>
      <vt:lpstr>校外實習評分依據</vt:lpstr>
      <vt:lpstr>校外實習評分依據</vt:lpstr>
      <vt:lpstr>校外實習評分依據</vt:lpstr>
      <vt:lpstr>實習相關辦法及規定</vt:lpstr>
      <vt:lpstr>實習相關辦法、法規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訪視老師</vt:lpstr>
      <vt:lpstr>實習輔導訪視</vt:lpstr>
      <vt:lpstr>PowerPoint 簡報</vt:lpstr>
      <vt:lpstr>PowerPoint 簡報</vt:lpstr>
      <vt:lpstr>PowerPoint 簡報</vt:lpstr>
      <vt:lpstr>餐旅產業的就業生態</vt:lpstr>
      <vt:lpstr>PowerPoint 簡報</vt:lpstr>
      <vt:lpstr>餐旅產業的就業生態</vt:lpstr>
      <vt:lpstr>餐旅產業的就業生態</vt:lpstr>
      <vt:lpstr>餐旅產業的就業生態</vt:lpstr>
      <vt:lpstr>勞健保相關法規說明</vt:lpstr>
      <vt:lpstr>勞健保相關法規說明</vt:lpstr>
      <vt:lpstr>PowerPoint 簡報</vt:lpstr>
      <vt:lpstr>與訪視老師、導師保持聯繫</vt:lpstr>
      <vt:lpstr>PowerPoint 簡報</vt:lpstr>
      <vt:lpstr>PowerPoint 簡報</vt:lpstr>
      <vt:lpstr>PowerPoint 簡報</vt:lpstr>
      <vt:lpstr>職場倫理及團隊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重要提醒外籍生  (居留證、工作證)</vt:lpstr>
      <vt:lpstr>PowerPoint 簡報</vt:lpstr>
      <vt:lpstr>PowerPoint 簡報</vt:lpstr>
      <vt:lpstr>PowerPoint 簡報</vt:lpstr>
      <vt:lpstr>PowerPoint 簡報</vt:lpstr>
      <vt:lpstr>PowerPoint 簡報</vt:lpstr>
      <vt:lpstr>Q&amp;A  時間</vt:lpstr>
      <vt:lpstr>PowerPoint 簡報</vt:lpstr>
      <vt:lpstr>誠摯祝福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1958</cp:revision>
  <cp:lastPrinted>2022-12-23T06:26:15Z</cp:lastPrinted>
  <dcterms:created xsi:type="dcterms:W3CDTF">2011-01-04T12:54:17Z</dcterms:created>
  <dcterms:modified xsi:type="dcterms:W3CDTF">2023-12-25T02:09:57Z</dcterms:modified>
</cp:coreProperties>
</file>