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Lst>
  <p:notesMasterIdLst>
    <p:notesMasterId r:id="rId54"/>
  </p:notesMasterIdLst>
  <p:handoutMasterIdLst>
    <p:handoutMasterId r:id="rId55"/>
  </p:handoutMasterIdLst>
  <p:sldIdLst>
    <p:sldId id="927" r:id="rId2"/>
    <p:sldId id="1245" r:id="rId3"/>
    <p:sldId id="1256" r:id="rId4"/>
    <p:sldId id="1257" r:id="rId5"/>
    <p:sldId id="1199" r:id="rId6"/>
    <p:sldId id="1200" r:id="rId7"/>
    <p:sldId id="1201" r:id="rId8"/>
    <p:sldId id="1270" r:id="rId9"/>
    <p:sldId id="1204" r:id="rId10"/>
    <p:sldId id="1275" r:id="rId11"/>
    <p:sldId id="1205" r:id="rId12"/>
    <p:sldId id="1271" r:id="rId13"/>
    <p:sldId id="1280" r:id="rId14"/>
    <p:sldId id="1206" r:id="rId15"/>
    <p:sldId id="1207" r:id="rId16"/>
    <p:sldId id="1261" r:id="rId17"/>
    <p:sldId id="1262" r:id="rId18"/>
    <p:sldId id="1260" r:id="rId19"/>
    <p:sldId id="1263" r:id="rId20"/>
    <p:sldId id="1264" r:id="rId21"/>
    <p:sldId id="1216" r:id="rId22"/>
    <p:sldId id="1217" r:id="rId23"/>
    <p:sldId id="1219" r:id="rId24"/>
    <p:sldId id="1254" r:id="rId25"/>
    <p:sldId id="1255" r:id="rId26"/>
    <p:sldId id="1277" r:id="rId27"/>
    <p:sldId id="1220" r:id="rId28"/>
    <p:sldId id="1221" r:id="rId29"/>
    <p:sldId id="1222" r:id="rId30"/>
    <p:sldId id="1223" r:id="rId31"/>
    <p:sldId id="1224" r:id="rId32"/>
    <p:sldId id="1225" r:id="rId33"/>
    <p:sldId id="1248" r:id="rId34"/>
    <p:sldId id="1249" r:id="rId35"/>
    <p:sldId id="1250" r:id="rId36"/>
    <p:sldId id="1251" r:id="rId37"/>
    <p:sldId id="1252" r:id="rId38"/>
    <p:sldId id="1227" r:id="rId39"/>
    <p:sldId id="1228" r:id="rId40"/>
    <p:sldId id="1229" r:id="rId41"/>
    <p:sldId id="1230" r:id="rId42"/>
    <p:sldId id="1278" r:id="rId43"/>
    <p:sldId id="1279" r:id="rId44"/>
    <p:sldId id="1232" r:id="rId45"/>
    <p:sldId id="1234" r:id="rId46"/>
    <p:sldId id="1235" r:id="rId47"/>
    <p:sldId id="1236" r:id="rId48"/>
    <p:sldId id="1274" r:id="rId49"/>
    <p:sldId id="1237" r:id="rId50"/>
    <p:sldId id="1238" r:id="rId51"/>
    <p:sldId id="1240" r:id="rId52"/>
    <p:sldId id="1244" r:id="rId53"/>
  </p:sldIdLst>
  <p:sldSz cx="6858000" cy="5143500"/>
  <p:notesSz cx="6797675" cy="9929813"/>
  <p:defaultTextStyle>
    <a:defPPr>
      <a:defRPr lang="zh-TW"/>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521415D9-36F7-43E2-AB2F-B90AF26B5E84}">
      <p14:sectionLst xmlns:p14="http://schemas.microsoft.com/office/powerpoint/2010/main">
        <p14:section name="預設章節" id="{3B320DD7-FAAF-4EFB-87CD-71D6B5A5ED85}">
          <p14:sldIdLst>
            <p14:sldId id="927"/>
            <p14:sldId id="1245"/>
            <p14:sldId id="1256"/>
            <p14:sldId id="1257"/>
            <p14:sldId id="1199"/>
            <p14:sldId id="1200"/>
            <p14:sldId id="1201"/>
            <p14:sldId id="1270"/>
            <p14:sldId id="1204"/>
            <p14:sldId id="1275"/>
            <p14:sldId id="1205"/>
            <p14:sldId id="1271"/>
            <p14:sldId id="1280"/>
            <p14:sldId id="1206"/>
            <p14:sldId id="1207"/>
            <p14:sldId id="1261"/>
            <p14:sldId id="1262"/>
            <p14:sldId id="1260"/>
            <p14:sldId id="1263"/>
            <p14:sldId id="1264"/>
            <p14:sldId id="1216"/>
            <p14:sldId id="1217"/>
            <p14:sldId id="1219"/>
            <p14:sldId id="1254"/>
            <p14:sldId id="1255"/>
            <p14:sldId id="1277"/>
            <p14:sldId id="1220"/>
            <p14:sldId id="1221"/>
            <p14:sldId id="1222"/>
            <p14:sldId id="1223"/>
            <p14:sldId id="1224"/>
            <p14:sldId id="1225"/>
            <p14:sldId id="1248"/>
            <p14:sldId id="1249"/>
            <p14:sldId id="1250"/>
            <p14:sldId id="1251"/>
            <p14:sldId id="1252"/>
            <p14:sldId id="1227"/>
            <p14:sldId id="1228"/>
            <p14:sldId id="1229"/>
            <p14:sldId id="1230"/>
            <p14:sldId id="1278"/>
            <p14:sldId id="1279"/>
            <p14:sldId id="1232"/>
            <p14:sldId id="1234"/>
            <p14:sldId id="1235"/>
            <p14:sldId id="1236"/>
            <p14:sldId id="1274"/>
            <p14:sldId id="1237"/>
            <p14:sldId id="1238"/>
            <p14:sldId id="1240"/>
            <p14:sldId id="1244"/>
          </p14:sldIdLst>
        </p14:section>
        <p14:section name="未命名的章節" id="{1E817A2E-E1B3-419C-A803-0CEEE6873A1E}">
          <p14:sldIdLst/>
        </p14:section>
      </p14:sectionLst>
    </p:ext>
    <p:ext uri="{EFAFB233-063F-42B5-8137-9DF3F51BA10A}">
      <p15:sldGuideLst xmlns:p15="http://schemas.microsoft.com/office/powerpoint/2012/main">
        <p15:guide id="1" orient="horz" pos="2160" userDrawn="1">
          <p15:clr>
            <a:srgbClr val="A4A3A4"/>
          </p15:clr>
        </p15:guide>
        <p15:guide id="2" pos="2160" userDrawn="1">
          <p15:clr>
            <a:srgbClr val="A4A3A4"/>
          </p15:clr>
        </p15:guide>
        <p15:guide id="3" orient="horz"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9A"/>
    <a:srgbClr val="003300"/>
    <a:srgbClr val="0067B4"/>
    <a:srgbClr val="AC8300"/>
    <a:srgbClr val="FBF7DD"/>
    <a:srgbClr val="FEFDE2"/>
    <a:srgbClr val="FEFDE6"/>
    <a:srgbClr val="FEFDDE"/>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佈景主題樣式 1 - 輔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佈景主題樣式 2 - 輔色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autoAdjust="0"/>
    <p:restoredTop sz="88107" autoAdjust="0"/>
  </p:normalViewPr>
  <p:slideViewPr>
    <p:cSldViewPr>
      <p:cViewPr varScale="1">
        <p:scale>
          <a:sx n="93" d="100"/>
          <a:sy n="93" d="100"/>
        </p:scale>
        <p:origin x="1440" y="67"/>
      </p:cViewPr>
      <p:guideLst>
        <p:guide orient="horz" pos="2160"/>
        <p:guide pos="2160"/>
        <p:guide orient="horz" pos="1620"/>
      </p:guideLst>
    </p:cSldViewPr>
  </p:slideViewPr>
  <p:outlineViewPr>
    <p:cViewPr>
      <p:scale>
        <a:sx n="33" d="100"/>
        <a:sy n="33" d="100"/>
      </p:scale>
      <p:origin x="0" y="27090"/>
    </p:cViewPr>
  </p:outlin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image" Target="../media/image51.jpg"/></Relationships>
</file>

<file path=ppt/diagrams/_rels/drawing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image" Target="../media/image5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1AE147-F9E2-4599-AD97-9D7600CD0C35}"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zh-TW" altLang="en-US"/>
        </a:p>
      </dgm:t>
    </dgm:pt>
    <dgm:pt modelId="{5EA4A0FB-CA1D-4AFF-9B8B-5877D18E6897}">
      <dgm:prSet phldrT="[文字]" custT="1"/>
      <dgm:spPr/>
      <dgm:t>
        <a:bodyPr/>
        <a:lstStyle/>
        <a:p>
          <a:pPr algn="ctr"/>
          <a:r>
            <a:rPr lang="zh-TW" altLang="en-US" sz="3200" b="0" dirty="0">
              <a:latin typeface="標楷體" panose="03000509000000000000" pitchFamily="65" charset="-120"/>
              <a:ea typeface="標楷體" panose="03000509000000000000" pitchFamily="65" charset="-120"/>
            </a:rPr>
            <a:t>亞廚組</a:t>
          </a:r>
          <a:br>
            <a:rPr lang="en-US" altLang="zh-TW" sz="3200" b="0" dirty="0">
              <a:latin typeface="標楷體" panose="03000509000000000000" pitchFamily="65" charset="-120"/>
              <a:ea typeface="標楷體" panose="03000509000000000000" pitchFamily="65" charset="-120"/>
            </a:rPr>
          </a:br>
          <a:r>
            <a:rPr lang="zh-TW" altLang="en-US" sz="3200" b="0" dirty="0">
              <a:latin typeface="標楷體" panose="03000509000000000000" pitchFamily="65" charset="-120"/>
              <a:ea typeface="標楷體" panose="03000509000000000000" pitchFamily="65" charset="-120"/>
            </a:rPr>
            <a:t>西廚組</a:t>
          </a:r>
        </a:p>
      </dgm:t>
    </dgm:pt>
    <dgm:pt modelId="{22C7B42A-3FA7-4E9A-9983-2AF1D27F7F2E}" type="parTrans" cxnId="{95B1458A-D7A0-477D-B3F8-900E042CE282}">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40DFED7D-C807-4BDA-84A7-5E6467A74837}" type="sibTrans" cxnId="{95B1458A-D7A0-477D-B3F8-900E042CE282}">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55F135B5-168C-4F0C-857E-E25B182C7E18}">
      <dgm:prSet phldrT="[文字]" custT="1"/>
      <dgm:spPr/>
      <dgm:t>
        <a:bodyPr/>
        <a:lstStyle/>
        <a:p>
          <a:pPr algn="ctr"/>
          <a:r>
            <a:rPr lang="zh-TW" altLang="en-US" sz="4000" b="0" dirty="0">
              <a:latin typeface="標楷體" panose="03000509000000000000" pitchFamily="65" charset="-120"/>
              <a:ea typeface="標楷體" panose="03000509000000000000" pitchFamily="65" charset="-120"/>
            </a:rPr>
            <a:t>內場</a:t>
          </a:r>
        </a:p>
      </dgm:t>
    </dgm:pt>
    <dgm:pt modelId="{1922DD92-BB5E-4B72-AA57-32E0629003FC}" type="parTrans" cxnId="{20306BB7-714C-4472-A759-79269AA56B31}">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FC98DA1E-97FD-4BF5-B689-E933EF3F55A3}" type="sibTrans" cxnId="{20306BB7-714C-4472-A759-79269AA56B31}">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D5EB5061-96B0-41BB-8D05-33FE8A4205ED}">
      <dgm:prSet phldrT="[文字]" custT="1"/>
      <dgm:spPr/>
      <dgm:t>
        <a:bodyPr/>
        <a:lstStyle/>
        <a:p>
          <a:pPr algn="ctr"/>
          <a:r>
            <a:rPr lang="zh-TW" altLang="en-US" sz="4000" b="0" dirty="0">
              <a:latin typeface="標楷體" panose="03000509000000000000" pitchFamily="65" charset="-120"/>
              <a:ea typeface="標楷體" panose="03000509000000000000" pitchFamily="65" charset="-120"/>
            </a:rPr>
            <a:t>外場</a:t>
          </a:r>
        </a:p>
      </dgm:t>
    </dgm:pt>
    <dgm:pt modelId="{ECD1222B-1B25-4680-8650-FC8C4391D2B1}" type="parTrans" cxnId="{D8F89405-5CD5-4935-922C-D70A41CAFDAC}">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6B6258BC-A3A6-4492-8574-AA8A4886A11D}" type="sibTrans" cxnId="{D8F89405-5CD5-4935-922C-D70A41CAFDAC}">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0D064E86-601D-4B77-BFED-AC89169BEBAD}">
      <dgm:prSet phldrT="[文字]" custT="1"/>
      <dgm:spPr/>
      <dgm:t>
        <a:bodyPr/>
        <a:lstStyle/>
        <a:p>
          <a:pPr algn="ctr"/>
          <a:r>
            <a:rPr lang="zh-TW" altLang="en-US" sz="3200" b="0" dirty="0">
              <a:latin typeface="標楷體" panose="03000509000000000000" pitchFamily="65" charset="-120"/>
              <a:ea typeface="標楷體" panose="03000509000000000000" pitchFamily="65" charset="-120"/>
            </a:rPr>
            <a:t>餐旅服務組</a:t>
          </a:r>
        </a:p>
      </dgm:t>
    </dgm:pt>
    <dgm:pt modelId="{293ACD79-F2F9-49F1-B1DB-440B064BCB03}" type="parTrans" cxnId="{EA3B7542-F219-44D4-952F-1170C7A45D71}">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FBA0B6A5-8632-4283-B873-394B14AEC139}" type="sibTrans" cxnId="{EA3B7542-F219-44D4-952F-1170C7A45D71}">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ACC4B67B-1FD8-4C03-9550-431F5C17E00B}">
      <dgm:prSet phldrT="[文字]" custT="1"/>
      <dgm:spPr/>
      <dgm:t>
        <a:bodyPr/>
        <a:lstStyle/>
        <a:p>
          <a:pPr algn="ctr"/>
          <a:r>
            <a:rPr lang="zh-TW" altLang="en-US" sz="3600" b="0" dirty="0">
              <a:latin typeface="標楷體" panose="03000509000000000000" pitchFamily="65" charset="-120"/>
              <a:ea typeface="標楷體" panose="03000509000000000000" pitchFamily="65" charset="-120"/>
            </a:rPr>
            <a:t>餐旅業各部門</a:t>
          </a:r>
          <a:r>
            <a:rPr lang="en-US" altLang="zh-TW" sz="3600" b="0" dirty="0">
              <a:solidFill>
                <a:schemeClr val="bg1"/>
              </a:solidFill>
              <a:latin typeface="標楷體" panose="03000509000000000000" pitchFamily="65" charset="-120"/>
              <a:ea typeface="標楷體" panose="03000509000000000000" pitchFamily="65" charset="-120"/>
            </a:rPr>
            <a:t>(</a:t>
          </a:r>
          <a:r>
            <a:rPr lang="zh-TW" altLang="en-US" sz="3600" b="0" u="sng" dirty="0">
              <a:solidFill>
                <a:schemeClr val="bg1"/>
              </a:solidFill>
              <a:latin typeface="標楷體" panose="03000509000000000000" pitchFamily="65" charset="-120"/>
              <a:ea typeface="標楷體" panose="03000509000000000000" pitchFamily="65" charset="-120"/>
            </a:rPr>
            <a:t>餐飲內場除外</a:t>
          </a:r>
          <a:r>
            <a:rPr lang="en-US" altLang="zh-TW" sz="3600" b="0" dirty="0">
              <a:solidFill>
                <a:schemeClr val="bg1"/>
              </a:solidFill>
              <a:latin typeface="標楷體" panose="03000509000000000000" pitchFamily="65" charset="-120"/>
              <a:ea typeface="標楷體" panose="03000509000000000000" pitchFamily="65" charset="-120"/>
            </a:rPr>
            <a:t>)</a:t>
          </a:r>
          <a:endParaRPr lang="zh-TW" altLang="en-US" sz="3600" b="0" dirty="0">
            <a:solidFill>
              <a:schemeClr val="bg1"/>
            </a:solidFill>
            <a:latin typeface="標楷體" panose="03000509000000000000" pitchFamily="65" charset="-120"/>
            <a:ea typeface="標楷體" panose="03000509000000000000" pitchFamily="65" charset="-120"/>
          </a:endParaRPr>
        </a:p>
      </dgm:t>
    </dgm:pt>
    <dgm:pt modelId="{61CC4403-27BA-4DB3-BC7E-1A4EB639FDE0}" type="sibTrans" cxnId="{5CBFF1C4-3308-426D-97F5-1235492E804B}">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DAD7B963-91A9-43BA-9224-F7A19BE91935}" type="parTrans" cxnId="{5CBFF1C4-3308-426D-97F5-1235492E804B}">
      <dgm:prSet/>
      <dgm:spPr/>
      <dgm:t>
        <a:bodyPr/>
        <a:lstStyle/>
        <a:p>
          <a:pPr algn="ctr"/>
          <a:endParaRPr lang="zh-TW" altLang="en-US" b="1">
            <a:latin typeface="標楷體" panose="03000509000000000000" pitchFamily="65" charset="-120"/>
            <a:ea typeface="標楷體" panose="03000509000000000000" pitchFamily="65" charset="-120"/>
          </a:endParaRPr>
        </a:p>
      </dgm:t>
    </dgm:pt>
    <dgm:pt modelId="{1A85CAB5-4CC6-4D78-9F78-41E1A79C77ED}" type="pres">
      <dgm:prSet presAssocID="{4B1AE147-F9E2-4599-AD97-9D7600CD0C35}" presName="theList" presStyleCnt="0">
        <dgm:presLayoutVars>
          <dgm:dir/>
          <dgm:animLvl val="lvl"/>
          <dgm:resizeHandles val="exact"/>
        </dgm:presLayoutVars>
      </dgm:prSet>
      <dgm:spPr/>
    </dgm:pt>
    <dgm:pt modelId="{CA4363B5-016D-47A5-B466-7D4413EB5A80}" type="pres">
      <dgm:prSet presAssocID="{5EA4A0FB-CA1D-4AFF-9B8B-5877D18E6897}" presName="compNode" presStyleCnt="0"/>
      <dgm:spPr/>
    </dgm:pt>
    <dgm:pt modelId="{3EEF1211-E536-44D2-A7EA-0CBFB645E80B}" type="pres">
      <dgm:prSet presAssocID="{5EA4A0FB-CA1D-4AFF-9B8B-5877D18E6897}" presName="aNode" presStyleLbl="bgShp" presStyleIdx="0" presStyleCnt="2"/>
      <dgm:spPr/>
    </dgm:pt>
    <dgm:pt modelId="{6D40F2C1-6938-49A2-BED6-09CDD32400FE}" type="pres">
      <dgm:prSet presAssocID="{5EA4A0FB-CA1D-4AFF-9B8B-5877D18E6897}" presName="textNode" presStyleLbl="bgShp" presStyleIdx="0" presStyleCnt="2"/>
      <dgm:spPr/>
    </dgm:pt>
    <dgm:pt modelId="{27EE5CBB-14BF-48DB-BE21-3FBEF91A537D}" type="pres">
      <dgm:prSet presAssocID="{5EA4A0FB-CA1D-4AFF-9B8B-5877D18E6897}" presName="compChildNode" presStyleCnt="0"/>
      <dgm:spPr/>
    </dgm:pt>
    <dgm:pt modelId="{AB24BBA3-F322-4A8C-8D96-AB469006615D}" type="pres">
      <dgm:prSet presAssocID="{5EA4A0FB-CA1D-4AFF-9B8B-5877D18E6897}" presName="theInnerList" presStyleCnt="0"/>
      <dgm:spPr/>
    </dgm:pt>
    <dgm:pt modelId="{30F69386-3EAE-4A96-B6D9-8386DEDF9479}" type="pres">
      <dgm:prSet presAssocID="{55F135B5-168C-4F0C-857E-E25B182C7E18}" presName="childNode" presStyleLbl="node1" presStyleIdx="0" presStyleCnt="3">
        <dgm:presLayoutVars>
          <dgm:bulletEnabled val="1"/>
        </dgm:presLayoutVars>
      </dgm:prSet>
      <dgm:spPr/>
    </dgm:pt>
    <dgm:pt modelId="{3AD0ED70-39F1-4B78-ABA3-308A0583F98E}" type="pres">
      <dgm:prSet presAssocID="{55F135B5-168C-4F0C-857E-E25B182C7E18}" presName="aSpace2" presStyleCnt="0"/>
      <dgm:spPr/>
    </dgm:pt>
    <dgm:pt modelId="{2B76A7C0-57BB-437E-9879-E241FD8924D9}" type="pres">
      <dgm:prSet presAssocID="{D5EB5061-96B0-41BB-8D05-33FE8A4205ED}" presName="childNode" presStyleLbl="node1" presStyleIdx="1" presStyleCnt="3">
        <dgm:presLayoutVars>
          <dgm:bulletEnabled val="1"/>
        </dgm:presLayoutVars>
      </dgm:prSet>
      <dgm:spPr/>
    </dgm:pt>
    <dgm:pt modelId="{5C91B3F5-6029-43BA-9A7B-26A3D3F69750}" type="pres">
      <dgm:prSet presAssocID="{5EA4A0FB-CA1D-4AFF-9B8B-5877D18E6897}" presName="aSpace" presStyleCnt="0"/>
      <dgm:spPr/>
    </dgm:pt>
    <dgm:pt modelId="{4CBF5A00-BA4C-4B7C-996C-0CE32DD87339}" type="pres">
      <dgm:prSet presAssocID="{0D064E86-601D-4B77-BFED-AC89169BEBAD}" presName="compNode" presStyleCnt="0"/>
      <dgm:spPr/>
    </dgm:pt>
    <dgm:pt modelId="{694AC9B0-BFEC-466B-953D-FEEDCE599241}" type="pres">
      <dgm:prSet presAssocID="{0D064E86-601D-4B77-BFED-AC89169BEBAD}" presName="aNode" presStyleLbl="bgShp" presStyleIdx="1" presStyleCnt="2" custLinFactNeighborX="6141"/>
      <dgm:spPr/>
    </dgm:pt>
    <dgm:pt modelId="{E22D80F9-EC60-4D34-88BB-8B21C13434AA}" type="pres">
      <dgm:prSet presAssocID="{0D064E86-601D-4B77-BFED-AC89169BEBAD}" presName="textNode" presStyleLbl="bgShp" presStyleIdx="1" presStyleCnt="2"/>
      <dgm:spPr/>
    </dgm:pt>
    <dgm:pt modelId="{5A674693-9C82-4256-AE7F-ED99A0D96FBD}" type="pres">
      <dgm:prSet presAssocID="{0D064E86-601D-4B77-BFED-AC89169BEBAD}" presName="compChildNode" presStyleCnt="0"/>
      <dgm:spPr/>
    </dgm:pt>
    <dgm:pt modelId="{AF30121D-FB2A-46D3-8034-CD0A36FEBF0E}" type="pres">
      <dgm:prSet presAssocID="{0D064E86-601D-4B77-BFED-AC89169BEBAD}" presName="theInnerList" presStyleCnt="0"/>
      <dgm:spPr/>
    </dgm:pt>
    <dgm:pt modelId="{B468A534-50A7-49BC-81FE-8517BA307081}" type="pres">
      <dgm:prSet presAssocID="{ACC4B67B-1FD8-4C03-9550-431F5C17E00B}" presName="childNode" presStyleLbl="node1" presStyleIdx="2" presStyleCnt="3" custLinFactNeighborX="122" custLinFactNeighborY="-6798">
        <dgm:presLayoutVars>
          <dgm:bulletEnabled val="1"/>
        </dgm:presLayoutVars>
      </dgm:prSet>
      <dgm:spPr/>
    </dgm:pt>
  </dgm:ptLst>
  <dgm:cxnLst>
    <dgm:cxn modelId="{D8F89405-5CD5-4935-922C-D70A41CAFDAC}" srcId="{5EA4A0FB-CA1D-4AFF-9B8B-5877D18E6897}" destId="{D5EB5061-96B0-41BB-8D05-33FE8A4205ED}" srcOrd="1" destOrd="0" parTransId="{ECD1222B-1B25-4680-8650-FC8C4391D2B1}" sibTransId="{6B6258BC-A3A6-4492-8574-AA8A4886A11D}"/>
    <dgm:cxn modelId="{EA3B7542-F219-44D4-952F-1170C7A45D71}" srcId="{4B1AE147-F9E2-4599-AD97-9D7600CD0C35}" destId="{0D064E86-601D-4B77-BFED-AC89169BEBAD}" srcOrd="1" destOrd="0" parTransId="{293ACD79-F2F9-49F1-B1DB-440B064BCB03}" sibTransId="{FBA0B6A5-8632-4283-B873-394B14AEC139}"/>
    <dgm:cxn modelId="{9069AB4F-68EB-42C9-9AF4-7325A356C69F}" type="presOf" srcId="{0D064E86-601D-4B77-BFED-AC89169BEBAD}" destId="{694AC9B0-BFEC-466B-953D-FEEDCE599241}" srcOrd="0" destOrd="0" presId="urn:microsoft.com/office/officeart/2005/8/layout/lProcess2"/>
    <dgm:cxn modelId="{57B40577-99B8-4077-923F-881824E39AD8}" type="presOf" srcId="{55F135B5-168C-4F0C-857E-E25B182C7E18}" destId="{30F69386-3EAE-4A96-B6D9-8386DEDF9479}" srcOrd="0" destOrd="0" presId="urn:microsoft.com/office/officeart/2005/8/layout/lProcess2"/>
    <dgm:cxn modelId="{27988078-C9CD-4961-BC9E-053FA60092F7}" type="presOf" srcId="{5EA4A0FB-CA1D-4AFF-9B8B-5877D18E6897}" destId="{3EEF1211-E536-44D2-A7EA-0CBFB645E80B}" srcOrd="0" destOrd="0" presId="urn:microsoft.com/office/officeart/2005/8/layout/lProcess2"/>
    <dgm:cxn modelId="{95B1458A-D7A0-477D-B3F8-900E042CE282}" srcId="{4B1AE147-F9E2-4599-AD97-9D7600CD0C35}" destId="{5EA4A0FB-CA1D-4AFF-9B8B-5877D18E6897}" srcOrd="0" destOrd="0" parTransId="{22C7B42A-3FA7-4E9A-9983-2AF1D27F7F2E}" sibTransId="{40DFED7D-C807-4BDA-84A7-5E6467A74837}"/>
    <dgm:cxn modelId="{57D3808D-D180-4C9C-9923-4356FF9BD4D6}" type="presOf" srcId="{ACC4B67B-1FD8-4C03-9550-431F5C17E00B}" destId="{B468A534-50A7-49BC-81FE-8517BA307081}" srcOrd="0" destOrd="0" presId="urn:microsoft.com/office/officeart/2005/8/layout/lProcess2"/>
    <dgm:cxn modelId="{B00292AD-DF65-480E-A744-2CF9BD8424BD}" type="presOf" srcId="{5EA4A0FB-CA1D-4AFF-9B8B-5877D18E6897}" destId="{6D40F2C1-6938-49A2-BED6-09CDD32400FE}" srcOrd="1" destOrd="0" presId="urn:microsoft.com/office/officeart/2005/8/layout/lProcess2"/>
    <dgm:cxn modelId="{5685C8B0-D3C3-47F1-AB4C-EC30453463F9}" type="presOf" srcId="{0D064E86-601D-4B77-BFED-AC89169BEBAD}" destId="{E22D80F9-EC60-4D34-88BB-8B21C13434AA}" srcOrd="1" destOrd="0" presId="urn:microsoft.com/office/officeart/2005/8/layout/lProcess2"/>
    <dgm:cxn modelId="{20306BB7-714C-4472-A759-79269AA56B31}" srcId="{5EA4A0FB-CA1D-4AFF-9B8B-5877D18E6897}" destId="{55F135B5-168C-4F0C-857E-E25B182C7E18}" srcOrd="0" destOrd="0" parTransId="{1922DD92-BB5E-4B72-AA57-32E0629003FC}" sibTransId="{FC98DA1E-97FD-4BF5-B689-E933EF3F55A3}"/>
    <dgm:cxn modelId="{18B9F1C1-8FFA-4FCB-A61B-DC249D721678}" type="presOf" srcId="{D5EB5061-96B0-41BB-8D05-33FE8A4205ED}" destId="{2B76A7C0-57BB-437E-9879-E241FD8924D9}" srcOrd="0" destOrd="0" presId="urn:microsoft.com/office/officeart/2005/8/layout/lProcess2"/>
    <dgm:cxn modelId="{5CBFF1C4-3308-426D-97F5-1235492E804B}" srcId="{0D064E86-601D-4B77-BFED-AC89169BEBAD}" destId="{ACC4B67B-1FD8-4C03-9550-431F5C17E00B}" srcOrd="0" destOrd="0" parTransId="{DAD7B963-91A9-43BA-9224-F7A19BE91935}" sibTransId="{61CC4403-27BA-4DB3-BC7E-1A4EB639FDE0}"/>
    <dgm:cxn modelId="{B4C0B9E8-6E35-4E95-90DB-B34E560A9FBD}" type="presOf" srcId="{4B1AE147-F9E2-4599-AD97-9D7600CD0C35}" destId="{1A85CAB5-4CC6-4D78-9F78-41E1A79C77ED}" srcOrd="0" destOrd="0" presId="urn:microsoft.com/office/officeart/2005/8/layout/lProcess2"/>
    <dgm:cxn modelId="{9B0F9503-1426-4184-909E-D97DA7426A0D}" type="presParOf" srcId="{1A85CAB5-4CC6-4D78-9F78-41E1A79C77ED}" destId="{CA4363B5-016D-47A5-B466-7D4413EB5A80}" srcOrd="0" destOrd="0" presId="urn:microsoft.com/office/officeart/2005/8/layout/lProcess2"/>
    <dgm:cxn modelId="{2386F497-D0B2-4AF5-AA6A-66001C1A196A}" type="presParOf" srcId="{CA4363B5-016D-47A5-B466-7D4413EB5A80}" destId="{3EEF1211-E536-44D2-A7EA-0CBFB645E80B}" srcOrd="0" destOrd="0" presId="urn:microsoft.com/office/officeart/2005/8/layout/lProcess2"/>
    <dgm:cxn modelId="{657826AF-4798-4A82-BA59-EFE99CA24F72}" type="presParOf" srcId="{CA4363B5-016D-47A5-B466-7D4413EB5A80}" destId="{6D40F2C1-6938-49A2-BED6-09CDD32400FE}" srcOrd="1" destOrd="0" presId="urn:microsoft.com/office/officeart/2005/8/layout/lProcess2"/>
    <dgm:cxn modelId="{089DE2A0-3E3C-48C5-B210-7A601D667BFA}" type="presParOf" srcId="{CA4363B5-016D-47A5-B466-7D4413EB5A80}" destId="{27EE5CBB-14BF-48DB-BE21-3FBEF91A537D}" srcOrd="2" destOrd="0" presId="urn:microsoft.com/office/officeart/2005/8/layout/lProcess2"/>
    <dgm:cxn modelId="{F551F903-615D-493C-BA18-8DB3C029850F}" type="presParOf" srcId="{27EE5CBB-14BF-48DB-BE21-3FBEF91A537D}" destId="{AB24BBA3-F322-4A8C-8D96-AB469006615D}" srcOrd="0" destOrd="0" presId="urn:microsoft.com/office/officeart/2005/8/layout/lProcess2"/>
    <dgm:cxn modelId="{BF5E9179-4F65-4F8C-82BA-10C54A95C4E7}" type="presParOf" srcId="{AB24BBA3-F322-4A8C-8D96-AB469006615D}" destId="{30F69386-3EAE-4A96-B6D9-8386DEDF9479}" srcOrd="0" destOrd="0" presId="urn:microsoft.com/office/officeart/2005/8/layout/lProcess2"/>
    <dgm:cxn modelId="{78C9D1BC-98CF-43A7-A611-34F82F00BEBB}" type="presParOf" srcId="{AB24BBA3-F322-4A8C-8D96-AB469006615D}" destId="{3AD0ED70-39F1-4B78-ABA3-308A0583F98E}" srcOrd="1" destOrd="0" presId="urn:microsoft.com/office/officeart/2005/8/layout/lProcess2"/>
    <dgm:cxn modelId="{5E26772E-B76C-4BFD-AD78-098E467C088F}" type="presParOf" srcId="{AB24BBA3-F322-4A8C-8D96-AB469006615D}" destId="{2B76A7C0-57BB-437E-9879-E241FD8924D9}" srcOrd="2" destOrd="0" presId="urn:microsoft.com/office/officeart/2005/8/layout/lProcess2"/>
    <dgm:cxn modelId="{04853AEE-4836-4544-BEBD-23D4B0DEAC80}" type="presParOf" srcId="{1A85CAB5-4CC6-4D78-9F78-41E1A79C77ED}" destId="{5C91B3F5-6029-43BA-9A7B-26A3D3F69750}" srcOrd="1" destOrd="0" presId="urn:microsoft.com/office/officeart/2005/8/layout/lProcess2"/>
    <dgm:cxn modelId="{6DB30742-FDED-433A-A49F-C615845A6D09}" type="presParOf" srcId="{1A85CAB5-4CC6-4D78-9F78-41E1A79C77ED}" destId="{4CBF5A00-BA4C-4B7C-996C-0CE32DD87339}" srcOrd="2" destOrd="0" presId="urn:microsoft.com/office/officeart/2005/8/layout/lProcess2"/>
    <dgm:cxn modelId="{BEA3BD1B-A0AC-4118-A390-FABF45706297}" type="presParOf" srcId="{4CBF5A00-BA4C-4B7C-996C-0CE32DD87339}" destId="{694AC9B0-BFEC-466B-953D-FEEDCE599241}" srcOrd="0" destOrd="0" presId="urn:microsoft.com/office/officeart/2005/8/layout/lProcess2"/>
    <dgm:cxn modelId="{6C37C450-E904-49C1-B159-09C99FF30904}" type="presParOf" srcId="{4CBF5A00-BA4C-4B7C-996C-0CE32DD87339}" destId="{E22D80F9-EC60-4D34-88BB-8B21C13434AA}" srcOrd="1" destOrd="0" presId="urn:microsoft.com/office/officeart/2005/8/layout/lProcess2"/>
    <dgm:cxn modelId="{52CFBB6D-8862-4DC3-BA30-BF2A97CEFB55}" type="presParOf" srcId="{4CBF5A00-BA4C-4B7C-996C-0CE32DD87339}" destId="{5A674693-9C82-4256-AE7F-ED99A0D96FBD}" srcOrd="2" destOrd="0" presId="urn:microsoft.com/office/officeart/2005/8/layout/lProcess2"/>
    <dgm:cxn modelId="{B3294059-A203-4939-9769-58C81B6BC76B}" type="presParOf" srcId="{5A674693-9C82-4256-AE7F-ED99A0D96FBD}" destId="{AF30121D-FB2A-46D3-8034-CD0A36FEBF0E}" srcOrd="0" destOrd="0" presId="urn:microsoft.com/office/officeart/2005/8/layout/lProcess2"/>
    <dgm:cxn modelId="{E7CAA4AA-5B82-41BD-981C-EE2632E8C67E}" type="presParOf" srcId="{AF30121D-FB2A-46D3-8034-CD0A36FEBF0E}" destId="{B468A534-50A7-49BC-81FE-8517BA307081}"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709B95-E018-4D89-9212-5145417F52CE}" type="doc">
      <dgm:prSet loTypeId="urn:microsoft.com/office/officeart/2008/layout/AlternatingPictureBlocks" loCatId="list" qsTypeId="urn:microsoft.com/office/officeart/2005/8/quickstyle/simple1" qsCatId="simple" csTypeId="urn:microsoft.com/office/officeart/2005/8/colors/colorful2" csCatId="colorful" phldr="1"/>
      <dgm:spPr/>
      <dgm:t>
        <a:bodyPr/>
        <a:lstStyle/>
        <a:p>
          <a:endParaRPr lang="zh-TW" altLang="en-US"/>
        </a:p>
      </dgm:t>
    </dgm:pt>
    <dgm:pt modelId="{CE7F34E4-266A-4156-B531-E579A83FF1EE}">
      <dgm:prSet phldrT="[文字]"/>
      <dgm:spPr/>
      <dgm:t>
        <a:bodyPr/>
        <a:lstStyle/>
        <a:p>
          <a:r>
            <a:rPr lang="zh-TW" altLang="en-US" b="1" dirty="0">
              <a:latin typeface="Arial" panose="020B0604020202020204" pitchFamily="34" charset="0"/>
              <a:ea typeface="標楷體" panose="03000509000000000000" pitchFamily="65" charset="-120"/>
            </a:rPr>
            <a:t>成功是給能夠</a:t>
          </a:r>
          <a:br>
            <a:rPr lang="en-US" altLang="zh-TW" b="1" dirty="0">
              <a:latin typeface="Arial" panose="020B0604020202020204" pitchFamily="34" charset="0"/>
              <a:ea typeface="標楷體" panose="03000509000000000000" pitchFamily="65" charset="-120"/>
            </a:rPr>
          </a:br>
          <a:r>
            <a:rPr lang="zh-TW" altLang="en-US" b="1" dirty="0">
              <a:latin typeface="Arial" panose="020B0604020202020204" pitchFamily="34" charset="0"/>
              <a:ea typeface="標楷體" panose="03000509000000000000" pitchFamily="65" charset="-120"/>
            </a:rPr>
            <a:t>堅持到最後的人</a:t>
          </a:r>
          <a:endParaRPr lang="zh-TW" altLang="en-US" dirty="0"/>
        </a:p>
      </dgm:t>
    </dgm:pt>
    <dgm:pt modelId="{026FA9C9-1C5A-4061-8004-DF0E5FC5098A}" type="parTrans" cxnId="{B9B771E8-0509-40A6-B822-3637CB5954BE}">
      <dgm:prSet/>
      <dgm:spPr/>
      <dgm:t>
        <a:bodyPr/>
        <a:lstStyle/>
        <a:p>
          <a:endParaRPr lang="zh-TW" altLang="en-US">
            <a:solidFill>
              <a:srgbClr val="002060"/>
            </a:solidFill>
          </a:endParaRPr>
        </a:p>
      </dgm:t>
    </dgm:pt>
    <dgm:pt modelId="{5B925D1E-5388-40A5-B2B7-B9141A1265F1}" type="sibTrans" cxnId="{B9B771E8-0509-40A6-B822-3637CB5954BE}">
      <dgm:prSet/>
      <dgm:spPr/>
      <dgm:t>
        <a:bodyPr/>
        <a:lstStyle/>
        <a:p>
          <a:endParaRPr lang="zh-TW" altLang="en-US">
            <a:solidFill>
              <a:srgbClr val="002060"/>
            </a:solidFill>
          </a:endParaRPr>
        </a:p>
      </dgm:t>
    </dgm:pt>
    <dgm:pt modelId="{88B79A5B-435B-4D3E-854A-1809FE37FCB9}">
      <dgm:prSet phldrT="[文字]"/>
      <dgm:spPr/>
      <dgm:t>
        <a:bodyPr/>
        <a:lstStyle/>
        <a:p>
          <a:r>
            <a:rPr lang="zh-TW" altLang="en-US" b="1" dirty="0">
              <a:latin typeface="標楷體" panose="03000509000000000000" pitchFamily="65" charset="-120"/>
              <a:ea typeface="標楷體" panose="03000509000000000000" pitchFamily="65" charset="-120"/>
              <a:cs typeface="Arial" panose="020B0604020202020204" pitchFamily="34" charset="0"/>
            </a:rPr>
            <a:t>加強競爭力，</a:t>
          </a:r>
          <a:br>
            <a:rPr lang="en-US" altLang="zh-TW" b="1" dirty="0">
              <a:latin typeface="標楷體" panose="03000509000000000000" pitchFamily="65" charset="-120"/>
              <a:ea typeface="標楷體" panose="03000509000000000000" pitchFamily="65" charset="-120"/>
              <a:cs typeface="Arial" panose="020B0604020202020204" pitchFamily="34" charset="0"/>
            </a:rPr>
          </a:br>
          <a:r>
            <a:rPr lang="zh-TW" altLang="en-US" b="1" dirty="0">
              <a:latin typeface="標楷體" panose="03000509000000000000" pitchFamily="65" charset="-120"/>
              <a:ea typeface="標楷體" panose="03000509000000000000" pitchFamily="65" charset="-120"/>
              <a:cs typeface="Arial" panose="020B0604020202020204" pitchFamily="34" charset="0"/>
            </a:rPr>
            <a:t>學習永遠不嫌晚</a:t>
          </a:r>
          <a:endParaRPr lang="zh-TW" altLang="en-US" dirty="0"/>
        </a:p>
      </dgm:t>
    </dgm:pt>
    <dgm:pt modelId="{B3B88B3A-D3A8-47F5-8E8E-3378078C628C}" type="parTrans" cxnId="{50C703E4-E8C3-465F-9088-C1A8C51DB3D3}">
      <dgm:prSet/>
      <dgm:spPr/>
      <dgm:t>
        <a:bodyPr/>
        <a:lstStyle/>
        <a:p>
          <a:endParaRPr lang="zh-TW" altLang="en-US">
            <a:solidFill>
              <a:srgbClr val="002060"/>
            </a:solidFill>
          </a:endParaRPr>
        </a:p>
      </dgm:t>
    </dgm:pt>
    <dgm:pt modelId="{50D2CF52-D562-4BD6-8060-E2E4C64DB700}" type="sibTrans" cxnId="{50C703E4-E8C3-465F-9088-C1A8C51DB3D3}">
      <dgm:prSet/>
      <dgm:spPr/>
      <dgm:t>
        <a:bodyPr/>
        <a:lstStyle/>
        <a:p>
          <a:endParaRPr lang="zh-TW" altLang="en-US">
            <a:solidFill>
              <a:srgbClr val="002060"/>
            </a:solidFill>
          </a:endParaRPr>
        </a:p>
      </dgm:t>
    </dgm:pt>
    <dgm:pt modelId="{84225478-8BAA-4D9E-A6D3-9E70863EC486}" type="pres">
      <dgm:prSet presAssocID="{AA709B95-E018-4D89-9212-5145417F52CE}" presName="linearFlow" presStyleCnt="0">
        <dgm:presLayoutVars>
          <dgm:dir/>
          <dgm:resizeHandles val="exact"/>
        </dgm:presLayoutVars>
      </dgm:prSet>
      <dgm:spPr/>
    </dgm:pt>
    <dgm:pt modelId="{5DE1C3B9-BEFA-4485-9D6E-6DEDCE8E1643}" type="pres">
      <dgm:prSet presAssocID="{CE7F34E4-266A-4156-B531-E579A83FF1EE}" presName="comp" presStyleCnt="0"/>
      <dgm:spPr/>
    </dgm:pt>
    <dgm:pt modelId="{C0D29C47-0708-4EE7-AA66-F4B0514003AF}" type="pres">
      <dgm:prSet presAssocID="{CE7F34E4-266A-4156-B531-E579A83FF1EE}" presName="rect2" presStyleLbl="node1" presStyleIdx="0" presStyleCnt="2">
        <dgm:presLayoutVars>
          <dgm:bulletEnabled val="1"/>
        </dgm:presLayoutVars>
      </dgm:prSet>
      <dgm:spPr/>
    </dgm:pt>
    <dgm:pt modelId="{F7A42555-DAF9-432D-9147-7825D2B6CDAD}" type="pres">
      <dgm:prSet presAssocID="{CE7F34E4-266A-4156-B531-E579A83FF1EE}" presName="rect1" presStyleLbl="lnNode1" presStyleIdx="0" presStyleCnt="2"/>
      <dgm:spPr>
        <a:blipFill>
          <a:blip xmlns:r="http://schemas.openxmlformats.org/officeDocument/2006/relationships" r:embed="rId1"/>
          <a:srcRect/>
          <a:stretch>
            <a:fillRect l="-22000" r="-22000"/>
          </a:stretch>
        </a:blipFill>
      </dgm:spPr>
    </dgm:pt>
    <dgm:pt modelId="{168B1FA2-0CF3-4F27-950B-A996A5E19A7C}" type="pres">
      <dgm:prSet presAssocID="{5B925D1E-5388-40A5-B2B7-B9141A1265F1}" presName="sibTrans" presStyleCnt="0"/>
      <dgm:spPr/>
    </dgm:pt>
    <dgm:pt modelId="{F94DB114-5398-426A-BA40-5B204FB00B31}" type="pres">
      <dgm:prSet presAssocID="{88B79A5B-435B-4D3E-854A-1809FE37FCB9}" presName="comp" presStyleCnt="0"/>
      <dgm:spPr/>
    </dgm:pt>
    <dgm:pt modelId="{C7146C32-6BC3-45B0-9816-602E5DFA15E2}" type="pres">
      <dgm:prSet presAssocID="{88B79A5B-435B-4D3E-854A-1809FE37FCB9}" presName="rect2" presStyleLbl="node1" presStyleIdx="1" presStyleCnt="2">
        <dgm:presLayoutVars>
          <dgm:bulletEnabled val="1"/>
        </dgm:presLayoutVars>
      </dgm:prSet>
      <dgm:spPr/>
    </dgm:pt>
    <dgm:pt modelId="{F20784BD-F365-49D9-8130-F243BB9A45C4}" type="pres">
      <dgm:prSet presAssocID="{88B79A5B-435B-4D3E-854A-1809FE37FCB9}" presName="rect1" presStyleLbl="lnNode1" presStyleIdx="1" presStyleCnt="2"/>
      <dgm:spPr>
        <a:blipFill>
          <a:blip xmlns:r="http://schemas.openxmlformats.org/officeDocument/2006/relationships" r:embed="rId2"/>
          <a:srcRect/>
          <a:stretch>
            <a:fillRect l="-40000" r="-40000"/>
          </a:stretch>
        </a:blipFill>
      </dgm:spPr>
    </dgm:pt>
  </dgm:ptLst>
  <dgm:cxnLst>
    <dgm:cxn modelId="{BB1D3243-0B1F-4C37-A833-92F2341EE343}" type="presOf" srcId="{CE7F34E4-266A-4156-B531-E579A83FF1EE}" destId="{C0D29C47-0708-4EE7-AA66-F4B0514003AF}" srcOrd="0" destOrd="0" presId="urn:microsoft.com/office/officeart/2008/layout/AlternatingPictureBlocks"/>
    <dgm:cxn modelId="{D4037499-F92A-4764-84E6-F97F9BED48A4}" type="presOf" srcId="{AA709B95-E018-4D89-9212-5145417F52CE}" destId="{84225478-8BAA-4D9E-A6D3-9E70863EC486}" srcOrd="0" destOrd="0" presId="urn:microsoft.com/office/officeart/2008/layout/AlternatingPictureBlocks"/>
    <dgm:cxn modelId="{FD59A299-2C52-4457-B6EC-A68FEA1D8B70}" type="presOf" srcId="{88B79A5B-435B-4D3E-854A-1809FE37FCB9}" destId="{C7146C32-6BC3-45B0-9816-602E5DFA15E2}" srcOrd="0" destOrd="0" presId="urn:microsoft.com/office/officeart/2008/layout/AlternatingPictureBlocks"/>
    <dgm:cxn modelId="{50C703E4-E8C3-465F-9088-C1A8C51DB3D3}" srcId="{AA709B95-E018-4D89-9212-5145417F52CE}" destId="{88B79A5B-435B-4D3E-854A-1809FE37FCB9}" srcOrd="1" destOrd="0" parTransId="{B3B88B3A-D3A8-47F5-8E8E-3378078C628C}" sibTransId="{50D2CF52-D562-4BD6-8060-E2E4C64DB700}"/>
    <dgm:cxn modelId="{B9B771E8-0509-40A6-B822-3637CB5954BE}" srcId="{AA709B95-E018-4D89-9212-5145417F52CE}" destId="{CE7F34E4-266A-4156-B531-E579A83FF1EE}" srcOrd="0" destOrd="0" parTransId="{026FA9C9-1C5A-4061-8004-DF0E5FC5098A}" sibTransId="{5B925D1E-5388-40A5-B2B7-B9141A1265F1}"/>
    <dgm:cxn modelId="{50E69358-512B-47C6-B69B-46D2AC148AF3}" type="presParOf" srcId="{84225478-8BAA-4D9E-A6D3-9E70863EC486}" destId="{5DE1C3B9-BEFA-4485-9D6E-6DEDCE8E1643}" srcOrd="0" destOrd="0" presId="urn:microsoft.com/office/officeart/2008/layout/AlternatingPictureBlocks"/>
    <dgm:cxn modelId="{5E4B756B-807D-449D-B3E0-E5DB479BBB39}" type="presParOf" srcId="{5DE1C3B9-BEFA-4485-9D6E-6DEDCE8E1643}" destId="{C0D29C47-0708-4EE7-AA66-F4B0514003AF}" srcOrd="0" destOrd="0" presId="urn:microsoft.com/office/officeart/2008/layout/AlternatingPictureBlocks"/>
    <dgm:cxn modelId="{C47F25E7-492A-4743-8C8C-7308D0B120D3}" type="presParOf" srcId="{5DE1C3B9-BEFA-4485-9D6E-6DEDCE8E1643}" destId="{F7A42555-DAF9-432D-9147-7825D2B6CDAD}" srcOrd="1" destOrd="0" presId="urn:microsoft.com/office/officeart/2008/layout/AlternatingPictureBlocks"/>
    <dgm:cxn modelId="{E4E6921A-260D-4FCF-8200-D4E6AE9B08CF}" type="presParOf" srcId="{84225478-8BAA-4D9E-A6D3-9E70863EC486}" destId="{168B1FA2-0CF3-4F27-950B-A996A5E19A7C}" srcOrd="1" destOrd="0" presId="urn:microsoft.com/office/officeart/2008/layout/AlternatingPictureBlocks"/>
    <dgm:cxn modelId="{D8A1C2F8-3334-4643-8173-50779AC0F19F}" type="presParOf" srcId="{84225478-8BAA-4D9E-A6D3-9E70863EC486}" destId="{F94DB114-5398-426A-BA40-5B204FB00B31}" srcOrd="2" destOrd="0" presId="urn:microsoft.com/office/officeart/2008/layout/AlternatingPictureBlocks"/>
    <dgm:cxn modelId="{396F4F45-F58D-408C-AF81-40A95D804510}" type="presParOf" srcId="{F94DB114-5398-426A-BA40-5B204FB00B31}" destId="{C7146C32-6BC3-45B0-9816-602E5DFA15E2}" srcOrd="0" destOrd="0" presId="urn:microsoft.com/office/officeart/2008/layout/AlternatingPictureBlocks"/>
    <dgm:cxn modelId="{5AD8F773-12A7-46EA-8C65-52ED699CD610}" type="presParOf" srcId="{F94DB114-5398-426A-BA40-5B204FB00B31}" destId="{F20784BD-F365-49D9-8130-F243BB9A45C4}"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261EA7-4E9D-4821-9C0B-54C4D25F3D50}" type="doc">
      <dgm:prSet loTypeId="urn:microsoft.com/office/officeart/2005/8/layout/arrow3" loCatId="relationship" qsTypeId="urn:microsoft.com/office/officeart/2005/8/quickstyle/simple1" qsCatId="simple" csTypeId="urn:microsoft.com/office/officeart/2005/8/colors/colorful2" csCatId="colorful" phldr="1"/>
      <dgm:spPr/>
      <dgm:t>
        <a:bodyPr/>
        <a:lstStyle/>
        <a:p>
          <a:endParaRPr lang="zh-TW" altLang="en-US"/>
        </a:p>
      </dgm:t>
    </dgm:pt>
    <dgm:pt modelId="{BBF88E8D-3531-4C19-9629-955789AAF088}">
      <dgm:prSet phldrT="[文字]" custT="1"/>
      <dgm:spPr/>
      <dgm:t>
        <a:bodyPr/>
        <a:lstStyle/>
        <a:p>
          <a:pPr algn="ctr"/>
          <a:r>
            <a:rPr lang="zh-TW" altLang="en-US" sz="4000" b="1">
              <a:solidFill>
                <a:srgbClr val="002060"/>
              </a:solidFill>
              <a:latin typeface="標楷體" panose="03000509000000000000" pitchFamily="65" charset="-120"/>
              <a:ea typeface="標楷體" panose="03000509000000000000" pitchFamily="65" charset="-120"/>
            </a:rPr>
            <a:t>你無法</a:t>
          </a:r>
          <a:endParaRPr lang="en-US" altLang="zh-TW" sz="4000" b="1">
            <a:solidFill>
              <a:srgbClr val="002060"/>
            </a:solidFill>
            <a:latin typeface="標楷體" panose="03000509000000000000" pitchFamily="65" charset="-120"/>
            <a:ea typeface="標楷體" panose="03000509000000000000" pitchFamily="65" charset="-120"/>
          </a:endParaRPr>
        </a:p>
        <a:p>
          <a:pPr algn="ctr"/>
          <a:r>
            <a:rPr lang="zh-TW" altLang="en-US" sz="4000" b="1">
              <a:solidFill>
                <a:srgbClr val="002060"/>
              </a:solidFill>
              <a:latin typeface="標楷體" panose="03000509000000000000" pitchFamily="65" charset="-120"/>
              <a:ea typeface="標楷體" panose="03000509000000000000" pitchFamily="65" charset="-120"/>
            </a:rPr>
            <a:t>改變過去</a:t>
          </a:r>
          <a:endParaRPr lang="zh-TW" altLang="en-US" sz="4000" b="1" dirty="0">
            <a:solidFill>
              <a:srgbClr val="002060"/>
            </a:solidFill>
          </a:endParaRPr>
        </a:p>
      </dgm:t>
    </dgm:pt>
    <dgm:pt modelId="{12BCE1FA-1032-492E-8DF7-3B27CB72D5B0}" type="parTrans" cxnId="{043B2F2E-7502-4F70-B942-2CF41947EC0B}">
      <dgm:prSet/>
      <dgm:spPr/>
      <dgm:t>
        <a:bodyPr/>
        <a:lstStyle/>
        <a:p>
          <a:pPr algn="ctr"/>
          <a:endParaRPr lang="zh-TW" altLang="en-US" sz="4000" b="1">
            <a:solidFill>
              <a:srgbClr val="002060"/>
            </a:solidFill>
          </a:endParaRPr>
        </a:p>
      </dgm:t>
    </dgm:pt>
    <dgm:pt modelId="{D3262E58-39D4-4534-8DA1-C205A6DECBF0}" type="sibTrans" cxnId="{043B2F2E-7502-4F70-B942-2CF41947EC0B}">
      <dgm:prSet/>
      <dgm:spPr/>
      <dgm:t>
        <a:bodyPr/>
        <a:lstStyle/>
        <a:p>
          <a:pPr algn="ctr"/>
          <a:endParaRPr lang="zh-TW" altLang="en-US" sz="4000" b="1">
            <a:solidFill>
              <a:srgbClr val="002060"/>
            </a:solidFill>
          </a:endParaRPr>
        </a:p>
      </dgm:t>
    </dgm:pt>
    <dgm:pt modelId="{BD2AF782-3A6F-4450-A855-E070ABF66A90}">
      <dgm:prSet custT="1"/>
      <dgm:spPr/>
      <dgm:t>
        <a:bodyPr/>
        <a:lstStyle/>
        <a:p>
          <a:pPr algn="ctr"/>
          <a:r>
            <a:rPr lang="zh-TW" altLang="en-US" sz="4000" b="1" dirty="0">
              <a:solidFill>
                <a:srgbClr val="002060"/>
              </a:solidFill>
              <a:latin typeface="標楷體" panose="03000509000000000000" pitchFamily="65" charset="-120"/>
              <a:ea typeface="標楷體" panose="03000509000000000000" pitchFamily="65" charset="-120"/>
            </a:rPr>
            <a:t>但是你可以</a:t>
          </a:r>
          <a:endParaRPr lang="en-US" altLang="zh-TW" sz="4000" b="1" dirty="0">
            <a:solidFill>
              <a:srgbClr val="002060"/>
            </a:solidFill>
            <a:latin typeface="標楷體" panose="03000509000000000000" pitchFamily="65" charset="-120"/>
            <a:ea typeface="標楷體" panose="03000509000000000000" pitchFamily="65" charset="-120"/>
          </a:endParaRPr>
        </a:p>
        <a:p>
          <a:pPr algn="ctr"/>
          <a:r>
            <a:rPr lang="zh-TW" altLang="en-US" sz="4000" b="1" dirty="0">
              <a:solidFill>
                <a:srgbClr val="002060"/>
              </a:solidFill>
              <a:latin typeface="標楷體" panose="03000509000000000000" pitchFamily="65" charset="-120"/>
              <a:ea typeface="標楷體" panose="03000509000000000000" pitchFamily="65" charset="-120"/>
            </a:rPr>
            <a:t>決定未來！</a:t>
          </a:r>
          <a:endParaRPr lang="zh-TW" altLang="en-US" sz="4000" b="1" dirty="0">
            <a:solidFill>
              <a:srgbClr val="002060"/>
            </a:solidFill>
          </a:endParaRPr>
        </a:p>
      </dgm:t>
    </dgm:pt>
    <dgm:pt modelId="{18DFE85A-A8BE-4B2F-98E1-0B875029F260}" type="parTrans" cxnId="{2D19AEE7-77B0-4DA4-94E9-074B7D1D09B3}">
      <dgm:prSet/>
      <dgm:spPr/>
      <dgm:t>
        <a:bodyPr/>
        <a:lstStyle/>
        <a:p>
          <a:pPr algn="ctr"/>
          <a:endParaRPr lang="zh-TW" altLang="en-US" sz="4000" b="1">
            <a:solidFill>
              <a:srgbClr val="002060"/>
            </a:solidFill>
          </a:endParaRPr>
        </a:p>
      </dgm:t>
    </dgm:pt>
    <dgm:pt modelId="{F49C5FF8-CBF5-4FAF-B66A-CDEBE487B26C}" type="sibTrans" cxnId="{2D19AEE7-77B0-4DA4-94E9-074B7D1D09B3}">
      <dgm:prSet/>
      <dgm:spPr/>
      <dgm:t>
        <a:bodyPr/>
        <a:lstStyle/>
        <a:p>
          <a:pPr algn="ctr"/>
          <a:endParaRPr lang="zh-TW" altLang="en-US" sz="4000" b="1">
            <a:solidFill>
              <a:srgbClr val="002060"/>
            </a:solidFill>
          </a:endParaRPr>
        </a:p>
      </dgm:t>
    </dgm:pt>
    <dgm:pt modelId="{DFA7A6A1-2ACB-42A2-B372-EF430AB5EEB7}" type="pres">
      <dgm:prSet presAssocID="{4E261EA7-4E9D-4821-9C0B-54C4D25F3D50}" presName="compositeShape" presStyleCnt="0">
        <dgm:presLayoutVars>
          <dgm:chMax val="2"/>
          <dgm:dir/>
          <dgm:resizeHandles val="exact"/>
        </dgm:presLayoutVars>
      </dgm:prSet>
      <dgm:spPr/>
    </dgm:pt>
    <dgm:pt modelId="{75BEE1DF-96DC-47EA-AB87-D88859FFDF28}" type="pres">
      <dgm:prSet presAssocID="{4E261EA7-4E9D-4821-9C0B-54C4D25F3D50}" presName="divider" presStyleLbl="fgShp" presStyleIdx="0" presStyleCnt="1"/>
      <dgm:spPr/>
    </dgm:pt>
    <dgm:pt modelId="{C36F0C2E-FA27-4CC7-BAD0-F3E819BDCDC1}" type="pres">
      <dgm:prSet presAssocID="{BBF88E8D-3531-4C19-9629-955789AAF088}" presName="downArrow" presStyleLbl="node1" presStyleIdx="0" presStyleCnt="2"/>
      <dgm:spPr/>
    </dgm:pt>
    <dgm:pt modelId="{64CCD55E-2160-492B-956A-70F32D507D2B}" type="pres">
      <dgm:prSet presAssocID="{BBF88E8D-3531-4C19-9629-955789AAF088}" presName="downArrowText" presStyleLbl="revTx" presStyleIdx="0" presStyleCnt="2" custScaleX="125312">
        <dgm:presLayoutVars>
          <dgm:bulletEnabled val="1"/>
        </dgm:presLayoutVars>
      </dgm:prSet>
      <dgm:spPr/>
    </dgm:pt>
    <dgm:pt modelId="{90733A08-2956-43A5-91A2-2FE88A3352EF}" type="pres">
      <dgm:prSet presAssocID="{BD2AF782-3A6F-4450-A855-E070ABF66A90}" presName="upArrow" presStyleLbl="node1" presStyleIdx="1" presStyleCnt="2"/>
      <dgm:spPr/>
    </dgm:pt>
    <dgm:pt modelId="{39C8B88F-C981-4F5E-954C-B4800BC05897}" type="pres">
      <dgm:prSet presAssocID="{BD2AF782-3A6F-4450-A855-E070ABF66A90}" presName="upArrowText" presStyleLbl="revTx" presStyleIdx="1" presStyleCnt="2" custScaleX="150309">
        <dgm:presLayoutVars>
          <dgm:bulletEnabled val="1"/>
        </dgm:presLayoutVars>
      </dgm:prSet>
      <dgm:spPr/>
    </dgm:pt>
  </dgm:ptLst>
  <dgm:cxnLst>
    <dgm:cxn modelId="{043B2F2E-7502-4F70-B942-2CF41947EC0B}" srcId="{4E261EA7-4E9D-4821-9C0B-54C4D25F3D50}" destId="{BBF88E8D-3531-4C19-9629-955789AAF088}" srcOrd="0" destOrd="0" parTransId="{12BCE1FA-1032-492E-8DF7-3B27CB72D5B0}" sibTransId="{D3262E58-39D4-4534-8DA1-C205A6DECBF0}"/>
    <dgm:cxn modelId="{4F1D376A-DD7D-4645-99E2-698AA4F0A297}" type="presOf" srcId="{BD2AF782-3A6F-4450-A855-E070ABF66A90}" destId="{39C8B88F-C981-4F5E-954C-B4800BC05897}" srcOrd="0" destOrd="0" presId="urn:microsoft.com/office/officeart/2005/8/layout/arrow3"/>
    <dgm:cxn modelId="{00DF969C-B4FC-402F-AE82-E84D835E4163}" type="presOf" srcId="{4E261EA7-4E9D-4821-9C0B-54C4D25F3D50}" destId="{DFA7A6A1-2ACB-42A2-B372-EF430AB5EEB7}" srcOrd="0" destOrd="0" presId="urn:microsoft.com/office/officeart/2005/8/layout/arrow3"/>
    <dgm:cxn modelId="{2D19AEE7-77B0-4DA4-94E9-074B7D1D09B3}" srcId="{4E261EA7-4E9D-4821-9C0B-54C4D25F3D50}" destId="{BD2AF782-3A6F-4450-A855-E070ABF66A90}" srcOrd="1" destOrd="0" parTransId="{18DFE85A-A8BE-4B2F-98E1-0B875029F260}" sibTransId="{F49C5FF8-CBF5-4FAF-B66A-CDEBE487B26C}"/>
    <dgm:cxn modelId="{F1AD2EE9-C389-4425-B05C-48A5F8E32A4E}" type="presOf" srcId="{BBF88E8D-3531-4C19-9629-955789AAF088}" destId="{64CCD55E-2160-492B-956A-70F32D507D2B}" srcOrd="0" destOrd="0" presId="urn:microsoft.com/office/officeart/2005/8/layout/arrow3"/>
    <dgm:cxn modelId="{6DE1FA68-3954-4DE8-8E1B-E682B195E0C9}" type="presParOf" srcId="{DFA7A6A1-2ACB-42A2-B372-EF430AB5EEB7}" destId="{75BEE1DF-96DC-47EA-AB87-D88859FFDF28}" srcOrd="0" destOrd="0" presId="urn:microsoft.com/office/officeart/2005/8/layout/arrow3"/>
    <dgm:cxn modelId="{457ABB42-8684-479D-9E8E-A1516593865B}" type="presParOf" srcId="{DFA7A6A1-2ACB-42A2-B372-EF430AB5EEB7}" destId="{C36F0C2E-FA27-4CC7-BAD0-F3E819BDCDC1}" srcOrd="1" destOrd="0" presId="urn:microsoft.com/office/officeart/2005/8/layout/arrow3"/>
    <dgm:cxn modelId="{303E65E8-26D4-4A6A-9782-C638CF23B06B}" type="presParOf" srcId="{DFA7A6A1-2ACB-42A2-B372-EF430AB5EEB7}" destId="{64CCD55E-2160-492B-956A-70F32D507D2B}" srcOrd="2" destOrd="0" presId="urn:microsoft.com/office/officeart/2005/8/layout/arrow3"/>
    <dgm:cxn modelId="{CED863A2-1564-4D50-BC73-53C8DF49470A}" type="presParOf" srcId="{DFA7A6A1-2ACB-42A2-B372-EF430AB5EEB7}" destId="{90733A08-2956-43A5-91A2-2FE88A3352EF}" srcOrd="3" destOrd="0" presId="urn:microsoft.com/office/officeart/2005/8/layout/arrow3"/>
    <dgm:cxn modelId="{BB305D58-48C5-4CDB-823F-9D8023302B1A}" type="presParOf" srcId="{DFA7A6A1-2ACB-42A2-B372-EF430AB5EEB7}" destId="{39C8B88F-C981-4F5E-954C-B4800BC0589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EF1211-E536-44D2-A7EA-0CBFB645E80B}">
      <dsp:nvSpPr>
        <dsp:cNvPr id="0" name=""/>
        <dsp:cNvSpPr/>
      </dsp:nvSpPr>
      <dsp:spPr>
        <a:xfrm>
          <a:off x="3243" y="0"/>
          <a:ext cx="3120112" cy="30963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0" kern="1200" dirty="0">
              <a:latin typeface="標楷體" panose="03000509000000000000" pitchFamily="65" charset="-120"/>
              <a:ea typeface="標楷體" panose="03000509000000000000" pitchFamily="65" charset="-120"/>
            </a:rPr>
            <a:t>亞廚組</a:t>
          </a:r>
          <a:br>
            <a:rPr lang="en-US" altLang="zh-TW" sz="3200" b="0" kern="1200" dirty="0">
              <a:latin typeface="標楷體" panose="03000509000000000000" pitchFamily="65" charset="-120"/>
              <a:ea typeface="標楷體" panose="03000509000000000000" pitchFamily="65" charset="-120"/>
            </a:rPr>
          </a:br>
          <a:r>
            <a:rPr lang="zh-TW" altLang="en-US" sz="3200" b="0" kern="1200" dirty="0">
              <a:latin typeface="標楷體" panose="03000509000000000000" pitchFamily="65" charset="-120"/>
              <a:ea typeface="標楷體" panose="03000509000000000000" pitchFamily="65" charset="-120"/>
            </a:rPr>
            <a:t>西廚組</a:t>
          </a:r>
        </a:p>
      </dsp:txBody>
      <dsp:txXfrm>
        <a:off x="3243" y="0"/>
        <a:ext cx="3120112" cy="928903"/>
      </dsp:txXfrm>
    </dsp:sp>
    <dsp:sp modelId="{30F69386-3EAE-4A96-B6D9-8386DEDF9479}">
      <dsp:nvSpPr>
        <dsp:cNvPr id="0" name=""/>
        <dsp:cNvSpPr/>
      </dsp:nvSpPr>
      <dsp:spPr>
        <a:xfrm>
          <a:off x="315254" y="929810"/>
          <a:ext cx="2496089" cy="9335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76200" rIns="101600" bIns="76200" numCol="1" spcCol="1270" anchor="ctr" anchorCtr="0">
          <a:noAutofit/>
        </a:bodyPr>
        <a:lstStyle/>
        <a:p>
          <a:pPr marL="0" lvl="0" indent="0" algn="ctr" defTabSz="1778000">
            <a:lnSpc>
              <a:spcPct val="90000"/>
            </a:lnSpc>
            <a:spcBef>
              <a:spcPct val="0"/>
            </a:spcBef>
            <a:spcAft>
              <a:spcPct val="35000"/>
            </a:spcAft>
            <a:buNone/>
          </a:pPr>
          <a:r>
            <a:rPr lang="zh-TW" altLang="en-US" sz="4000" b="0" kern="1200" dirty="0">
              <a:latin typeface="標楷體" panose="03000509000000000000" pitchFamily="65" charset="-120"/>
              <a:ea typeface="標楷體" panose="03000509000000000000" pitchFamily="65" charset="-120"/>
            </a:rPr>
            <a:t>內場</a:t>
          </a:r>
        </a:p>
      </dsp:txBody>
      <dsp:txXfrm>
        <a:off x="342598" y="957154"/>
        <a:ext cx="2441401" cy="878902"/>
      </dsp:txXfrm>
    </dsp:sp>
    <dsp:sp modelId="{2B76A7C0-57BB-437E-9879-E241FD8924D9}">
      <dsp:nvSpPr>
        <dsp:cNvPr id="0" name=""/>
        <dsp:cNvSpPr/>
      </dsp:nvSpPr>
      <dsp:spPr>
        <a:xfrm>
          <a:off x="315254" y="2007029"/>
          <a:ext cx="2496089" cy="9335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76200" rIns="101600" bIns="76200" numCol="1" spcCol="1270" anchor="ctr" anchorCtr="0">
          <a:noAutofit/>
        </a:bodyPr>
        <a:lstStyle/>
        <a:p>
          <a:pPr marL="0" lvl="0" indent="0" algn="ctr" defTabSz="1778000">
            <a:lnSpc>
              <a:spcPct val="90000"/>
            </a:lnSpc>
            <a:spcBef>
              <a:spcPct val="0"/>
            </a:spcBef>
            <a:spcAft>
              <a:spcPct val="35000"/>
            </a:spcAft>
            <a:buNone/>
          </a:pPr>
          <a:r>
            <a:rPr lang="zh-TW" altLang="en-US" sz="4000" b="0" kern="1200" dirty="0">
              <a:latin typeface="標楷體" panose="03000509000000000000" pitchFamily="65" charset="-120"/>
              <a:ea typeface="標楷體" panose="03000509000000000000" pitchFamily="65" charset="-120"/>
            </a:rPr>
            <a:t>外場</a:t>
          </a:r>
        </a:p>
      </dsp:txBody>
      <dsp:txXfrm>
        <a:off x="342598" y="2034373"/>
        <a:ext cx="2441401" cy="878902"/>
      </dsp:txXfrm>
    </dsp:sp>
    <dsp:sp modelId="{694AC9B0-BFEC-466B-953D-FEEDCE599241}">
      <dsp:nvSpPr>
        <dsp:cNvPr id="0" name=""/>
        <dsp:cNvSpPr/>
      </dsp:nvSpPr>
      <dsp:spPr>
        <a:xfrm>
          <a:off x="3360607" y="0"/>
          <a:ext cx="3120112" cy="30963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0" kern="1200" dirty="0">
              <a:latin typeface="標楷體" panose="03000509000000000000" pitchFamily="65" charset="-120"/>
              <a:ea typeface="標楷體" panose="03000509000000000000" pitchFamily="65" charset="-120"/>
            </a:rPr>
            <a:t>餐旅服務組</a:t>
          </a:r>
        </a:p>
      </dsp:txBody>
      <dsp:txXfrm>
        <a:off x="3360607" y="0"/>
        <a:ext cx="3120112" cy="928903"/>
      </dsp:txXfrm>
    </dsp:sp>
    <dsp:sp modelId="{B468A534-50A7-49BC-81FE-8517BA307081}">
      <dsp:nvSpPr>
        <dsp:cNvPr id="0" name=""/>
        <dsp:cNvSpPr/>
      </dsp:nvSpPr>
      <dsp:spPr>
        <a:xfrm>
          <a:off x="3672420" y="792085"/>
          <a:ext cx="2496089" cy="20126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8580" rIns="91440" bIns="68580" numCol="1" spcCol="1270" anchor="ctr" anchorCtr="0">
          <a:noAutofit/>
        </a:bodyPr>
        <a:lstStyle/>
        <a:p>
          <a:pPr marL="0" lvl="0" indent="0" algn="ctr" defTabSz="1600200">
            <a:lnSpc>
              <a:spcPct val="90000"/>
            </a:lnSpc>
            <a:spcBef>
              <a:spcPct val="0"/>
            </a:spcBef>
            <a:spcAft>
              <a:spcPct val="35000"/>
            </a:spcAft>
            <a:buNone/>
          </a:pPr>
          <a:r>
            <a:rPr lang="zh-TW" altLang="en-US" sz="3600" b="0" kern="1200" dirty="0">
              <a:latin typeface="標楷體" panose="03000509000000000000" pitchFamily="65" charset="-120"/>
              <a:ea typeface="標楷體" panose="03000509000000000000" pitchFamily="65" charset="-120"/>
            </a:rPr>
            <a:t>餐旅業各部門</a:t>
          </a:r>
          <a:r>
            <a:rPr lang="en-US" altLang="zh-TW" sz="3600" b="0" kern="1200" dirty="0">
              <a:solidFill>
                <a:schemeClr val="bg1"/>
              </a:solidFill>
              <a:latin typeface="標楷體" panose="03000509000000000000" pitchFamily="65" charset="-120"/>
              <a:ea typeface="標楷體" panose="03000509000000000000" pitchFamily="65" charset="-120"/>
            </a:rPr>
            <a:t>(</a:t>
          </a:r>
          <a:r>
            <a:rPr lang="zh-TW" altLang="en-US" sz="3600" b="0" u="sng" kern="1200" dirty="0">
              <a:solidFill>
                <a:schemeClr val="bg1"/>
              </a:solidFill>
              <a:latin typeface="標楷體" panose="03000509000000000000" pitchFamily="65" charset="-120"/>
              <a:ea typeface="標楷體" panose="03000509000000000000" pitchFamily="65" charset="-120"/>
            </a:rPr>
            <a:t>餐飲內場除外</a:t>
          </a:r>
          <a:r>
            <a:rPr lang="en-US" altLang="zh-TW" sz="3600" b="0" kern="1200" dirty="0">
              <a:solidFill>
                <a:schemeClr val="bg1"/>
              </a:solidFill>
              <a:latin typeface="標楷體" panose="03000509000000000000" pitchFamily="65" charset="-120"/>
              <a:ea typeface="標楷體" panose="03000509000000000000" pitchFamily="65" charset="-120"/>
            </a:rPr>
            <a:t>)</a:t>
          </a:r>
          <a:endParaRPr lang="zh-TW" altLang="en-US" sz="3600" b="0" kern="1200" dirty="0">
            <a:solidFill>
              <a:schemeClr val="bg1"/>
            </a:solidFill>
            <a:latin typeface="標楷體" panose="03000509000000000000" pitchFamily="65" charset="-120"/>
            <a:ea typeface="標楷體" panose="03000509000000000000" pitchFamily="65" charset="-120"/>
          </a:endParaRPr>
        </a:p>
      </dsp:txBody>
      <dsp:txXfrm>
        <a:off x="3731368" y="851033"/>
        <a:ext cx="2378193" cy="1894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29C47-0708-4EE7-AA66-F4B0514003AF}">
      <dsp:nvSpPr>
        <dsp:cNvPr id="0" name=""/>
        <dsp:cNvSpPr/>
      </dsp:nvSpPr>
      <dsp:spPr>
        <a:xfrm>
          <a:off x="2440751" y="1297"/>
          <a:ext cx="3894861" cy="176158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zh-TW" altLang="en-US" sz="4000" b="1" kern="1200" dirty="0">
              <a:latin typeface="Arial" panose="020B0604020202020204" pitchFamily="34" charset="0"/>
              <a:ea typeface="標楷體" panose="03000509000000000000" pitchFamily="65" charset="-120"/>
            </a:rPr>
            <a:t>成功是給能夠</a:t>
          </a:r>
          <a:br>
            <a:rPr lang="en-US" altLang="zh-TW" sz="4000" b="1" kern="1200" dirty="0">
              <a:latin typeface="Arial" panose="020B0604020202020204" pitchFamily="34" charset="0"/>
              <a:ea typeface="標楷體" panose="03000509000000000000" pitchFamily="65" charset="-120"/>
            </a:rPr>
          </a:br>
          <a:r>
            <a:rPr lang="zh-TW" altLang="en-US" sz="4000" b="1" kern="1200" dirty="0">
              <a:latin typeface="Arial" panose="020B0604020202020204" pitchFamily="34" charset="0"/>
              <a:ea typeface="標楷體" panose="03000509000000000000" pitchFamily="65" charset="-120"/>
            </a:rPr>
            <a:t>堅持到最後的人</a:t>
          </a:r>
          <a:endParaRPr lang="zh-TW" altLang="en-US" sz="4000" kern="1200" dirty="0"/>
        </a:p>
      </dsp:txBody>
      <dsp:txXfrm>
        <a:off x="2440751" y="1297"/>
        <a:ext cx="3894861" cy="1761583"/>
      </dsp:txXfrm>
    </dsp:sp>
    <dsp:sp modelId="{F7A42555-DAF9-432D-9147-7825D2B6CDAD}">
      <dsp:nvSpPr>
        <dsp:cNvPr id="0" name=""/>
        <dsp:cNvSpPr/>
      </dsp:nvSpPr>
      <dsp:spPr>
        <a:xfrm>
          <a:off x="522386" y="1297"/>
          <a:ext cx="1743967" cy="1761583"/>
        </a:xfrm>
        <a:prstGeom prst="rect">
          <a:avLst/>
        </a:prstGeom>
        <a:blipFill>
          <a:blip xmlns:r="http://schemas.openxmlformats.org/officeDocument/2006/relationships" r:embed="rId1"/>
          <a:srcRect/>
          <a:stretch>
            <a:fillRect l="-22000" r="-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146C32-6BC3-45B0-9816-602E5DFA15E2}">
      <dsp:nvSpPr>
        <dsp:cNvPr id="0" name=""/>
        <dsp:cNvSpPr/>
      </dsp:nvSpPr>
      <dsp:spPr>
        <a:xfrm>
          <a:off x="522386" y="2053542"/>
          <a:ext cx="3894861" cy="1761583"/>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zh-TW" altLang="en-US" sz="4000" b="1" kern="1200" dirty="0">
              <a:latin typeface="標楷體" panose="03000509000000000000" pitchFamily="65" charset="-120"/>
              <a:ea typeface="標楷體" panose="03000509000000000000" pitchFamily="65" charset="-120"/>
              <a:cs typeface="Arial" panose="020B0604020202020204" pitchFamily="34" charset="0"/>
            </a:rPr>
            <a:t>加強競爭力，</a:t>
          </a:r>
          <a:br>
            <a:rPr lang="en-US" altLang="zh-TW" sz="4000" b="1" kern="1200" dirty="0">
              <a:latin typeface="標楷體" panose="03000509000000000000" pitchFamily="65" charset="-120"/>
              <a:ea typeface="標楷體" panose="03000509000000000000" pitchFamily="65" charset="-120"/>
              <a:cs typeface="Arial" panose="020B0604020202020204" pitchFamily="34" charset="0"/>
            </a:rPr>
          </a:br>
          <a:r>
            <a:rPr lang="zh-TW" altLang="en-US" sz="4000" b="1" kern="1200" dirty="0">
              <a:latin typeface="標楷體" panose="03000509000000000000" pitchFamily="65" charset="-120"/>
              <a:ea typeface="標楷體" panose="03000509000000000000" pitchFamily="65" charset="-120"/>
              <a:cs typeface="Arial" panose="020B0604020202020204" pitchFamily="34" charset="0"/>
            </a:rPr>
            <a:t>學習永遠不嫌晚</a:t>
          </a:r>
          <a:endParaRPr lang="zh-TW" altLang="en-US" sz="4000" kern="1200" dirty="0"/>
        </a:p>
      </dsp:txBody>
      <dsp:txXfrm>
        <a:off x="522386" y="2053542"/>
        <a:ext cx="3894861" cy="1761583"/>
      </dsp:txXfrm>
    </dsp:sp>
    <dsp:sp modelId="{F20784BD-F365-49D9-8130-F243BB9A45C4}">
      <dsp:nvSpPr>
        <dsp:cNvPr id="0" name=""/>
        <dsp:cNvSpPr/>
      </dsp:nvSpPr>
      <dsp:spPr>
        <a:xfrm>
          <a:off x="4591645" y="2053542"/>
          <a:ext cx="1743967" cy="1761583"/>
        </a:xfrm>
        <a:prstGeom prst="rect">
          <a:avLst/>
        </a:prstGeom>
        <a:blipFill>
          <a:blip xmlns:r="http://schemas.openxmlformats.org/officeDocument/2006/relationships" r:embed="rId2"/>
          <a:srcRect/>
          <a:stretch>
            <a:fillRect l="-40000" r="-4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BEE1DF-96DC-47EA-AB87-D88859FFDF28}">
      <dsp:nvSpPr>
        <dsp:cNvPr id="0" name=""/>
        <dsp:cNvSpPr/>
      </dsp:nvSpPr>
      <dsp:spPr>
        <a:xfrm rot="21300000">
          <a:off x="21045" y="1661965"/>
          <a:ext cx="6815909" cy="780524"/>
        </a:xfrm>
        <a:prstGeom prst="mathMinus">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6F0C2E-FA27-4CC7-BAD0-F3E819BDCDC1}">
      <dsp:nvSpPr>
        <dsp:cNvPr id="0" name=""/>
        <dsp:cNvSpPr/>
      </dsp:nvSpPr>
      <dsp:spPr>
        <a:xfrm>
          <a:off x="822960" y="205222"/>
          <a:ext cx="2057400" cy="1641782"/>
        </a:xfrm>
        <a:prstGeom prst="down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CD55E-2160-492B-956A-70F32D507D2B}">
      <dsp:nvSpPr>
        <dsp:cNvPr id="0" name=""/>
        <dsp:cNvSpPr/>
      </dsp:nvSpPr>
      <dsp:spPr>
        <a:xfrm>
          <a:off x="3356996" y="0"/>
          <a:ext cx="2750047" cy="1723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zh-TW" altLang="en-US" sz="4000" b="1" kern="1200">
              <a:solidFill>
                <a:srgbClr val="002060"/>
              </a:solidFill>
              <a:latin typeface="標楷體" panose="03000509000000000000" pitchFamily="65" charset="-120"/>
              <a:ea typeface="標楷體" panose="03000509000000000000" pitchFamily="65" charset="-120"/>
            </a:rPr>
            <a:t>你無法</a:t>
          </a:r>
          <a:endParaRPr lang="en-US" altLang="zh-TW" sz="4000" b="1" kern="1200">
            <a:solidFill>
              <a:srgbClr val="002060"/>
            </a:solidFill>
            <a:latin typeface="標楷體" panose="03000509000000000000" pitchFamily="65" charset="-120"/>
            <a:ea typeface="標楷體" panose="03000509000000000000" pitchFamily="65" charset="-120"/>
          </a:endParaRPr>
        </a:p>
        <a:p>
          <a:pPr marL="0" lvl="0" indent="0" algn="ctr" defTabSz="1778000">
            <a:lnSpc>
              <a:spcPct val="90000"/>
            </a:lnSpc>
            <a:spcBef>
              <a:spcPct val="0"/>
            </a:spcBef>
            <a:spcAft>
              <a:spcPct val="35000"/>
            </a:spcAft>
            <a:buNone/>
          </a:pPr>
          <a:r>
            <a:rPr lang="zh-TW" altLang="en-US" sz="4000" b="1" kern="1200">
              <a:solidFill>
                <a:srgbClr val="002060"/>
              </a:solidFill>
              <a:latin typeface="標楷體" panose="03000509000000000000" pitchFamily="65" charset="-120"/>
              <a:ea typeface="標楷體" panose="03000509000000000000" pitchFamily="65" charset="-120"/>
            </a:rPr>
            <a:t>改變過去</a:t>
          </a:r>
          <a:endParaRPr lang="zh-TW" altLang="en-US" sz="4000" b="1" kern="1200" dirty="0">
            <a:solidFill>
              <a:srgbClr val="002060"/>
            </a:solidFill>
          </a:endParaRPr>
        </a:p>
      </dsp:txBody>
      <dsp:txXfrm>
        <a:off x="3356996" y="0"/>
        <a:ext cx="2750047" cy="1723871"/>
      </dsp:txXfrm>
    </dsp:sp>
    <dsp:sp modelId="{90733A08-2956-43A5-91A2-2FE88A3352EF}">
      <dsp:nvSpPr>
        <dsp:cNvPr id="0" name=""/>
        <dsp:cNvSpPr/>
      </dsp:nvSpPr>
      <dsp:spPr>
        <a:xfrm>
          <a:off x="3977640" y="2257450"/>
          <a:ext cx="2057400" cy="1641782"/>
        </a:xfrm>
        <a:prstGeom prst="upArrow">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C8B88F-C981-4F5E-954C-B4800BC05897}">
      <dsp:nvSpPr>
        <dsp:cNvPr id="0" name=""/>
        <dsp:cNvSpPr/>
      </dsp:nvSpPr>
      <dsp:spPr>
        <a:xfrm>
          <a:off x="476669" y="2380584"/>
          <a:ext cx="3298621" cy="1723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zh-TW" altLang="en-US" sz="4000" b="1" kern="1200" dirty="0">
              <a:solidFill>
                <a:srgbClr val="002060"/>
              </a:solidFill>
              <a:latin typeface="標楷體" panose="03000509000000000000" pitchFamily="65" charset="-120"/>
              <a:ea typeface="標楷體" panose="03000509000000000000" pitchFamily="65" charset="-120"/>
            </a:rPr>
            <a:t>但是你可以</a:t>
          </a:r>
          <a:endParaRPr lang="en-US" altLang="zh-TW" sz="4000" b="1" kern="1200" dirty="0">
            <a:solidFill>
              <a:srgbClr val="002060"/>
            </a:solidFill>
            <a:latin typeface="標楷體" panose="03000509000000000000" pitchFamily="65" charset="-120"/>
            <a:ea typeface="標楷體" panose="03000509000000000000" pitchFamily="65" charset="-120"/>
          </a:endParaRPr>
        </a:p>
        <a:p>
          <a:pPr marL="0" lvl="0" indent="0" algn="ctr" defTabSz="1778000">
            <a:lnSpc>
              <a:spcPct val="90000"/>
            </a:lnSpc>
            <a:spcBef>
              <a:spcPct val="0"/>
            </a:spcBef>
            <a:spcAft>
              <a:spcPct val="35000"/>
            </a:spcAft>
            <a:buNone/>
          </a:pPr>
          <a:r>
            <a:rPr lang="zh-TW" altLang="en-US" sz="4000" b="1" kern="1200" dirty="0">
              <a:solidFill>
                <a:srgbClr val="002060"/>
              </a:solidFill>
              <a:latin typeface="標楷體" panose="03000509000000000000" pitchFamily="65" charset="-120"/>
              <a:ea typeface="標楷體" panose="03000509000000000000" pitchFamily="65" charset="-120"/>
            </a:rPr>
            <a:t>決定未來！</a:t>
          </a:r>
          <a:endParaRPr lang="zh-TW" altLang="en-US" sz="4000" b="1" kern="1200" dirty="0">
            <a:solidFill>
              <a:srgbClr val="002060"/>
            </a:solidFill>
          </a:endParaRPr>
        </a:p>
      </dsp:txBody>
      <dsp:txXfrm>
        <a:off x="476669" y="2380584"/>
        <a:ext cx="3298621" cy="172387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5" y="8"/>
            <a:ext cx="2945587" cy="496258"/>
          </a:xfrm>
          <a:prstGeom prst="rect">
            <a:avLst/>
          </a:prstGeom>
        </p:spPr>
        <p:txBody>
          <a:bodyPr vert="horz" lIns="90774" tIns="45386" rIns="90774" bIns="45386"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3849918" y="8"/>
            <a:ext cx="2946674" cy="496258"/>
          </a:xfrm>
          <a:prstGeom prst="rect">
            <a:avLst/>
          </a:prstGeom>
        </p:spPr>
        <p:txBody>
          <a:bodyPr vert="horz" lIns="90774" tIns="45386" rIns="90774" bIns="45386" rtlCol="0"/>
          <a:lstStyle>
            <a:lvl1pPr algn="r" fontAlgn="auto">
              <a:spcBef>
                <a:spcPts val="0"/>
              </a:spcBef>
              <a:spcAft>
                <a:spcPts val="0"/>
              </a:spcAft>
              <a:defRPr kumimoji="0" sz="1200">
                <a:latin typeface="+mn-lt"/>
                <a:ea typeface="+mn-ea"/>
              </a:defRPr>
            </a:lvl1pPr>
          </a:lstStyle>
          <a:p>
            <a:pPr>
              <a:defRPr/>
            </a:pPr>
            <a:fld id="{926826AB-0206-4789-988B-174AD64912F2}" type="datetimeFigureOut">
              <a:rPr lang="zh-TW" altLang="en-US"/>
              <a:pPr>
                <a:defRPr/>
              </a:pPr>
              <a:t>2026/10/6</a:t>
            </a:fld>
            <a:endParaRPr lang="zh-TW" altLang="en-US"/>
          </a:p>
        </p:txBody>
      </p:sp>
      <p:sp>
        <p:nvSpPr>
          <p:cNvPr id="4" name="頁尾版面配置區 3"/>
          <p:cNvSpPr>
            <a:spLocks noGrp="1"/>
          </p:cNvSpPr>
          <p:nvPr>
            <p:ph type="ftr" sz="quarter" idx="2"/>
          </p:nvPr>
        </p:nvSpPr>
        <p:spPr>
          <a:xfrm>
            <a:off x="5" y="9431243"/>
            <a:ext cx="2945587" cy="496258"/>
          </a:xfrm>
          <a:prstGeom prst="rect">
            <a:avLst/>
          </a:prstGeom>
        </p:spPr>
        <p:txBody>
          <a:bodyPr vert="horz" lIns="90774" tIns="45386" rIns="90774" bIns="45386"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3849918" y="9431243"/>
            <a:ext cx="2946674" cy="496258"/>
          </a:xfrm>
          <a:prstGeom prst="rect">
            <a:avLst/>
          </a:prstGeom>
        </p:spPr>
        <p:txBody>
          <a:bodyPr vert="horz" lIns="90774" tIns="45386" rIns="90774" bIns="45386" rtlCol="0" anchor="b"/>
          <a:lstStyle>
            <a:lvl1pPr algn="r" fontAlgn="auto">
              <a:spcBef>
                <a:spcPts val="0"/>
              </a:spcBef>
              <a:spcAft>
                <a:spcPts val="0"/>
              </a:spcAft>
              <a:defRPr kumimoji="0" sz="1200">
                <a:latin typeface="+mn-lt"/>
                <a:ea typeface="+mn-ea"/>
              </a:defRPr>
            </a:lvl1pPr>
          </a:lstStyle>
          <a:p>
            <a:pPr>
              <a:defRPr/>
            </a:pPr>
            <a:fld id="{7AB4D6F5-B0EF-43B8-A0CA-F4B4D75B4147}" type="slidenum">
              <a:rPr lang="zh-TW" altLang="en-US"/>
              <a:pPr>
                <a:defRPr/>
              </a:pPr>
              <a:t>‹#›</a:t>
            </a:fld>
            <a:endParaRPr lang="zh-TW" altLang="en-US"/>
          </a:p>
        </p:txBody>
      </p:sp>
    </p:spTree>
    <p:extLst>
      <p:ext uri="{BB962C8B-B14F-4D97-AF65-F5344CB8AC3E}">
        <p14:creationId xmlns:p14="http://schemas.microsoft.com/office/powerpoint/2010/main" val="1123128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5" y="5"/>
            <a:ext cx="2945587" cy="498579"/>
          </a:xfrm>
          <a:prstGeom prst="rect">
            <a:avLst/>
          </a:prstGeom>
        </p:spPr>
        <p:txBody>
          <a:bodyPr vert="horz" lIns="90765" tIns="45381" rIns="90765" bIns="45381"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9918" y="5"/>
            <a:ext cx="2946674" cy="498579"/>
          </a:xfrm>
          <a:prstGeom prst="rect">
            <a:avLst/>
          </a:prstGeom>
        </p:spPr>
        <p:txBody>
          <a:bodyPr vert="horz" lIns="90765" tIns="45381" rIns="90765" bIns="45381" rtlCol="0"/>
          <a:lstStyle>
            <a:lvl1pPr algn="r" fontAlgn="auto">
              <a:spcBef>
                <a:spcPts val="0"/>
              </a:spcBef>
              <a:spcAft>
                <a:spcPts val="0"/>
              </a:spcAft>
              <a:defRPr kumimoji="0" sz="1200">
                <a:latin typeface="+mn-lt"/>
                <a:ea typeface="+mn-ea"/>
              </a:defRPr>
            </a:lvl1pPr>
          </a:lstStyle>
          <a:p>
            <a:pPr>
              <a:defRPr/>
            </a:pPr>
            <a:fld id="{DF12DB57-9996-42C1-B360-3E077DA16707}" type="datetimeFigureOut">
              <a:rPr lang="zh-TW" altLang="en-US"/>
              <a:pPr>
                <a:defRPr/>
              </a:pPr>
              <a:t>2026/10/6</a:t>
            </a:fld>
            <a:endParaRPr lang="zh-TW" altLang="en-US"/>
          </a:p>
        </p:txBody>
      </p:sp>
      <p:sp>
        <p:nvSpPr>
          <p:cNvPr id="4" name="投影片圖像版面配置區 3"/>
          <p:cNvSpPr>
            <a:spLocks noGrp="1" noRot="1" noChangeAspect="1"/>
          </p:cNvSpPr>
          <p:nvPr>
            <p:ph type="sldImg" idx="2"/>
          </p:nvPr>
        </p:nvSpPr>
        <p:spPr>
          <a:xfrm>
            <a:off x="914400" y="742950"/>
            <a:ext cx="4968875" cy="3727450"/>
          </a:xfrm>
          <a:prstGeom prst="rect">
            <a:avLst/>
          </a:prstGeom>
          <a:noFill/>
          <a:ln w="12700">
            <a:solidFill>
              <a:prstClr val="black"/>
            </a:solidFill>
          </a:ln>
        </p:spPr>
        <p:txBody>
          <a:bodyPr vert="horz" lIns="90765" tIns="45381" rIns="90765" bIns="45381" rtlCol="0" anchor="ctr"/>
          <a:lstStyle/>
          <a:p>
            <a:pPr lvl="0"/>
            <a:endParaRPr lang="zh-TW" altLang="en-US" noProof="0"/>
          </a:p>
        </p:txBody>
      </p:sp>
      <p:sp>
        <p:nvSpPr>
          <p:cNvPr id="5" name="備忘稿版面配置區 4"/>
          <p:cNvSpPr>
            <a:spLocks noGrp="1"/>
          </p:cNvSpPr>
          <p:nvPr>
            <p:ph type="body" sz="quarter" idx="3"/>
          </p:nvPr>
        </p:nvSpPr>
        <p:spPr>
          <a:xfrm>
            <a:off x="679337" y="4716785"/>
            <a:ext cx="5439009" cy="4468647"/>
          </a:xfrm>
          <a:prstGeom prst="rect">
            <a:avLst/>
          </a:prstGeom>
        </p:spPr>
        <p:txBody>
          <a:bodyPr vert="horz" lIns="90765" tIns="45381" rIns="90765" bIns="45381"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5" y="9431243"/>
            <a:ext cx="2945587" cy="496258"/>
          </a:xfrm>
          <a:prstGeom prst="rect">
            <a:avLst/>
          </a:prstGeom>
        </p:spPr>
        <p:txBody>
          <a:bodyPr vert="horz" lIns="90765" tIns="45381" rIns="90765" bIns="45381"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9918" y="9431243"/>
            <a:ext cx="2946674" cy="496258"/>
          </a:xfrm>
          <a:prstGeom prst="rect">
            <a:avLst/>
          </a:prstGeom>
        </p:spPr>
        <p:txBody>
          <a:bodyPr vert="horz" lIns="90765" tIns="45381" rIns="90765" bIns="45381" rtlCol="0" anchor="b"/>
          <a:lstStyle>
            <a:lvl1pPr algn="r" fontAlgn="auto">
              <a:spcBef>
                <a:spcPts val="0"/>
              </a:spcBef>
              <a:spcAft>
                <a:spcPts val="0"/>
              </a:spcAft>
              <a:defRPr kumimoji="0" sz="1200">
                <a:latin typeface="+mn-lt"/>
                <a:ea typeface="+mn-ea"/>
              </a:defRPr>
            </a:lvl1pPr>
          </a:lstStyle>
          <a:p>
            <a:pPr>
              <a:defRPr/>
            </a:pPr>
            <a:fld id="{1C07D8BD-40C8-407E-B1F1-4F9251E2EECF}" type="slidenum">
              <a:rPr lang="zh-TW" altLang="en-US"/>
              <a:pPr>
                <a:defRPr/>
              </a:pPr>
              <a:t>‹#›</a:t>
            </a:fld>
            <a:endParaRPr lang="zh-TW" altLang="en-US"/>
          </a:p>
        </p:txBody>
      </p:sp>
    </p:spTree>
    <p:extLst>
      <p:ext uri="{BB962C8B-B14F-4D97-AF65-F5344CB8AC3E}">
        <p14:creationId xmlns:p14="http://schemas.microsoft.com/office/powerpoint/2010/main" val="20221335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投影片圖像版面配置區 1"/>
          <p:cNvSpPr>
            <a:spLocks noGrp="1" noRot="1" noChangeAspect="1" noTextEdit="1"/>
          </p:cNvSpPr>
          <p:nvPr>
            <p:ph type="sldImg"/>
          </p:nvPr>
        </p:nvSpPr>
        <p:spPr>
          <a:ln/>
        </p:spPr>
      </p:sp>
      <p:sp>
        <p:nvSpPr>
          <p:cNvPr id="66563"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en-US" dirty="0">
              <a:latin typeface="Arial" panose="020B0604020202020204" pitchFamily="34" charset="0"/>
            </a:endParaRPr>
          </a:p>
        </p:txBody>
      </p:sp>
      <p:sp>
        <p:nvSpPr>
          <p:cNvPr id="66564" name="投影片編號版面配置區 3"/>
          <p:cNvSpPr txBox="1">
            <a:spLocks noGrp="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AB4AE83F-A84D-4D90-A1E1-A0EBD88678B7}" type="slidenum">
              <a:rPr lang="en-US" altLang="zh-TW"/>
              <a:pPr algn="r" eaLnBrk="1" hangingPunct="1">
                <a:spcBef>
                  <a:spcPct val="0"/>
                </a:spcBef>
              </a:pPr>
              <a:t>2</a:t>
            </a:fld>
            <a:endParaRPr lang="en-US" altLang="zh-TW"/>
          </a:p>
        </p:txBody>
      </p:sp>
    </p:spTree>
    <p:extLst>
      <p:ext uri="{BB962C8B-B14F-4D97-AF65-F5344CB8AC3E}">
        <p14:creationId xmlns:p14="http://schemas.microsoft.com/office/powerpoint/2010/main" val="4045784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989013" y="769938"/>
            <a:ext cx="5126037" cy="3846512"/>
          </a:xfrm>
          <a:ln/>
        </p:spPr>
      </p:sp>
      <p:sp>
        <p:nvSpPr>
          <p:cNvPr id="11267" name="Rectangle 3"/>
          <p:cNvSpPr>
            <a:spLocks noGrp="1" noChangeArrowheads="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ndParaRPr>
          </a:p>
        </p:txBody>
      </p:sp>
    </p:spTree>
    <p:extLst>
      <p:ext uri="{BB962C8B-B14F-4D97-AF65-F5344CB8AC3E}">
        <p14:creationId xmlns:p14="http://schemas.microsoft.com/office/powerpoint/2010/main" val="1864877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4CFBECBE-7DBC-44AE-88B7-393FA4E0AB89}" type="slidenum">
              <a:rPr lang="en-US" altLang="zh-TW"/>
              <a:pPr algn="r" eaLnBrk="1" hangingPunct="1">
                <a:spcBef>
                  <a:spcPct val="0"/>
                </a:spcBef>
              </a:pPr>
              <a:t>6</a:t>
            </a:fld>
            <a:endParaRPr lang="en-US" altLang="zh-TW"/>
          </a:p>
        </p:txBody>
      </p:sp>
      <p:sp>
        <p:nvSpPr>
          <p:cNvPr id="13315"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B3E88CCC-0B5B-434A-925A-C620C466EB4C}" type="slidenum">
              <a:rPr kumimoji="0" lang="en-US" altLang="zh-CN">
                <a:ea typeface="SimSun" panose="02010600030101010101" pitchFamily="2" charset="-122"/>
              </a:rPr>
              <a:pPr algn="r" eaLnBrk="1" hangingPunct="1">
                <a:spcBef>
                  <a:spcPct val="0"/>
                </a:spcBef>
              </a:pPr>
              <a:t>6</a:t>
            </a:fld>
            <a:endParaRPr kumimoji="0" lang="en-US" altLang="zh-CN">
              <a:ea typeface="SimSun" panose="02010600030101010101" pitchFamily="2" charset="-122"/>
            </a:endParaRPr>
          </a:p>
        </p:txBody>
      </p:sp>
      <p:sp>
        <p:nvSpPr>
          <p:cNvPr id="13316" name="投影片圖像版面配置區 1"/>
          <p:cNvSpPr>
            <a:spLocks noGrp="1" noRot="1" noChangeAspect="1" noTextEdit="1"/>
          </p:cNvSpPr>
          <p:nvPr>
            <p:ph type="sldImg"/>
          </p:nvPr>
        </p:nvSpPr>
        <p:spPr>
          <a:xfrm>
            <a:off x="989013" y="769938"/>
            <a:ext cx="5126037" cy="3846512"/>
          </a:xfrm>
          <a:ln/>
        </p:spPr>
      </p:sp>
      <p:sp>
        <p:nvSpPr>
          <p:cNvPr id="13317" name="備忘稿版面配置區 2"/>
          <p:cNvSpPr>
            <a:spLocks noGrp="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ndParaRPr>
          </a:p>
        </p:txBody>
      </p:sp>
      <p:sp>
        <p:nvSpPr>
          <p:cNvPr id="162821" name="投影片編號版面配置區 3"/>
          <p:cNvSpPr txBox="1">
            <a:spLocks noGrp="1"/>
          </p:cNvSpPr>
          <p:nvPr/>
        </p:nvSpPr>
        <p:spPr bwMode="auto">
          <a:xfrm>
            <a:off x="4023018" y="9743629"/>
            <a:ext cx="3078013" cy="513995"/>
          </a:xfrm>
          <a:prstGeom prst="rect">
            <a:avLst/>
          </a:prstGeom>
          <a:noFill/>
          <a:ln w="9525">
            <a:noFill/>
            <a:miter lim="800000"/>
            <a:headEnd/>
            <a:tailEnd/>
          </a:ln>
        </p:spPr>
        <p:txBody>
          <a:bodyPr lIns="94262" tIns="47132" rIns="94262" bIns="47132" anchor="b"/>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a:defRPr/>
            </a:pPr>
            <a:fld id="{AE205B0C-05A6-4752-A4FD-2BAC57A89803}" type="slidenum">
              <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rPr>
              <a:pPr algn="r">
                <a:defRPr/>
              </a:pPr>
              <a:t>6</a:t>
            </a:fld>
            <a:endPar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15250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1C07D8BD-40C8-407E-B1F1-4F9251E2EECF}" type="slidenum">
              <a:rPr lang="zh-TW" altLang="en-US" smtClean="0"/>
              <a:pPr>
                <a:defRPr/>
              </a:pPr>
              <a:t>8</a:t>
            </a:fld>
            <a:endParaRPr lang="zh-TW" altLang="en-US"/>
          </a:p>
        </p:txBody>
      </p:sp>
    </p:spTree>
    <p:extLst>
      <p:ext uri="{BB962C8B-B14F-4D97-AF65-F5344CB8AC3E}">
        <p14:creationId xmlns:p14="http://schemas.microsoft.com/office/powerpoint/2010/main" val="1983266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FBB57441-30AD-48BD-8E8D-40C60F438EB4}" type="slidenum">
              <a:rPr lang="en-US" altLang="zh-TW"/>
              <a:pPr algn="r" eaLnBrk="1" hangingPunct="1">
                <a:spcBef>
                  <a:spcPct val="0"/>
                </a:spcBef>
              </a:pPr>
              <a:t>14</a:t>
            </a:fld>
            <a:endParaRPr lang="en-US" altLang="zh-TW"/>
          </a:p>
        </p:txBody>
      </p:sp>
      <p:sp>
        <p:nvSpPr>
          <p:cNvPr id="20483"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1BDD695A-519E-49AC-9E60-813932CDAB1A}" type="slidenum">
              <a:rPr kumimoji="0" lang="en-US" altLang="zh-CN">
                <a:ea typeface="SimSun" panose="02010600030101010101" pitchFamily="2" charset="-122"/>
              </a:rPr>
              <a:pPr algn="r" eaLnBrk="1" hangingPunct="1">
                <a:spcBef>
                  <a:spcPct val="0"/>
                </a:spcBef>
              </a:pPr>
              <a:t>14</a:t>
            </a:fld>
            <a:endParaRPr kumimoji="0" lang="en-US" altLang="zh-CN">
              <a:ea typeface="SimSun" panose="02010600030101010101" pitchFamily="2" charset="-122"/>
            </a:endParaRPr>
          </a:p>
        </p:txBody>
      </p:sp>
      <p:sp>
        <p:nvSpPr>
          <p:cNvPr id="20484" name="投影片圖像版面配置區 1"/>
          <p:cNvSpPr>
            <a:spLocks noGrp="1" noRot="1" noChangeAspect="1" noTextEdit="1"/>
          </p:cNvSpPr>
          <p:nvPr>
            <p:ph type="sldImg"/>
          </p:nvPr>
        </p:nvSpPr>
        <p:spPr>
          <a:xfrm>
            <a:off x="989013" y="769938"/>
            <a:ext cx="5126037" cy="3846512"/>
          </a:xfrm>
          <a:ln/>
        </p:spPr>
      </p:sp>
      <p:sp>
        <p:nvSpPr>
          <p:cNvPr id="20485" name="備忘稿版面配置區 2"/>
          <p:cNvSpPr>
            <a:spLocks noGrp="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ndParaRPr>
          </a:p>
        </p:txBody>
      </p:sp>
      <p:sp>
        <p:nvSpPr>
          <p:cNvPr id="162821" name="投影片編號版面配置區 3"/>
          <p:cNvSpPr txBox="1">
            <a:spLocks noGrp="1"/>
          </p:cNvSpPr>
          <p:nvPr/>
        </p:nvSpPr>
        <p:spPr bwMode="auto">
          <a:xfrm>
            <a:off x="4023018" y="9743629"/>
            <a:ext cx="3078013" cy="513995"/>
          </a:xfrm>
          <a:prstGeom prst="rect">
            <a:avLst/>
          </a:prstGeom>
          <a:noFill/>
          <a:ln w="9525">
            <a:noFill/>
            <a:miter lim="800000"/>
            <a:headEnd/>
            <a:tailEnd/>
          </a:ln>
        </p:spPr>
        <p:txBody>
          <a:bodyPr lIns="94262" tIns="47132" rIns="94262" bIns="47132" anchor="b"/>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a:defRPr/>
            </a:pPr>
            <a:fld id="{340B943D-7CB4-4909-991D-EE825E54F06A}" type="slidenum">
              <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rPr>
              <a:pPr algn="r">
                <a:defRPr/>
              </a:pPr>
              <a:t>14</a:t>
            </a:fld>
            <a:endPar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179535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989389DF-6296-4DD7-8686-4A411F73FD1E}" type="slidenum">
              <a:rPr lang="en-US" altLang="zh-TW"/>
              <a:pPr algn="r" eaLnBrk="1" hangingPunct="1">
                <a:spcBef>
                  <a:spcPct val="0"/>
                </a:spcBef>
              </a:pPr>
              <a:t>21</a:t>
            </a:fld>
            <a:endParaRPr lang="en-US" altLang="zh-TW"/>
          </a:p>
        </p:txBody>
      </p:sp>
      <p:sp>
        <p:nvSpPr>
          <p:cNvPr id="32771"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31F66B1D-D463-4ECD-B3A4-5354B2664C92}" type="slidenum">
              <a:rPr kumimoji="0" lang="en-US" altLang="zh-CN">
                <a:ea typeface="SimSun" panose="02010600030101010101" pitchFamily="2" charset="-122"/>
              </a:rPr>
              <a:pPr algn="r" eaLnBrk="1" hangingPunct="1">
                <a:spcBef>
                  <a:spcPct val="0"/>
                </a:spcBef>
              </a:pPr>
              <a:t>21</a:t>
            </a:fld>
            <a:endParaRPr kumimoji="0" lang="en-US" altLang="zh-CN">
              <a:ea typeface="SimSun" panose="02010600030101010101" pitchFamily="2" charset="-122"/>
            </a:endParaRPr>
          </a:p>
        </p:txBody>
      </p:sp>
      <p:sp>
        <p:nvSpPr>
          <p:cNvPr id="32772" name="投影片圖像版面配置區 1"/>
          <p:cNvSpPr>
            <a:spLocks noGrp="1" noRot="1" noChangeAspect="1" noTextEdit="1"/>
          </p:cNvSpPr>
          <p:nvPr>
            <p:ph type="sldImg"/>
          </p:nvPr>
        </p:nvSpPr>
        <p:spPr>
          <a:xfrm>
            <a:off x="989013" y="769938"/>
            <a:ext cx="5126037" cy="3846512"/>
          </a:xfrm>
          <a:ln/>
        </p:spPr>
      </p:sp>
      <p:sp>
        <p:nvSpPr>
          <p:cNvPr id="32773" name="備忘稿版面配置區 2"/>
          <p:cNvSpPr>
            <a:spLocks noGrp="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ndParaRPr>
          </a:p>
        </p:txBody>
      </p:sp>
      <p:sp>
        <p:nvSpPr>
          <p:cNvPr id="162821" name="投影片編號版面配置區 3"/>
          <p:cNvSpPr txBox="1">
            <a:spLocks noGrp="1"/>
          </p:cNvSpPr>
          <p:nvPr/>
        </p:nvSpPr>
        <p:spPr bwMode="auto">
          <a:xfrm>
            <a:off x="4023018" y="9743629"/>
            <a:ext cx="3078013" cy="513995"/>
          </a:xfrm>
          <a:prstGeom prst="rect">
            <a:avLst/>
          </a:prstGeom>
          <a:noFill/>
          <a:ln w="9525">
            <a:noFill/>
            <a:miter lim="800000"/>
            <a:headEnd/>
            <a:tailEnd/>
          </a:ln>
        </p:spPr>
        <p:txBody>
          <a:bodyPr lIns="94262" tIns="47132" rIns="94262" bIns="47132" anchor="b"/>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a:defRPr/>
            </a:pPr>
            <a:fld id="{546ADC8F-D759-488B-BE90-BC050AC36B81}" type="slidenum">
              <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rPr>
              <a:pPr algn="r">
                <a:defRPr/>
              </a:pPr>
              <a:t>21</a:t>
            </a:fld>
            <a:endPar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228220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ndParaRPr>
          </a:p>
        </p:txBody>
      </p:sp>
    </p:spTree>
    <p:extLst>
      <p:ext uri="{BB962C8B-B14F-4D97-AF65-F5344CB8AC3E}">
        <p14:creationId xmlns:p14="http://schemas.microsoft.com/office/powerpoint/2010/main" val="872639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ndParaRPr>
          </a:p>
        </p:txBody>
      </p:sp>
    </p:spTree>
    <p:extLst>
      <p:ext uri="{BB962C8B-B14F-4D97-AF65-F5344CB8AC3E}">
        <p14:creationId xmlns:p14="http://schemas.microsoft.com/office/powerpoint/2010/main" val="3734487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28BEBB10-84B2-4110-8965-3B0801582691}" type="slidenum">
              <a:rPr lang="en-US" altLang="zh-TW"/>
              <a:pPr algn="r" eaLnBrk="1" hangingPunct="1">
                <a:spcBef>
                  <a:spcPct val="0"/>
                </a:spcBef>
              </a:pPr>
              <a:t>33</a:t>
            </a:fld>
            <a:endParaRPr lang="en-US" altLang="zh-TW"/>
          </a:p>
        </p:txBody>
      </p:sp>
      <p:sp>
        <p:nvSpPr>
          <p:cNvPr id="24579"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7F5DBFB9-4ABD-48A3-B7B7-D029297400B5}" type="slidenum">
              <a:rPr kumimoji="0" lang="en-US" altLang="zh-CN">
                <a:ea typeface="SimSun" panose="02010600030101010101" pitchFamily="2" charset="-122"/>
              </a:rPr>
              <a:pPr algn="r" eaLnBrk="1" hangingPunct="1">
                <a:spcBef>
                  <a:spcPct val="0"/>
                </a:spcBef>
              </a:pPr>
              <a:t>33</a:t>
            </a:fld>
            <a:endParaRPr kumimoji="0" lang="en-US" altLang="zh-CN">
              <a:ea typeface="SimSun" panose="02010600030101010101" pitchFamily="2" charset="-122"/>
            </a:endParaRPr>
          </a:p>
        </p:txBody>
      </p:sp>
      <p:sp>
        <p:nvSpPr>
          <p:cNvPr id="24580" name="投影片圖像版面配置區 1"/>
          <p:cNvSpPr>
            <a:spLocks noGrp="1" noRot="1" noChangeAspect="1" noTextEdit="1"/>
          </p:cNvSpPr>
          <p:nvPr>
            <p:ph type="sldImg"/>
          </p:nvPr>
        </p:nvSpPr>
        <p:spPr>
          <a:xfrm>
            <a:off x="989013" y="769938"/>
            <a:ext cx="5126037" cy="3846512"/>
          </a:xfrm>
          <a:ln/>
        </p:spPr>
      </p:sp>
      <p:sp>
        <p:nvSpPr>
          <p:cNvPr id="24581" name="備忘稿版面配置區 2"/>
          <p:cNvSpPr>
            <a:spLocks noGrp="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ndParaRPr>
          </a:p>
        </p:txBody>
      </p:sp>
      <p:sp>
        <p:nvSpPr>
          <p:cNvPr id="162821" name="投影片編號版面配置區 3"/>
          <p:cNvSpPr txBox="1">
            <a:spLocks noGrp="1"/>
          </p:cNvSpPr>
          <p:nvPr/>
        </p:nvSpPr>
        <p:spPr bwMode="auto">
          <a:xfrm>
            <a:off x="4023018" y="9743629"/>
            <a:ext cx="3078013" cy="513995"/>
          </a:xfrm>
          <a:prstGeom prst="rect">
            <a:avLst/>
          </a:prstGeom>
          <a:noFill/>
          <a:ln w="9525">
            <a:noFill/>
            <a:miter lim="800000"/>
            <a:headEnd/>
            <a:tailEnd/>
          </a:ln>
        </p:spPr>
        <p:txBody>
          <a:bodyPr lIns="94262" tIns="47132" rIns="94262" bIns="47132" anchor="b"/>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a:defRPr/>
            </a:pPr>
            <a:fld id="{88331AEA-7ECB-4D50-9E4A-9A94060F307C}" type="slidenum">
              <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rPr>
              <a:pPr algn="r">
                <a:defRPr/>
              </a:pPr>
              <a:t>33</a:t>
            </a:fld>
            <a:endPar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3402747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ndParaRPr>
          </a:p>
        </p:txBody>
      </p:sp>
    </p:spTree>
    <p:extLst>
      <p:ext uri="{BB962C8B-B14F-4D97-AF65-F5344CB8AC3E}">
        <p14:creationId xmlns:p14="http://schemas.microsoft.com/office/powerpoint/2010/main" val="2169552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505819BA-4D31-4C29-91DF-899372A6A73E}" type="slidenum">
              <a:rPr lang="en-US" altLang="zh-TW"/>
              <a:pPr algn="r" eaLnBrk="1" hangingPunct="1">
                <a:spcBef>
                  <a:spcPct val="0"/>
                </a:spcBef>
              </a:pPr>
              <a:t>44</a:t>
            </a:fld>
            <a:endParaRPr lang="en-US" altLang="zh-TW"/>
          </a:p>
        </p:txBody>
      </p:sp>
      <p:sp>
        <p:nvSpPr>
          <p:cNvPr id="54275" name="Rectangle 7"/>
          <p:cNvSpPr txBox="1">
            <a:spLocks noGrp="1" noChangeArrowheads="1"/>
          </p:cNvSpPr>
          <p:nvPr/>
        </p:nvSpPr>
        <p:spPr bwMode="auto">
          <a:xfrm>
            <a:off x="4023018" y="9743629"/>
            <a:ext cx="3078013" cy="51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262" tIns="47132" rIns="94262" bIns="47132" anchor="b"/>
          <a:lstStyle>
            <a:lvl1pPr>
              <a:spcBef>
                <a:spcPct val="30000"/>
              </a:spcBef>
              <a:defRPr kumimoji="1" sz="1200">
                <a:solidFill>
                  <a:schemeClr val="tx1"/>
                </a:solidFill>
                <a:latin typeface="Arial" panose="020B0604020202020204" pitchFamily="34" charset="0"/>
                <a:ea typeface="新細明體"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新細明體"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新細明體"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新細明體"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新細明體" panose="02020500000000000000" pitchFamily="18" charset="-120"/>
              </a:defRPr>
            </a:lvl9pPr>
          </a:lstStyle>
          <a:p>
            <a:pPr algn="r" eaLnBrk="1" hangingPunct="1">
              <a:spcBef>
                <a:spcPct val="0"/>
              </a:spcBef>
            </a:pPr>
            <a:fld id="{556A7A18-5882-4C2D-AA10-BABD74C8F5AF}" type="slidenum">
              <a:rPr kumimoji="0" lang="en-US" altLang="zh-CN">
                <a:ea typeface="SimSun" panose="02010600030101010101" pitchFamily="2" charset="-122"/>
              </a:rPr>
              <a:pPr algn="r" eaLnBrk="1" hangingPunct="1">
                <a:spcBef>
                  <a:spcPct val="0"/>
                </a:spcBef>
              </a:pPr>
              <a:t>44</a:t>
            </a:fld>
            <a:endParaRPr kumimoji="0" lang="en-US" altLang="zh-CN">
              <a:ea typeface="SimSun" panose="02010600030101010101" pitchFamily="2" charset="-122"/>
            </a:endParaRPr>
          </a:p>
        </p:txBody>
      </p:sp>
      <p:sp>
        <p:nvSpPr>
          <p:cNvPr id="54276" name="投影片圖像版面配置區 1"/>
          <p:cNvSpPr>
            <a:spLocks noGrp="1" noRot="1" noChangeAspect="1" noTextEdit="1"/>
          </p:cNvSpPr>
          <p:nvPr>
            <p:ph type="sldImg"/>
          </p:nvPr>
        </p:nvSpPr>
        <p:spPr>
          <a:xfrm>
            <a:off x="989013" y="769938"/>
            <a:ext cx="5126037" cy="3846512"/>
          </a:xfrm>
          <a:ln/>
        </p:spPr>
      </p:sp>
      <p:sp>
        <p:nvSpPr>
          <p:cNvPr id="54277" name="備忘稿版面配置區 2"/>
          <p:cNvSpPr>
            <a:spLocks noGrp="1"/>
          </p:cNvSpPr>
          <p:nvPr>
            <p:ph type="body" idx="1"/>
          </p:nvPr>
        </p:nvSpPr>
        <p:spPr>
          <a:xfrm>
            <a:off x="711532" y="4872610"/>
            <a:ext cx="5679553" cy="46164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panose="020B0604020202020204" pitchFamily="34" charset="0"/>
            </a:endParaRPr>
          </a:p>
        </p:txBody>
      </p:sp>
      <p:sp>
        <p:nvSpPr>
          <p:cNvPr id="162821" name="投影片編號版面配置區 3"/>
          <p:cNvSpPr txBox="1">
            <a:spLocks noGrp="1"/>
          </p:cNvSpPr>
          <p:nvPr/>
        </p:nvSpPr>
        <p:spPr bwMode="auto">
          <a:xfrm>
            <a:off x="4023018" y="9743629"/>
            <a:ext cx="3078013" cy="513995"/>
          </a:xfrm>
          <a:prstGeom prst="rect">
            <a:avLst/>
          </a:prstGeom>
          <a:noFill/>
          <a:ln w="9525">
            <a:noFill/>
            <a:miter lim="800000"/>
            <a:headEnd/>
            <a:tailEnd/>
          </a:ln>
        </p:spPr>
        <p:txBody>
          <a:bodyPr lIns="94262" tIns="47132" rIns="94262" bIns="47132" anchor="b"/>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r">
              <a:defRPr/>
            </a:pPr>
            <a:fld id="{08961A6B-49A4-4E36-A4EB-A0D600AC5920}" type="slidenum">
              <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rPr>
              <a:pPr algn="r">
                <a:defRPr/>
              </a:pPr>
              <a:t>44</a:t>
            </a:fld>
            <a:endParaRPr kumimoji="0" lang="en-US" altLang="zh-CN" sz="1300">
              <a:effectLst>
                <a:outerShdw blurRad="38100" dist="38100" dir="2700000" algn="tl">
                  <a:srgbClr val="C0C0C0"/>
                </a:outerShdw>
              </a:effectLst>
              <a:latin typeface="Arial" panose="020B0604020202020204" pitchFamily="34" charset="0"/>
              <a:ea typeface="SimSun" panose="02010600030101010101" pitchFamily="2" charset="-122"/>
            </a:endParaRPr>
          </a:p>
        </p:txBody>
      </p:sp>
    </p:spTree>
    <p:extLst>
      <p:ext uri="{BB962C8B-B14F-4D97-AF65-F5344CB8AC3E}">
        <p14:creationId xmlns:p14="http://schemas.microsoft.com/office/powerpoint/2010/main" val="150182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514350" y="1597828"/>
            <a:ext cx="5829300" cy="1102519"/>
          </a:xfrm>
        </p:spPr>
        <p:txBody>
          <a:bodyPr/>
          <a:lstStyle/>
          <a:p>
            <a:r>
              <a:rPr lang="zh-TW" altLang="en-US"/>
              <a:t>按一下以編輯母片標題樣式</a:t>
            </a:r>
          </a:p>
        </p:txBody>
      </p:sp>
      <p:sp>
        <p:nvSpPr>
          <p:cNvPr id="3" name="副標題 2"/>
          <p:cNvSpPr>
            <a:spLocks noGrp="1"/>
          </p:cNvSpPr>
          <p:nvPr>
            <p:ph type="subTitle" idx="1"/>
          </p:nvPr>
        </p:nvSpPr>
        <p:spPr>
          <a:xfrm>
            <a:off x="1028700" y="2914650"/>
            <a:ext cx="4800600" cy="1314450"/>
          </a:xfrm>
        </p:spPr>
        <p:txBody>
          <a:bodyPr/>
          <a:lstStyle>
            <a:lvl1pPr marL="0" indent="0" algn="ctr">
              <a:buNone/>
              <a:defRPr/>
            </a:lvl1pPr>
            <a:lvl2pPr marL="342892" indent="0" algn="ctr">
              <a:buNone/>
              <a:defRPr/>
            </a:lvl2pPr>
            <a:lvl3pPr marL="685783" indent="0" algn="ctr">
              <a:buNone/>
              <a:defRPr/>
            </a:lvl3pPr>
            <a:lvl4pPr marL="1028675" indent="0" algn="ctr">
              <a:buNone/>
              <a:defRPr/>
            </a:lvl4pPr>
            <a:lvl5pPr marL="1371566" indent="0" algn="ctr">
              <a:buNone/>
              <a:defRPr/>
            </a:lvl5pPr>
            <a:lvl6pPr marL="1714457" indent="0" algn="ctr">
              <a:buNone/>
              <a:defRPr/>
            </a:lvl6pPr>
            <a:lvl7pPr marL="2057348" indent="0" algn="ctr">
              <a:buNone/>
              <a:defRPr/>
            </a:lvl7pPr>
            <a:lvl8pPr marL="2400240" indent="0" algn="ctr">
              <a:buNone/>
              <a:defRPr/>
            </a:lvl8pPr>
            <a:lvl9pPr marL="2743132" indent="0" algn="ctr">
              <a:buNone/>
              <a:defRPr/>
            </a:lvl9pPr>
          </a:lstStyle>
          <a:p>
            <a:r>
              <a:rPr lang="zh-TW" altLang="en-US"/>
              <a:t>按一下以編輯母片副標題樣式</a:t>
            </a:r>
          </a:p>
        </p:txBody>
      </p:sp>
      <p:sp>
        <p:nvSpPr>
          <p:cNvPr id="4" name="頁尾版面配置區 4"/>
          <p:cNvSpPr>
            <a:spLocks noGrp="1"/>
          </p:cNvSpPr>
          <p:nvPr>
            <p:ph type="ftr" sz="quarter" idx="10"/>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1"/>
          </p:nvPr>
        </p:nvSpPr>
        <p:spPr/>
        <p:txBody>
          <a:bodyPr/>
          <a:lstStyle>
            <a:lvl1pPr>
              <a:defRPr/>
            </a:lvl1pPr>
          </a:lstStyle>
          <a:p>
            <a:pPr>
              <a:defRPr/>
            </a:pPr>
            <a:fld id="{11B1B6B0-293E-416A-BB76-41C1B30BE33F}" type="slidenum">
              <a:rPr lang="zh-TW" altLang="en-US"/>
              <a:pPr>
                <a:defRPr/>
              </a:pPr>
              <a:t>‹#›</a:t>
            </a:fld>
            <a:endParaRPr lang="zh-TW" altLang="en-US"/>
          </a:p>
        </p:txBody>
      </p:sp>
    </p:spTree>
  </p:cSld>
  <p:clrMapOvr>
    <a:masterClrMapping/>
  </p:clrMapOvr>
  <p:transition advClick="0" advTm="1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頁尾版面配置區 4"/>
          <p:cNvSpPr>
            <a:spLocks noGrp="1"/>
          </p:cNvSpPr>
          <p:nvPr>
            <p:ph type="ftr" sz="quarter" idx="10"/>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1"/>
          </p:nvPr>
        </p:nvSpPr>
        <p:spPr/>
        <p:txBody>
          <a:bodyPr/>
          <a:lstStyle>
            <a:lvl1pPr>
              <a:defRPr/>
            </a:lvl1pPr>
          </a:lstStyle>
          <a:p>
            <a:pPr>
              <a:defRPr/>
            </a:pPr>
            <a:fld id="{8B1F3A51-8E27-4F03-BC92-C8AE1216A44A}" type="slidenum">
              <a:rPr lang="zh-TW" altLang="en-US"/>
              <a:pPr>
                <a:defRPr/>
              </a:pPr>
              <a:t>‹#›</a:t>
            </a:fld>
            <a:endParaRPr lang="zh-TW" altLang="en-US"/>
          </a:p>
        </p:txBody>
      </p:sp>
    </p:spTree>
  </p:cSld>
  <p:clrMapOvr>
    <a:masterClrMapping/>
  </p:clrMapOvr>
  <p:transition advClick="0" advTm="1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541735" y="3305176"/>
            <a:ext cx="5829300" cy="1021556"/>
          </a:xfrm>
        </p:spPr>
        <p:txBody>
          <a:bodyPr anchor="t"/>
          <a:lstStyle>
            <a:lvl1pPr algn="l">
              <a:defRPr sz="3000" b="1" cap="all"/>
            </a:lvl1pPr>
          </a:lstStyle>
          <a:p>
            <a:r>
              <a:rPr lang="zh-TW" altLang="en-US"/>
              <a:t>按一下以編輯母片標題樣式</a:t>
            </a:r>
          </a:p>
        </p:txBody>
      </p:sp>
      <p:sp>
        <p:nvSpPr>
          <p:cNvPr id="3" name="文字版面配置區 2"/>
          <p:cNvSpPr>
            <a:spLocks noGrp="1"/>
          </p:cNvSpPr>
          <p:nvPr>
            <p:ph type="body" idx="1"/>
          </p:nvPr>
        </p:nvSpPr>
        <p:spPr>
          <a:xfrm>
            <a:off x="541735" y="2180035"/>
            <a:ext cx="5829300" cy="1125140"/>
          </a:xfrm>
        </p:spPr>
        <p:txBody>
          <a:bodyPr anchor="b"/>
          <a:lstStyle>
            <a:lvl1pPr marL="0" indent="0">
              <a:buNone/>
              <a:defRPr sz="1500"/>
            </a:lvl1pPr>
            <a:lvl2pPr marL="342892" indent="0">
              <a:buNone/>
              <a:defRPr sz="1350"/>
            </a:lvl2pPr>
            <a:lvl3pPr marL="685783" indent="0">
              <a:buNone/>
              <a:defRPr sz="1200"/>
            </a:lvl3pPr>
            <a:lvl4pPr marL="1028675" indent="0">
              <a:buNone/>
              <a:defRPr sz="1050"/>
            </a:lvl4pPr>
            <a:lvl5pPr marL="1371566" indent="0">
              <a:buNone/>
              <a:defRPr sz="1050"/>
            </a:lvl5pPr>
            <a:lvl6pPr marL="1714457" indent="0">
              <a:buNone/>
              <a:defRPr sz="1050"/>
            </a:lvl6pPr>
            <a:lvl7pPr marL="2057348" indent="0">
              <a:buNone/>
              <a:defRPr sz="1050"/>
            </a:lvl7pPr>
            <a:lvl8pPr marL="2400240" indent="0">
              <a:buNone/>
              <a:defRPr sz="1050"/>
            </a:lvl8pPr>
            <a:lvl9pPr marL="2743132" indent="0">
              <a:buNone/>
              <a:defRPr sz="1050"/>
            </a:lvl9pPr>
          </a:lstStyle>
          <a:p>
            <a:pPr lvl="0"/>
            <a:r>
              <a:rPr lang="zh-TW" altLang="en-US"/>
              <a:t>按一下以編輯母片文字樣式</a:t>
            </a:r>
          </a:p>
        </p:txBody>
      </p:sp>
      <p:sp>
        <p:nvSpPr>
          <p:cNvPr id="4" name="頁尾版面配置區 4"/>
          <p:cNvSpPr>
            <a:spLocks noGrp="1"/>
          </p:cNvSpPr>
          <p:nvPr>
            <p:ph type="ftr" sz="quarter" idx="10"/>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1"/>
          </p:nvPr>
        </p:nvSpPr>
        <p:spPr/>
        <p:txBody>
          <a:bodyPr/>
          <a:lstStyle>
            <a:lvl1pPr>
              <a:defRPr/>
            </a:lvl1pPr>
          </a:lstStyle>
          <a:p>
            <a:pPr>
              <a:defRPr/>
            </a:pPr>
            <a:fld id="{8E7BE467-0FD1-4093-A344-9F64F17432CA}" type="slidenum">
              <a:rPr lang="zh-TW" altLang="en-US"/>
              <a:pPr>
                <a:defRPr/>
              </a:pPr>
              <a:t>‹#›</a:t>
            </a:fld>
            <a:endParaRPr lang="zh-TW" altLang="en-US"/>
          </a:p>
        </p:txBody>
      </p:sp>
    </p:spTree>
  </p:cSld>
  <p:clrMapOvr>
    <a:masterClrMapping/>
  </p:clrMapOvr>
  <p:transition advClick="0" advTm="1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頁尾版面配置區 4"/>
          <p:cNvSpPr>
            <a:spLocks noGrp="1"/>
          </p:cNvSpPr>
          <p:nvPr>
            <p:ph type="ftr" sz="quarter" idx="10"/>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1"/>
          </p:nvPr>
        </p:nvSpPr>
        <p:spPr/>
        <p:txBody>
          <a:bodyPr/>
          <a:lstStyle>
            <a:lvl1pPr>
              <a:defRPr/>
            </a:lvl1pPr>
          </a:lstStyle>
          <a:p>
            <a:pPr>
              <a:defRPr/>
            </a:pPr>
            <a:fld id="{2E0FDD7F-963F-4812-9F96-0D4D19907B4C}" type="slidenum">
              <a:rPr lang="zh-TW" altLang="en-US"/>
              <a:pPr>
                <a:defRPr/>
              </a:pPr>
              <a:t>‹#›</a:t>
            </a:fld>
            <a:endParaRPr lang="zh-TW" altLang="en-US"/>
          </a:p>
        </p:txBody>
      </p:sp>
    </p:spTree>
  </p:cSld>
  <p:clrMapOvr>
    <a:masterClrMapping/>
  </p:clrMapOvr>
  <p:transition advClick="0" advTm="1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342902" y="1151335"/>
            <a:ext cx="303014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zh-TW" altLang="en-US"/>
              <a:t>按一下以編輯母片文字樣式</a:t>
            </a:r>
          </a:p>
        </p:txBody>
      </p:sp>
      <p:sp>
        <p:nvSpPr>
          <p:cNvPr id="4" name="內容版面配置區 3"/>
          <p:cNvSpPr>
            <a:spLocks noGrp="1"/>
          </p:cNvSpPr>
          <p:nvPr>
            <p:ph sz="half" idx="2"/>
          </p:nvPr>
        </p:nvSpPr>
        <p:spPr>
          <a:xfrm>
            <a:off x="342902"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3483777" y="1151335"/>
            <a:ext cx="303133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zh-TW" altLang="en-US"/>
              <a:t>按一下以編輯母片文字樣式</a:t>
            </a:r>
          </a:p>
        </p:txBody>
      </p:sp>
      <p:sp>
        <p:nvSpPr>
          <p:cNvPr id="6" name="內容版面配置區 5"/>
          <p:cNvSpPr>
            <a:spLocks noGrp="1"/>
          </p:cNvSpPr>
          <p:nvPr>
            <p:ph sz="quarter" idx="4"/>
          </p:nvPr>
        </p:nvSpPr>
        <p:spPr>
          <a:xfrm>
            <a:off x="3483777"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頁尾版面配置區 4"/>
          <p:cNvSpPr>
            <a:spLocks noGrp="1"/>
          </p:cNvSpPr>
          <p:nvPr>
            <p:ph type="ftr" sz="quarter" idx="10"/>
          </p:nvPr>
        </p:nvSpPr>
        <p:spPr/>
        <p:txBody>
          <a:bodyPr/>
          <a:lstStyle>
            <a:lvl1pPr>
              <a:defRPr/>
            </a:lvl1pPr>
          </a:lstStyle>
          <a:p>
            <a:pPr>
              <a:defRPr/>
            </a:pPr>
            <a:endParaRPr lang="en-US" altLang="zh-TW"/>
          </a:p>
        </p:txBody>
      </p:sp>
      <p:sp>
        <p:nvSpPr>
          <p:cNvPr id="8" name="投影片編號版面配置區 5"/>
          <p:cNvSpPr>
            <a:spLocks noGrp="1"/>
          </p:cNvSpPr>
          <p:nvPr>
            <p:ph type="sldNum" sz="quarter" idx="11"/>
          </p:nvPr>
        </p:nvSpPr>
        <p:spPr/>
        <p:txBody>
          <a:bodyPr/>
          <a:lstStyle>
            <a:lvl1pPr>
              <a:defRPr/>
            </a:lvl1pPr>
          </a:lstStyle>
          <a:p>
            <a:pPr>
              <a:defRPr/>
            </a:pPr>
            <a:fld id="{604498F0-5707-4B7E-A137-AD9905B25503}" type="slidenum">
              <a:rPr lang="zh-TW" altLang="en-US"/>
              <a:pPr>
                <a:defRPr/>
              </a:pPr>
              <a:t>‹#›</a:t>
            </a:fld>
            <a:endParaRPr lang="zh-TW" altLang="en-US"/>
          </a:p>
        </p:txBody>
      </p:sp>
    </p:spTree>
  </p:cSld>
  <p:clrMapOvr>
    <a:masterClrMapping/>
  </p:clrMapOvr>
  <p:transition advClick="0" advTm="1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頁尾版面配置區 4"/>
          <p:cNvSpPr>
            <a:spLocks noGrp="1"/>
          </p:cNvSpPr>
          <p:nvPr>
            <p:ph type="ftr" sz="quarter" idx="10"/>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1"/>
          </p:nvPr>
        </p:nvSpPr>
        <p:spPr/>
        <p:txBody>
          <a:bodyPr/>
          <a:lstStyle>
            <a:lvl1pPr>
              <a:defRPr/>
            </a:lvl1pPr>
          </a:lstStyle>
          <a:p>
            <a:pPr>
              <a:defRPr/>
            </a:pPr>
            <a:fld id="{22D8159C-2516-45E7-874C-A9549D233E58}" type="slidenum">
              <a:rPr lang="zh-TW" altLang="en-US"/>
              <a:pPr>
                <a:defRPr/>
              </a:pPr>
              <a:t>‹#›</a:t>
            </a:fld>
            <a:endParaRPr lang="zh-TW" altLang="en-US"/>
          </a:p>
        </p:txBody>
      </p:sp>
    </p:spTree>
  </p:cSld>
  <p:clrMapOvr>
    <a:masterClrMapping/>
  </p:clrMapOvr>
  <p:transition advClick="0" advTm="1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頁尾版面配置區 4"/>
          <p:cNvSpPr>
            <a:spLocks noGrp="1"/>
          </p:cNvSpPr>
          <p:nvPr>
            <p:ph type="ftr" sz="quarter" idx="10"/>
          </p:nvPr>
        </p:nvSpPr>
        <p:spPr/>
        <p:txBody>
          <a:bodyPr/>
          <a:lstStyle>
            <a:lvl1pPr>
              <a:defRPr/>
            </a:lvl1pPr>
          </a:lstStyle>
          <a:p>
            <a:pPr>
              <a:defRPr/>
            </a:pPr>
            <a:endParaRPr lang="en-US" altLang="zh-TW"/>
          </a:p>
        </p:txBody>
      </p:sp>
      <p:sp>
        <p:nvSpPr>
          <p:cNvPr id="3" name="投影片編號版面配置區 5"/>
          <p:cNvSpPr>
            <a:spLocks noGrp="1"/>
          </p:cNvSpPr>
          <p:nvPr>
            <p:ph type="sldNum" sz="quarter" idx="11"/>
          </p:nvPr>
        </p:nvSpPr>
        <p:spPr>
          <a:xfrm>
            <a:off x="5069681" y="4836321"/>
            <a:ext cx="1600200" cy="273844"/>
          </a:xfrm>
        </p:spPr>
        <p:txBody>
          <a:bodyPr/>
          <a:lstStyle>
            <a:lvl1pPr>
              <a:defRPr/>
            </a:lvl1pPr>
          </a:lstStyle>
          <a:p>
            <a:pPr>
              <a:defRPr/>
            </a:pPr>
            <a:fld id="{D9AE9B5A-79EE-4332-B058-D48B0917BF49}" type="slidenum">
              <a:rPr lang="zh-TW" altLang="en-US"/>
              <a:pPr>
                <a:defRPr/>
              </a:pPr>
              <a:t>‹#›</a:t>
            </a:fld>
            <a:endParaRPr lang="zh-TW" altLang="en-US"/>
          </a:p>
        </p:txBody>
      </p:sp>
    </p:spTree>
  </p:cSld>
  <p:clrMapOvr>
    <a:masterClrMapping/>
  </p:clrMapOvr>
  <p:transition advClick="0" advTm="100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頁尾版面配置區 4"/>
          <p:cNvSpPr>
            <a:spLocks noGrp="1"/>
          </p:cNvSpPr>
          <p:nvPr>
            <p:ph type="ftr" sz="quarter" idx="10"/>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1"/>
          </p:nvPr>
        </p:nvSpPr>
        <p:spPr/>
        <p:txBody>
          <a:bodyPr/>
          <a:lstStyle>
            <a:lvl1pPr>
              <a:defRPr/>
            </a:lvl1pPr>
          </a:lstStyle>
          <a:p>
            <a:pPr>
              <a:defRPr/>
            </a:pPr>
            <a:fld id="{B1C18F2E-F61F-4D15-BFE3-35081BD9212E}" type="slidenum">
              <a:rPr lang="zh-TW" altLang="en-US"/>
              <a:pPr>
                <a:defRPr/>
              </a:pPr>
              <a:t>‹#›</a:t>
            </a:fld>
            <a:endParaRPr lang="zh-TW" altLang="en-US"/>
          </a:p>
        </p:txBody>
      </p:sp>
    </p:spTree>
  </p:cSld>
  <p:clrMapOvr>
    <a:masterClrMapping/>
  </p:clrMapOvr>
  <p:transition advClick="0" advTm="100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訂版面配置">
    <p:spTree>
      <p:nvGrpSpPr>
        <p:cNvPr id="1" name=""/>
        <p:cNvGrpSpPr/>
        <p:nvPr/>
      </p:nvGrpSpPr>
      <p:grpSpPr>
        <a:xfrm>
          <a:off x="0" y="0"/>
          <a:ext cx="0" cy="0"/>
          <a:chOff x="0" y="0"/>
          <a:chExt cx="0" cy="0"/>
        </a:xfrm>
      </p:grpSpPr>
      <p:sp>
        <p:nvSpPr>
          <p:cNvPr id="2" name="頁尾版面配置區 4"/>
          <p:cNvSpPr>
            <a:spLocks noGrp="1"/>
          </p:cNvSpPr>
          <p:nvPr>
            <p:ph type="ftr" sz="quarter" idx="10"/>
          </p:nvPr>
        </p:nvSpPr>
        <p:spPr/>
        <p:txBody>
          <a:bodyPr/>
          <a:lstStyle>
            <a:lvl1pPr>
              <a:defRPr/>
            </a:lvl1pPr>
          </a:lstStyle>
          <a:p>
            <a:pPr>
              <a:defRPr/>
            </a:pPr>
            <a:endParaRPr lang="en-US" altLang="zh-TW"/>
          </a:p>
        </p:txBody>
      </p:sp>
      <p:sp>
        <p:nvSpPr>
          <p:cNvPr id="3" name="投影片編號版面配置區 5"/>
          <p:cNvSpPr>
            <a:spLocks noGrp="1"/>
          </p:cNvSpPr>
          <p:nvPr>
            <p:ph type="sldNum" sz="quarter" idx="11"/>
          </p:nvPr>
        </p:nvSpPr>
        <p:spPr/>
        <p:txBody>
          <a:bodyPr/>
          <a:lstStyle>
            <a:lvl1pPr>
              <a:defRPr/>
            </a:lvl1pPr>
          </a:lstStyle>
          <a:p>
            <a:pPr>
              <a:defRPr/>
            </a:pPr>
            <a:fld id="{D3ADDF36-AF3F-4EE9-B724-0183BDF22590}" type="slidenum">
              <a:rPr lang="zh-TW" altLang="en-US"/>
              <a:pPr>
                <a:defRPr/>
              </a:pPr>
              <a:t>‹#›</a:t>
            </a:fld>
            <a:endParaRPr lang="zh-TW" altLang="en-US"/>
          </a:p>
        </p:txBody>
      </p:sp>
    </p:spTree>
  </p:cSld>
  <p:clrMapOvr>
    <a:masterClrMapping/>
  </p:clrMapOvr>
  <p:transition advClick="0" advTm="100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342909" y="204787"/>
            <a:ext cx="2256235" cy="871538"/>
          </a:xfrm>
        </p:spPr>
        <p:txBody>
          <a:bodyPr anchor="b"/>
          <a:lstStyle>
            <a:lvl1pPr algn="l">
              <a:defRPr sz="1500" b="1"/>
            </a:lvl1pPr>
          </a:lstStyle>
          <a:p>
            <a:r>
              <a:rPr lang="zh-TW" altLang="en-US"/>
              <a:t>按一下以編輯母片標題樣式</a:t>
            </a:r>
          </a:p>
        </p:txBody>
      </p:sp>
      <p:sp>
        <p:nvSpPr>
          <p:cNvPr id="3" name="內容版面配置區 2"/>
          <p:cNvSpPr>
            <a:spLocks noGrp="1"/>
          </p:cNvSpPr>
          <p:nvPr>
            <p:ph idx="1"/>
          </p:nvPr>
        </p:nvSpPr>
        <p:spPr>
          <a:xfrm>
            <a:off x="2681289" y="204797"/>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342909" y="1076328"/>
            <a:ext cx="2256235"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zh-TW" altLang="en-US"/>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1"/>
          </p:nvPr>
        </p:nvSpPr>
        <p:spPr/>
        <p:txBody>
          <a:bodyPr/>
          <a:lstStyle>
            <a:lvl1pPr>
              <a:defRPr/>
            </a:lvl1pPr>
          </a:lstStyle>
          <a:p>
            <a:pPr>
              <a:defRPr/>
            </a:pPr>
            <a:fld id="{BFE14182-1125-4367-9460-15737404FCEF}" type="slidenum">
              <a:rPr lang="zh-TW" altLang="en-US"/>
              <a:pPr>
                <a:defRPr/>
              </a:pPr>
              <a:t>‹#›</a:t>
            </a:fld>
            <a:endParaRPr lang="zh-TW" altLang="en-US"/>
          </a:p>
        </p:txBody>
      </p:sp>
    </p:spTree>
  </p:cSld>
  <p:clrMapOvr>
    <a:masterClrMapping/>
  </p:clrMapOvr>
  <p:transition advClick="0" advTm="100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344216" y="3600451"/>
            <a:ext cx="4114800" cy="425054"/>
          </a:xfrm>
        </p:spPr>
        <p:txBody>
          <a:bodyPr anchor="b"/>
          <a:lstStyle>
            <a:lvl1pPr algn="l">
              <a:defRPr sz="1500" b="1"/>
            </a:lvl1pPr>
          </a:lstStyle>
          <a:p>
            <a:r>
              <a:rPr lang="zh-TW" altLang="en-US"/>
              <a:t>按一下以編輯母片標題樣式</a:t>
            </a:r>
          </a:p>
        </p:txBody>
      </p:sp>
      <p:sp>
        <p:nvSpPr>
          <p:cNvPr id="3" name="圖片版面配置區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zh-TW" altLang="en-US" noProof="0"/>
          </a:p>
        </p:txBody>
      </p:sp>
      <p:sp>
        <p:nvSpPr>
          <p:cNvPr id="4" name="文字版面配置區 3"/>
          <p:cNvSpPr>
            <a:spLocks noGrp="1"/>
          </p:cNvSpPr>
          <p:nvPr>
            <p:ph type="body" sz="half" idx="2"/>
          </p:nvPr>
        </p:nvSpPr>
        <p:spPr>
          <a:xfrm>
            <a:off x="1344216" y="4025512"/>
            <a:ext cx="41148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zh-TW" altLang="en-US"/>
              <a:t>按一下以編輯母片文字樣式</a:t>
            </a:r>
          </a:p>
        </p:txBody>
      </p:sp>
      <p:sp>
        <p:nvSpPr>
          <p:cNvPr id="5" name="頁尾版面配置區 4"/>
          <p:cNvSpPr>
            <a:spLocks noGrp="1"/>
          </p:cNvSpPr>
          <p:nvPr>
            <p:ph type="ftr" sz="quarter" idx="10"/>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1"/>
          </p:nvPr>
        </p:nvSpPr>
        <p:spPr/>
        <p:txBody>
          <a:bodyPr/>
          <a:lstStyle>
            <a:lvl1pPr>
              <a:defRPr/>
            </a:lvl1pPr>
          </a:lstStyle>
          <a:p>
            <a:pPr>
              <a:defRPr/>
            </a:pPr>
            <a:fld id="{287ADB34-8BF2-4C43-A057-CF8D590E7C6D}" type="slidenum">
              <a:rPr lang="zh-TW" altLang="en-US"/>
              <a:pPr>
                <a:defRPr/>
              </a:pPr>
              <a:t>‹#›</a:t>
            </a:fld>
            <a:endParaRPr lang="zh-TW" altLang="en-US"/>
          </a:p>
        </p:txBody>
      </p:sp>
    </p:spTree>
  </p:cSld>
  <p:clrMapOvr>
    <a:masterClrMapping/>
  </p:clrMapOvr>
  <p:transition advClick="0" advTm="100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頁尾版面配置區 4"/>
          <p:cNvSpPr>
            <a:spLocks noGrp="1"/>
          </p:cNvSpPr>
          <p:nvPr>
            <p:ph type="ftr" sz="quarter" idx="10"/>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1"/>
          </p:nvPr>
        </p:nvSpPr>
        <p:spPr/>
        <p:txBody>
          <a:bodyPr/>
          <a:lstStyle>
            <a:lvl1pPr>
              <a:defRPr/>
            </a:lvl1pPr>
          </a:lstStyle>
          <a:p>
            <a:pPr>
              <a:defRPr/>
            </a:pPr>
            <a:fld id="{F26220EE-A731-42AA-97D7-A406507A01CB}" type="slidenum">
              <a:rPr lang="zh-TW" altLang="en-US"/>
              <a:pPr>
                <a:defRPr/>
              </a:pPr>
              <a:t>‹#›</a:t>
            </a:fld>
            <a:endParaRPr lang="zh-TW" altLang="en-US"/>
          </a:p>
        </p:txBody>
      </p:sp>
    </p:spTree>
  </p:cSld>
  <p:clrMapOvr>
    <a:masterClrMapping/>
  </p:clrMapOvr>
  <p:transition advClick="0" advTm="100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4972050" y="205980"/>
            <a:ext cx="1543050" cy="4388644"/>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342900" y="205980"/>
            <a:ext cx="4514850" cy="438864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頁尾版面配置區 4"/>
          <p:cNvSpPr>
            <a:spLocks noGrp="1"/>
          </p:cNvSpPr>
          <p:nvPr>
            <p:ph type="ftr" sz="quarter" idx="10"/>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1"/>
          </p:nvPr>
        </p:nvSpPr>
        <p:spPr/>
        <p:txBody>
          <a:bodyPr/>
          <a:lstStyle>
            <a:lvl1pPr>
              <a:defRPr/>
            </a:lvl1pPr>
          </a:lstStyle>
          <a:p>
            <a:pPr>
              <a:defRPr/>
            </a:pPr>
            <a:fld id="{BE9A915A-5710-4007-A35C-328B988254E7}" type="slidenum">
              <a:rPr lang="zh-TW" altLang="en-US"/>
              <a:pPr>
                <a:defRPr/>
              </a:pPr>
              <a:t>‹#›</a:t>
            </a:fld>
            <a:endParaRPr lang="zh-TW" altLang="en-US"/>
          </a:p>
        </p:txBody>
      </p:sp>
    </p:spTree>
  </p:cSld>
  <p:clrMapOvr>
    <a:masterClrMapping/>
  </p:clrMapOvr>
  <p:transition advClick="0" advTm="100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5_學生成就與職涯發展">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76429A73-7E2E-49ED-A8A4-EF494083BC13}"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58514" y="1143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學生成就與</a:t>
            </a:r>
            <a:endParaRPr lang="en-US" altLang="zh-TW"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lgn="ctr">
              <a:defRPr/>
            </a:pPr>
            <a:r>
              <a:rPr lang="zh-TW" altLang="en-US" sz="1500" b="1" spc="450"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 職涯發展</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評鑑隔頁">
    <p:spTree>
      <p:nvGrpSpPr>
        <p:cNvPr id="1" name=""/>
        <p:cNvGrpSpPr/>
        <p:nvPr/>
      </p:nvGrpSpPr>
      <p:grpSpPr>
        <a:xfrm>
          <a:off x="0" y="0"/>
          <a:ext cx="0" cy="0"/>
          <a:chOff x="0" y="0"/>
          <a:chExt cx="0" cy="0"/>
        </a:xfrm>
      </p:grpSpPr>
      <p:pic>
        <p:nvPicPr>
          <p:cNvPr id="2" name="圖片 17" descr="DSC_1027.JPG"/>
          <p:cNvPicPr>
            <a:picLocks/>
          </p:cNvPicPr>
          <p:nvPr userDrawn="1"/>
        </p:nvPicPr>
        <p:blipFill>
          <a:blip r:embed="rId2" cstate="print">
            <a:lum bright="57000" contrast="-70000"/>
          </a:blip>
          <a:stretch>
            <a:fillRect/>
          </a:stretch>
        </p:blipFill>
        <p:spPr>
          <a:xfrm>
            <a:off x="2973066" y="1789032"/>
            <a:ext cx="3750300" cy="3321000"/>
          </a:xfrm>
          <a:prstGeom prst="ellipse">
            <a:avLst/>
          </a:prstGeom>
          <a:ln>
            <a:noFill/>
          </a:ln>
          <a:effectLst>
            <a:softEdge rad="112500"/>
          </a:effectLst>
        </p:spPr>
      </p:pic>
      <p:pic>
        <p:nvPicPr>
          <p:cNvPr id="3" name="Picture 2" descr="hk1114(透明)"/>
          <p:cNvPicPr>
            <a:picLocks noChangeAspect="1" noChangeArrowheads="1"/>
          </p:cNvPicPr>
          <p:nvPr/>
        </p:nvPicPr>
        <p:blipFill>
          <a:blip r:embed="rId3" cstate="print"/>
          <a:srcRect/>
          <a:stretch>
            <a:fillRect/>
          </a:stretch>
        </p:blipFill>
        <p:spPr bwMode="auto">
          <a:xfrm>
            <a:off x="9" y="4607728"/>
            <a:ext cx="1627585" cy="535781"/>
          </a:xfrm>
          <a:prstGeom prst="rect">
            <a:avLst/>
          </a:prstGeom>
          <a:noFill/>
          <a:ln w="9525">
            <a:noFill/>
            <a:miter lim="800000"/>
            <a:headEnd/>
            <a:tailEnd/>
          </a:ln>
        </p:spPr>
      </p:pic>
      <p:pic>
        <p:nvPicPr>
          <p:cNvPr id="4" name="圖片 10" descr="DSC08851.JPG"/>
          <p:cNvPicPr>
            <a:picLocks noChangeAspect="1"/>
          </p:cNvPicPr>
          <p:nvPr userDrawn="1"/>
        </p:nvPicPr>
        <p:blipFill>
          <a:blip r:embed="rId4" cstate="print">
            <a:lum bright="70000" contrast="-70000"/>
          </a:blip>
          <a:stretch>
            <a:fillRect/>
          </a:stretch>
        </p:blipFill>
        <p:spPr>
          <a:xfrm>
            <a:off x="0" y="7"/>
            <a:ext cx="3643314" cy="3494607"/>
          </a:xfrm>
          <a:prstGeom prst="ellipse">
            <a:avLst/>
          </a:prstGeom>
          <a:ln>
            <a:noFill/>
          </a:ln>
          <a:effectLst>
            <a:softEdge rad="112500"/>
          </a:effectLst>
        </p:spPr>
      </p:pic>
      <p:grpSp>
        <p:nvGrpSpPr>
          <p:cNvPr id="5" name="群組 22"/>
          <p:cNvGrpSpPr>
            <a:grpSpLocks/>
          </p:cNvGrpSpPr>
          <p:nvPr userDrawn="1"/>
        </p:nvGrpSpPr>
        <p:grpSpPr bwMode="auto">
          <a:xfrm>
            <a:off x="4968478" y="4612488"/>
            <a:ext cx="1889522" cy="468302"/>
            <a:chOff x="-167427" y="-12300"/>
            <a:chExt cx="2143140" cy="455183"/>
          </a:xfrm>
        </p:grpSpPr>
        <p:grpSp>
          <p:nvGrpSpPr>
            <p:cNvPr id="6" name="群組 14"/>
            <p:cNvGrpSpPr>
              <a:grpSpLocks/>
            </p:cNvGrpSpPr>
            <p:nvPr userDrawn="1"/>
          </p:nvGrpSpPr>
          <p:grpSpPr bwMode="auto">
            <a:xfrm>
              <a:off x="-167427" y="-12300"/>
              <a:ext cx="2143140" cy="455183"/>
              <a:chOff x="1696972" y="6195739"/>
              <a:chExt cx="2143140" cy="455183"/>
            </a:xfrm>
          </p:grpSpPr>
          <p:sp>
            <p:nvSpPr>
              <p:cNvPr id="8" name="矩形 16"/>
              <p:cNvSpPr/>
              <p:nvPr userDrawn="1"/>
            </p:nvSpPr>
            <p:spPr>
              <a:xfrm>
                <a:off x="2082062" y="6195739"/>
                <a:ext cx="1191261" cy="358986"/>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1050" dirty="0">
                    <a:ln w="12700">
                      <a:solidFill>
                        <a:schemeClr val="tx2">
                          <a:satMod val="155000"/>
                        </a:schemeClr>
                      </a:solidFill>
                      <a:prstDash val="solid"/>
                    </a:ln>
                    <a:latin typeface="華康仿宋體W2" pitchFamily="49" charset="-120"/>
                    <a:ea typeface="華康仿宋體W2" pitchFamily="49" charset="-120"/>
                  </a:rPr>
                  <a:t>管理系</a:t>
                </a:r>
              </a:p>
            </p:txBody>
          </p:sp>
          <p:sp>
            <p:nvSpPr>
              <p:cNvPr id="9" name="矩形 15"/>
              <p:cNvSpPr/>
              <p:nvPr userDrawn="1"/>
            </p:nvSpPr>
            <p:spPr>
              <a:xfrm>
                <a:off x="1696972" y="6404119"/>
                <a:ext cx="2143140" cy="246803"/>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grpSp>
        <p:cxnSp>
          <p:nvCxnSpPr>
            <p:cNvPr id="7" name="直線接點 21"/>
            <p:cNvCxnSpPr/>
            <p:nvPr userDrawn="1"/>
          </p:nvCxnSpPr>
          <p:spPr>
            <a:xfrm>
              <a:off x="58095" y="384646"/>
              <a:ext cx="1856849" cy="115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文字方塊 11"/>
          <p:cNvSpPr txBox="1"/>
          <p:nvPr userDrawn="1"/>
        </p:nvSpPr>
        <p:spPr>
          <a:xfrm>
            <a:off x="2786072" y="4768454"/>
            <a:ext cx="1178719" cy="369332"/>
          </a:xfrm>
          <a:prstGeom prst="rect">
            <a:avLst/>
          </a:prstGeom>
          <a:noFill/>
        </p:spPr>
        <p:txBody>
          <a:bodyPr>
            <a:spAutoFit/>
          </a:bodyPr>
          <a:lstStyle/>
          <a:p>
            <a:pPr algn="ctr">
              <a:defRPr/>
            </a:pPr>
            <a:fld id="{B3E3B23C-395E-4624-A5D4-3B632A321389}"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pic>
        <p:nvPicPr>
          <p:cNvPr id="11" name="Picture 5" descr="title_04"/>
          <p:cNvPicPr>
            <a:picLocks noChangeAspect="1" noChangeArrowheads="1"/>
          </p:cNvPicPr>
          <p:nvPr userDrawn="1"/>
        </p:nvPicPr>
        <p:blipFill>
          <a:blip r:embed="rId5" cstate="print"/>
          <a:srcRect/>
          <a:stretch>
            <a:fillRect/>
          </a:stretch>
        </p:blipFill>
        <p:spPr bwMode="auto">
          <a:xfrm>
            <a:off x="0" y="7"/>
            <a:ext cx="6858000" cy="1000125"/>
          </a:xfrm>
          <a:prstGeom prst="rect">
            <a:avLst/>
          </a:prstGeom>
          <a:noFill/>
          <a:ln w="9525">
            <a:noFill/>
            <a:miter lim="800000"/>
            <a:headEnd/>
            <a:tailEnd/>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2_課程規劃">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9438E87D-DCA8-4AAC-93C7-522A6DAE5DFB}"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58514" y="1143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課程規劃、師資</a:t>
            </a:r>
            <a:endParaRPr lang="en-US" altLang="zh-TW"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結構與教師教學</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3_教學品保與學生輔導">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5C64D677-5A22-4DEE-B846-9BD16E1F4C27}"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58514" y="1143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教學品保與</a:t>
            </a:r>
            <a:endParaRPr lang="en-US" altLang="zh-TW"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lgn="ctr">
              <a:defRPr/>
            </a:pPr>
            <a:r>
              <a:rPr lang="zh-TW" altLang="en-US" sz="1500" b="1" spc="450"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 學生輔導</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4_專業發展與產學合作">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err="1">
                    <a:ln w="12700">
                      <a:solidFill>
                        <a:schemeClr val="tx2">
                          <a:satMod val="155000"/>
                        </a:schemeClr>
                      </a:solidFill>
                      <a:prstDash val="solid"/>
                    </a:ln>
                    <a:latin typeface="+mj-lt"/>
                    <a:ea typeface="新細明體" pitchFamily="18" charset="-120"/>
                  </a:rPr>
                  <a:t>HospitalityManagement</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0F00DBE5-486E-4D3D-9855-757F3CFAB587}"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58514" y="1143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專業發展與</a:t>
            </a:r>
            <a:endParaRPr lang="en-US" altLang="zh-TW"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lgn="ctr">
              <a:defRPr/>
            </a:pPr>
            <a:r>
              <a:rPr lang="zh-TW" altLang="en-US" sz="1500" b="1" spc="450"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產學合作</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1_目標、 特色與系務發展">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16CDBB35-012A-4697-A185-06EC9F9E01C5}"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76634" y="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ts val="1650"/>
              </a:lnSpc>
              <a:spcBef>
                <a:spcPts val="0"/>
              </a:spcBef>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目標、 特色</a:t>
            </a:r>
            <a:endParaRPr lang="en-US" altLang="zh-TW"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a:p>
            <a:pPr algn="ctr">
              <a:lnSpc>
                <a:spcPts val="1650"/>
              </a:lnSpc>
              <a:spcBef>
                <a:spcPts val="0"/>
              </a:spcBef>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與系務發展</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系之歷史沿革">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grpSp>
        <p:nvGrpSpPr>
          <p:cNvPr id="3" name="群組 22"/>
          <p:cNvGrpSpPr>
            <a:grpSpLocks/>
          </p:cNvGrpSpPr>
          <p:nvPr userDrawn="1"/>
        </p:nvGrpSpPr>
        <p:grpSpPr bwMode="auto">
          <a:xfrm>
            <a:off x="5250663" y="4554147"/>
            <a:ext cx="1607344" cy="492058"/>
            <a:chOff x="-167427" y="-64395"/>
            <a:chExt cx="2143140" cy="655710"/>
          </a:xfrm>
        </p:grpSpPr>
        <p:grpSp>
          <p:nvGrpSpPr>
            <p:cNvPr id="4" name="群組 14"/>
            <p:cNvGrpSpPr>
              <a:grpSpLocks/>
            </p:cNvGrpSpPr>
            <p:nvPr userDrawn="1"/>
          </p:nvGrpSpPr>
          <p:grpSpPr bwMode="auto">
            <a:xfrm>
              <a:off x="-167427" y="-64395"/>
              <a:ext cx="2143140" cy="655710"/>
              <a:chOff x="1696972" y="6143644"/>
              <a:chExt cx="2143140" cy="655710"/>
            </a:xfrm>
          </p:grpSpPr>
          <p:sp>
            <p:nvSpPr>
              <p:cNvPr id="6" name="矩形 15"/>
              <p:cNvSpPr/>
              <p:nvPr userDrawn="1"/>
            </p:nvSpPr>
            <p:spPr>
              <a:xfrm>
                <a:off x="1696972" y="6460989"/>
                <a:ext cx="2143140" cy="338365"/>
              </a:xfrm>
              <a:prstGeom prst="rect">
                <a:avLst/>
              </a:prstGeom>
              <a:noFill/>
            </p:spPr>
            <p:txBody>
              <a:bodyPr>
                <a:spAutoFit/>
              </a:bodyPr>
              <a:lstStyle/>
              <a:p>
                <a:pPr algn="ctr">
                  <a:defRPr/>
                </a:pPr>
                <a:r>
                  <a:rPr lang="en-US" sz="1050" dirty="0">
                    <a:ln w="12700">
                      <a:solidFill>
                        <a:schemeClr val="tx2">
                          <a:satMod val="155000"/>
                        </a:schemeClr>
                      </a:solidFill>
                      <a:prstDash val="solid"/>
                    </a:ln>
                    <a:latin typeface="+mj-lt"/>
                    <a:ea typeface="新細明體" pitchFamily="18" charset="-120"/>
                  </a:rPr>
                  <a:t>Hospitality Management </a:t>
                </a:r>
                <a:endParaRPr lang="zh-TW" altLang="en-US" sz="1050" dirty="0">
                  <a:ln w="12700">
                    <a:solidFill>
                      <a:schemeClr val="tx2">
                        <a:satMod val="155000"/>
                      </a:schemeClr>
                    </a:solidFill>
                    <a:prstDash val="solid"/>
                  </a:ln>
                  <a:latin typeface="+mj-lt"/>
                  <a:ea typeface="新細明體" pitchFamily="18" charset="-120"/>
                </a:endParaRPr>
              </a:p>
            </p:txBody>
          </p:sp>
          <p:sp>
            <p:nvSpPr>
              <p:cNvPr id="7" name="矩形 16"/>
              <p:cNvSpPr/>
              <p:nvPr userDrawn="1"/>
            </p:nvSpPr>
            <p:spPr>
              <a:xfrm>
                <a:off x="1977838" y="6143644"/>
                <a:ext cx="1246505" cy="492167"/>
              </a:xfrm>
              <a:prstGeom prst="rect">
                <a:avLst/>
              </a:prstGeom>
              <a:noFill/>
            </p:spPr>
            <p:txBody>
              <a:bodyPr wrap="none">
                <a:spAutoFit/>
              </a:bodyPr>
              <a:lstStyle/>
              <a:p>
                <a:pPr algn="ctr">
                  <a:defRPr/>
                </a:pPr>
                <a:r>
                  <a:rPr lang="zh-TW" altLang="en-US" sz="1800" dirty="0">
                    <a:ln w="12700">
                      <a:solidFill>
                        <a:schemeClr val="tx2">
                          <a:satMod val="155000"/>
                        </a:schemeClr>
                      </a:solidFill>
                      <a:prstDash val="solid"/>
                    </a:ln>
                    <a:latin typeface="華康仿宋體W2" pitchFamily="49" charset="-120"/>
                    <a:ea typeface="華康仿宋體W2" pitchFamily="49" charset="-120"/>
                  </a:rPr>
                  <a:t>餐旅</a:t>
                </a:r>
                <a:r>
                  <a:rPr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21"/>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12"/>
          <p:cNvSpPr txBox="1"/>
          <p:nvPr userDrawn="1"/>
        </p:nvSpPr>
        <p:spPr>
          <a:xfrm>
            <a:off x="2786072" y="4768454"/>
            <a:ext cx="1178719" cy="369332"/>
          </a:xfrm>
          <a:prstGeom prst="rect">
            <a:avLst/>
          </a:prstGeom>
          <a:noFill/>
        </p:spPr>
        <p:txBody>
          <a:bodyPr>
            <a:spAutoFit/>
          </a:bodyPr>
          <a:lstStyle/>
          <a:p>
            <a:pPr algn="ctr">
              <a:defRPr/>
            </a:pPr>
            <a:fld id="{D9C1C36E-5C4F-4C23-92B2-098240A247EC}" type="slidenum">
              <a:rPr lang="zh-TW" altLang="en-US">
                <a:latin typeface="Arial" pitchFamily="34" charset="0"/>
                <a:ea typeface="新細明體" pitchFamily="18" charset="-120"/>
              </a:rPr>
              <a:pPr algn="ctr">
                <a:defRPr/>
              </a:pPr>
              <a:t>‹#›</a:t>
            </a:fld>
            <a:endParaRPr lang="zh-TW" altLang="en-US" dirty="0">
              <a:latin typeface="Arial" pitchFamily="34" charset="0"/>
              <a:ea typeface="新細明體" pitchFamily="18" charset="-120"/>
            </a:endParaRPr>
          </a:p>
        </p:txBody>
      </p:sp>
      <p:sp>
        <p:nvSpPr>
          <p:cNvPr id="9" name="Rectangle 5"/>
          <p:cNvSpPr>
            <a:spLocks noChangeArrowheads="1"/>
          </p:cNvSpPr>
          <p:nvPr userDrawn="1"/>
        </p:nvSpPr>
        <p:spPr bwMode="auto">
          <a:xfrm>
            <a:off x="5276634" y="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ts val="1650"/>
              </a:lnSpc>
              <a:spcBef>
                <a:spcPts val="0"/>
              </a:spcBef>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系歷史沿革</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a:xfrm>
            <a:off x="0" y="4869657"/>
            <a:ext cx="2171700" cy="273844"/>
          </a:xfrm>
        </p:spPr>
        <p:txBody>
          <a:bodyPr/>
          <a:lstStyle>
            <a:lvl1pPr>
              <a:defRPr/>
            </a:lvl1pPr>
          </a:lstStyle>
          <a:p>
            <a:pPr>
              <a:defRPr/>
            </a:pPr>
            <a:endParaRPr lang="en-US" altLang="zh-TW"/>
          </a:p>
        </p:txBody>
      </p:sp>
      <p:sp>
        <p:nvSpPr>
          <p:cNvPr id="3" name="投影片編號版面配置區 2"/>
          <p:cNvSpPr>
            <a:spLocks noGrp="1"/>
          </p:cNvSpPr>
          <p:nvPr>
            <p:ph type="sldNum" sz="quarter" idx="11"/>
          </p:nvPr>
        </p:nvSpPr>
        <p:spPr>
          <a:xfrm>
            <a:off x="5049441" y="4839891"/>
            <a:ext cx="1600200" cy="273844"/>
          </a:xfrm>
        </p:spPr>
        <p:txBody>
          <a:bodyPr/>
          <a:lstStyle>
            <a:lvl1pPr>
              <a:defRPr/>
            </a:lvl1pPr>
          </a:lstStyle>
          <a:p>
            <a:pPr>
              <a:defRPr/>
            </a:pPr>
            <a:fld id="{6ADB4587-DD75-4607-B56B-F04454E477E9}" type="slidenum">
              <a:rPr lang="zh-TW" altLang="en-US"/>
              <a:pPr>
                <a:defRPr/>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9"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5"/>
            <a:ext cx="1607344" cy="653640"/>
            <a:chOff x="-167427" y="-64395"/>
            <a:chExt cx="2143140" cy="871032"/>
          </a:xfrm>
        </p:grpSpPr>
        <p:grpSp>
          <p:nvGrpSpPr>
            <p:cNvPr id="6" name="群組 14"/>
            <p:cNvGrpSpPr>
              <a:grpSpLocks/>
            </p:cNvGrpSpPr>
            <p:nvPr userDrawn="1"/>
          </p:nvGrpSpPr>
          <p:grpSpPr bwMode="auto">
            <a:xfrm>
              <a:off x="-167427" y="-64395"/>
              <a:ext cx="2143140" cy="871032"/>
              <a:chOff x="1696972" y="6143644"/>
              <a:chExt cx="2143140" cy="871032"/>
            </a:xfrm>
          </p:grpSpPr>
          <p:sp>
            <p:nvSpPr>
              <p:cNvPr id="8" name="矩形 7"/>
              <p:cNvSpPr/>
              <p:nvPr userDrawn="1"/>
            </p:nvSpPr>
            <p:spPr>
              <a:xfrm>
                <a:off x="1696972" y="6460989"/>
                <a:ext cx="2143140" cy="553687"/>
              </a:xfrm>
              <a:prstGeom prst="rect">
                <a:avLst/>
              </a:prstGeom>
              <a:noFill/>
            </p:spPr>
            <p:txBody>
              <a:bodyPr>
                <a:spAutoFit/>
              </a:bodyPr>
              <a:lstStyle/>
              <a:p>
                <a:pPr algn="ctr" fontAlgn="auto">
                  <a:spcBef>
                    <a:spcPts val="0"/>
                  </a:spcBef>
                  <a:spcAft>
                    <a:spcPts val="0"/>
                  </a:spcAft>
                  <a:defRPr/>
                </a:pPr>
                <a:r>
                  <a:rPr kumimoji="0" lang="en-US" sz="1050" dirty="0">
                    <a:ln w="12700">
                      <a:solidFill>
                        <a:schemeClr val="tx2">
                          <a:satMod val="155000"/>
                        </a:schemeClr>
                      </a:solidFill>
                      <a:prstDash val="solid"/>
                    </a:ln>
                    <a:latin typeface="Fancy" pitchFamily="2" charset="2"/>
                    <a:ea typeface="+mn-ea"/>
                  </a:rPr>
                  <a:t>Hospitality Management </a:t>
                </a:r>
                <a:endParaRPr kumimoji="0" lang="zh-TW" altLang="en-US" sz="1050" dirty="0">
                  <a:ln w="12700">
                    <a:solidFill>
                      <a:schemeClr val="tx2">
                        <a:satMod val="155000"/>
                      </a:schemeClr>
                    </a:solidFill>
                    <a:prstDash val="solid"/>
                  </a:ln>
                  <a:latin typeface="Fancy" pitchFamily="2" charset="2"/>
                  <a:ea typeface="+mn-ea"/>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smtClean="0"/>
            </a:lvl1pPr>
          </a:lstStyle>
          <a:p>
            <a:pPr>
              <a:defRPr/>
            </a:pPr>
            <a:fld id="{13A42B40-5D95-4748-B188-E7ABAC83FAA8}"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4B9FC4B3-CFFE-430A-B2A2-C5A22BE83D04}" type="slidenum">
              <a:rPr lang="zh-TW" altLang="en-US"/>
              <a:pPr>
                <a:defRPr/>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6_自我改善">
    <p:spTree>
      <p:nvGrpSpPr>
        <p:cNvPr id="1" name=""/>
        <p:cNvGrpSpPr/>
        <p:nvPr/>
      </p:nvGrpSpPr>
      <p:grpSpPr>
        <a:xfrm>
          <a:off x="0" y="0"/>
          <a:ext cx="0" cy="0"/>
          <a:chOff x="0" y="0"/>
          <a:chExt cx="0" cy="0"/>
        </a:xfrm>
      </p:grpSpPr>
      <p:pic>
        <p:nvPicPr>
          <p:cNvPr id="8" name="Picture 2" descr="hk1114(透明)"/>
          <p:cNvPicPr>
            <a:picLocks noChangeAspect="1" noChangeArrowheads="1"/>
          </p:cNvPicPr>
          <p:nvPr/>
        </p:nvPicPr>
        <p:blipFill>
          <a:blip r:embed="rId2" cstate="print"/>
          <a:srcRect/>
          <a:stretch>
            <a:fillRect/>
          </a:stretch>
        </p:blipFill>
        <p:spPr bwMode="auto">
          <a:xfrm>
            <a:off x="4" y="4714890"/>
            <a:ext cx="1301753" cy="428610"/>
          </a:xfrm>
          <a:prstGeom prst="rect">
            <a:avLst/>
          </a:prstGeom>
          <a:noFill/>
        </p:spPr>
      </p:pic>
      <p:grpSp>
        <p:nvGrpSpPr>
          <p:cNvPr id="2" name="群組 22"/>
          <p:cNvGrpSpPr/>
          <p:nvPr userDrawn="1"/>
        </p:nvGrpSpPr>
        <p:grpSpPr>
          <a:xfrm>
            <a:off x="5250647" y="4554161"/>
            <a:ext cx="1607355" cy="491926"/>
            <a:chOff x="-167427" y="-64395"/>
            <a:chExt cx="2143140" cy="655900"/>
          </a:xfrm>
        </p:grpSpPr>
        <p:grpSp>
          <p:nvGrpSpPr>
            <p:cNvPr id="3" name="群組 14"/>
            <p:cNvGrpSpPr/>
            <p:nvPr userDrawn="1"/>
          </p:nvGrpSpPr>
          <p:grpSpPr>
            <a:xfrm>
              <a:off x="-167427" y="-64395"/>
              <a:ext cx="2143140" cy="655900"/>
              <a:chOff x="1696972" y="6143644"/>
              <a:chExt cx="2143140" cy="655900"/>
            </a:xfrm>
          </p:grpSpPr>
          <p:sp>
            <p:nvSpPr>
              <p:cNvPr id="16" name="矩形 15"/>
              <p:cNvSpPr/>
              <p:nvPr userDrawn="1"/>
            </p:nvSpPr>
            <p:spPr>
              <a:xfrm>
                <a:off x="1696972" y="6460990"/>
                <a:ext cx="2143140" cy="338554"/>
              </a:xfrm>
              <a:prstGeom prst="rect">
                <a:avLst/>
              </a:prstGeom>
              <a:noFill/>
            </p:spPr>
            <p:txBody>
              <a:bodyPr wrap="square" lIns="91440" tIns="45720" rIns="91440" bIns="45720">
                <a:spAutoFit/>
              </a:bodyPr>
              <a:lstStyle/>
              <a:p>
                <a:pPr algn="ctr"/>
                <a:r>
                  <a:rPr lang="en-US" sz="1050" b="0" cap="none" spc="0" dirty="0">
                    <a:ln w="12700">
                      <a:solidFill>
                        <a:schemeClr val="tx2">
                          <a:satMod val="155000"/>
                        </a:schemeClr>
                      </a:solidFill>
                      <a:prstDash val="solid"/>
                    </a:ln>
                    <a:solidFill>
                      <a:schemeClr val="tx1"/>
                    </a:solidFill>
                    <a:effectLst/>
                    <a:latin typeface="+mj-lt"/>
                  </a:rPr>
                  <a:t>Hospitality Management </a:t>
                </a:r>
                <a:endParaRPr lang="zh-TW" altLang="en-US" sz="1050" b="0" cap="none" spc="0" dirty="0">
                  <a:ln w="12700">
                    <a:solidFill>
                      <a:schemeClr val="tx2">
                        <a:satMod val="155000"/>
                      </a:schemeClr>
                    </a:solidFill>
                    <a:prstDash val="solid"/>
                  </a:ln>
                  <a:solidFill>
                    <a:schemeClr val="tx1"/>
                  </a:solidFill>
                  <a:effectLst/>
                  <a:latin typeface="+mj-lt"/>
                </a:endParaRPr>
              </a:p>
            </p:txBody>
          </p:sp>
          <p:sp>
            <p:nvSpPr>
              <p:cNvPr id="17" name="矩形 16"/>
              <p:cNvSpPr/>
              <p:nvPr userDrawn="1"/>
            </p:nvSpPr>
            <p:spPr>
              <a:xfrm>
                <a:off x="1977844" y="6143644"/>
                <a:ext cx="1246496" cy="492442"/>
              </a:xfrm>
              <a:prstGeom prst="rect">
                <a:avLst/>
              </a:prstGeom>
              <a:noFill/>
            </p:spPr>
            <p:txBody>
              <a:bodyPr wrap="none" lIns="91440" tIns="45720" rIns="91440" bIns="45720">
                <a:spAutoFit/>
              </a:bodyPr>
              <a:lstStyle/>
              <a:p>
                <a:pPr algn="ctr"/>
                <a:r>
                  <a:rPr lang="zh-TW" altLang="en-US" sz="1800" b="0" cap="none" spc="0" dirty="0">
                    <a:ln w="12700">
                      <a:solidFill>
                        <a:schemeClr val="tx2">
                          <a:satMod val="155000"/>
                        </a:schemeClr>
                      </a:solidFill>
                      <a:prstDash val="solid"/>
                    </a:ln>
                    <a:solidFill>
                      <a:schemeClr val="tx1"/>
                    </a:solidFill>
                    <a:effectLst/>
                    <a:latin typeface="華康仿宋體W2" pitchFamily="49" charset="-120"/>
                    <a:ea typeface="華康仿宋體W2" pitchFamily="49" charset="-120"/>
                  </a:rPr>
                  <a:t>餐旅</a:t>
                </a:r>
                <a:r>
                  <a:rPr lang="zh-TW" altLang="en-US" sz="750" b="0" cap="none" spc="0" dirty="0">
                    <a:ln w="12700">
                      <a:solidFill>
                        <a:schemeClr val="tx2">
                          <a:satMod val="155000"/>
                        </a:schemeClr>
                      </a:solidFill>
                      <a:prstDash val="solid"/>
                    </a:ln>
                    <a:solidFill>
                      <a:schemeClr val="tx1"/>
                    </a:solidFill>
                    <a:effectLst/>
                    <a:latin typeface="華康仿宋體W2" pitchFamily="49" charset="-120"/>
                    <a:ea typeface="華康仿宋體W2" pitchFamily="49" charset="-120"/>
                  </a:rPr>
                  <a:t>管理系</a:t>
                </a:r>
              </a:p>
            </p:txBody>
          </p:sp>
        </p:grpSp>
        <p:cxnSp>
          <p:nvCxnSpPr>
            <p:cNvPr id="22" name="直線接點 21"/>
            <p:cNvCxnSpPr/>
            <p:nvPr userDrawn="1"/>
          </p:nvCxnSpPr>
          <p:spPr>
            <a:xfrm>
              <a:off x="0" y="500042"/>
              <a:ext cx="1857388" cy="1588"/>
            </a:xfrm>
            <a:prstGeom prst="line">
              <a:avLst/>
            </a:prstGeom>
          </p:spPr>
          <p:style>
            <a:lnRef idx="2">
              <a:schemeClr val="accent1"/>
            </a:lnRef>
            <a:fillRef idx="0">
              <a:schemeClr val="accent1"/>
            </a:fillRef>
            <a:effectRef idx="1">
              <a:schemeClr val="accent1"/>
            </a:effectRef>
            <a:fontRef idx="minor">
              <a:schemeClr val="tx1"/>
            </a:fontRef>
          </p:style>
        </p:cxnSp>
      </p:grpSp>
      <p:sp>
        <p:nvSpPr>
          <p:cNvPr id="13" name="文字方塊 12"/>
          <p:cNvSpPr txBox="1"/>
          <p:nvPr userDrawn="1"/>
        </p:nvSpPr>
        <p:spPr>
          <a:xfrm>
            <a:off x="2786060" y="4768469"/>
            <a:ext cx="1178727" cy="369332"/>
          </a:xfrm>
          <a:prstGeom prst="rect">
            <a:avLst/>
          </a:prstGeom>
          <a:noFill/>
        </p:spPr>
        <p:txBody>
          <a:bodyPr wrap="square" rtlCol="0">
            <a:spAutoFit/>
          </a:bodyPr>
          <a:lstStyle/>
          <a:p>
            <a:pPr algn="ctr"/>
            <a:fld id="{16147B35-C0F8-4686-A4A7-C146D1DE59F4}" type="slidenum">
              <a:rPr lang="zh-TW" altLang="en-US" smtClean="0"/>
              <a:pPr algn="ctr"/>
              <a:t>‹#›</a:t>
            </a:fld>
            <a:endParaRPr lang="zh-TW" altLang="en-US" dirty="0"/>
          </a:p>
        </p:txBody>
      </p:sp>
      <p:sp>
        <p:nvSpPr>
          <p:cNvPr id="10" name="Rectangle 5"/>
          <p:cNvSpPr>
            <a:spLocks noChangeArrowheads="1"/>
          </p:cNvSpPr>
          <p:nvPr userDrawn="1"/>
        </p:nvSpPr>
        <p:spPr bwMode="auto">
          <a:xfrm>
            <a:off x="5258514" y="11430"/>
            <a:ext cx="1566000" cy="513000"/>
          </a:xfrm>
          <a:prstGeom prst="rect">
            <a:avLst/>
          </a:prstGeom>
          <a:solidFill>
            <a:schemeClr val="accent6">
              <a:lumMod val="40000"/>
              <a:lumOff val="60000"/>
            </a:schemeClr>
          </a:solidFill>
          <a:ln>
            <a:solidFill>
              <a:schemeClr val="bg1"/>
            </a:solidFill>
            <a:headEnd/>
            <a:tailEnd/>
          </a:ln>
        </p:spPr>
        <p:style>
          <a:lnRef idx="1">
            <a:schemeClr val="dk1"/>
          </a:lnRef>
          <a:fillRef idx="2">
            <a:schemeClr val="dk1"/>
          </a:fillRef>
          <a:effectRef idx="1">
            <a:schemeClr val="dk1"/>
          </a:effectRef>
          <a:fontRef idx="minor">
            <a:schemeClr val="dk1"/>
          </a:fontRef>
        </p:style>
        <p:txBody>
          <a:bodyPr lIns="0" rIns="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zh-TW" altLang="en-US" sz="1500" b="1" spc="38"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rPr>
              <a:t>自我改善</a:t>
            </a:r>
            <a:endParaRPr lang="zh-TW" altLang="en-US" sz="1500" b="1" spc="450" dirty="0">
              <a:ln w="11430"/>
              <a:solidFill>
                <a:schemeClr val="accent5">
                  <a:lumMod val="75000"/>
                </a:schemeClr>
              </a:solidFill>
              <a:effectLst>
                <a:outerShdw blurRad="76200" dist="50800" dir="5400000" algn="tl" rotWithShape="0">
                  <a:srgbClr val="000000">
                    <a:alpha val="65000"/>
                  </a:srgbClr>
                </a:outerShdw>
              </a:effectLst>
              <a:latin typeface="微軟正黑體" pitchFamily="34" charset="-120"/>
              <a:ea typeface="微軟正黑體" pitchFamily="34" charset="-12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2">
    <p:spTree>
      <p:nvGrpSpPr>
        <p:cNvPr id="1" name=""/>
        <p:cNvGrpSpPr/>
        <p:nvPr/>
      </p:nvGrpSpPr>
      <p:grpSpPr>
        <a:xfrm>
          <a:off x="0" y="0"/>
          <a:ext cx="0" cy="0"/>
          <a:chOff x="0" y="0"/>
          <a:chExt cx="0" cy="0"/>
        </a:xfrm>
      </p:grpSpPr>
      <p:pic>
        <p:nvPicPr>
          <p:cNvPr id="8" name="Picture 2" descr="hk1114(透明)"/>
          <p:cNvPicPr>
            <a:picLocks noChangeAspect="1" noChangeArrowheads="1"/>
          </p:cNvPicPr>
          <p:nvPr/>
        </p:nvPicPr>
        <p:blipFill>
          <a:blip r:embed="rId2" cstate="print"/>
          <a:srcRect/>
          <a:stretch>
            <a:fillRect/>
          </a:stretch>
        </p:blipFill>
        <p:spPr bwMode="auto">
          <a:xfrm>
            <a:off x="4" y="4714890"/>
            <a:ext cx="1301753" cy="428610"/>
          </a:xfrm>
          <a:prstGeom prst="rect">
            <a:avLst/>
          </a:prstGeom>
          <a:noFill/>
        </p:spPr>
      </p:pic>
      <p:grpSp>
        <p:nvGrpSpPr>
          <p:cNvPr id="2" name="群組 22"/>
          <p:cNvGrpSpPr/>
          <p:nvPr userDrawn="1"/>
        </p:nvGrpSpPr>
        <p:grpSpPr>
          <a:xfrm>
            <a:off x="5250647" y="4554161"/>
            <a:ext cx="1607355" cy="491926"/>
            <a:chOff x="-167427" y="-64395"/>
            <a:chExt cx="2143140" cy="655900"/>
          </a:xfrm>
        </p:grpSpPr>
        <p:grpSp>
          <p:nvGrpSpPr>
            <p:cNvPr id="3" name="群組 14"/>
            <p:cNvGrpSpPr/>
            <p:nvPr userDrawn="1"/>
          </p:nvGrpSpPr>
          <p:grpSpPr>
            <a:xfrm>
              <a:off x="-167427" y="-64395"/>
              <a:ext cx="2143140" cy="655900"/>
              <a:chOff x="1696972" y="6143644"/>
              <a:chExt cx="2143140" cy="655900"/>
            </a:xfrm>
          </p:grpSpPr>
          <p:sp>
            <p:nvSpPr>
              <p:cNvPr id="16" name="矩形 15"/>
              <p:cNvSpPr/>
              <p:nvPr userDrawn="1"/>
            </p:nvSpPr>
            <p:spPr>
              <a:xfrm>
                <a:off x="1696972" y="6460990"/>
                <a:ext cx="2143140" cy="338554"/>
              </a:xfrm>
              <a:prstGeom prst="rect">
                <a:avLst/>
              </a:prstGeom>
              <a:noFill/>
            </p:spPr>
            <p:txBody>
              <a:bodyPr wrap="square" lIns="91440" tIns="45720" rIns="91440" bIns="45720">
                <a:spAutoFit/>
              </a:bodyPr>
              <a:lstStyle/>
              <a:p>
                <a:pPr algn="ctr"/>
                <a:r>
                  <a:rPr lang="en-US" sz="1050" b="0" cap="none" spc="0" dirty="0">
                    <a:ln w="12700">
                      <a:solidFill>
                        <a:schemeClr val="tx2">
                          <a:satMod val="155000"/>
                        </a:schemeClr>
                      </a:solidFill>
                      <a:prstDash val="solid"/>
                    </a:ln>
                    <a:solidFill>
                      <a:schemeClr val="tx1"/>
                    </a:solidFill>
                    <a:effectLst/>
                    <a:latin typeface="+mj-lt"/>
                  </a:rPr>
                  <a:t>Hospitality Management </a:t>
                </a:r>
                <a:endParaRPr lang="zh-TW" altLang="en-US" sz="1050" b="0" cap="none" spc="0" dirty="0">
                  <a:ln w="12700">
                    <a:solidFill>
                      <a:schemeClr val="tx2">
                        <a:satMod val="155000"/>
                      </a:schemeClr>
                    </a:solidFill>
                    <a:prstDash val="solid"/>
                  </a:ln>
                  <a:solidFill>
                    <a:schemeClr val="tx1"/>
                  </a:solidFill>
                  <a:effectLst/>
                  <a:latin typeface="+mj-lt"/>
                </a:endParaRPr>
              </a:p>
            </p:txBody>
          </p:sp>
          <p:sp>
            <p:nvSpPr>
              <p:cNvPr id="17" name="矩形 16"/>
              <p:cNvSpPr/>
              <p:nvPr userDrawn="1"/>
            </p:nvSpPr>
            <p:spPr>
              <a:xfrm>
                <a:off x="1977844" y="6143644"/>
                <a:ext cx="1246496" cy="492442"/>
              </a:xfrm>
              <a:prstGeom prst="rect">
                <a:avLst/>
              </a:prstGeom>
              <a:noFill/>
            </p:spPr>
            <p:txBody>
              <a:bodyPr wrap="none" lIns="91440" tIns="45720" rIns="91440" bIns="45720">
                <a:spAutoFit/>
              </a:bodyPr>
              <a:lstStyle/>
              <a:p>
                <a:pPr algn="ctr"/>
                <a:r>
                  <a:rPr lang="zh-TW" altLang="en-US" sz="1800" b="0" cap="none" spc="0" dirty="0">
                    <a:ln w="12700">
                      <a:solidFill>
                        <a:schemeClr val="tx2">
                          <a:satMod val="155000"/>
                        </a:schemeClr>
                      </a:solidFill>
                      <a:prstDash val="solid"/>
                    </a:ln>
                    <a:solidFill>
                      <a:schemeClr val="tx1"/>
                    </a:solidFill>
                    <a:effectLst/>
                    <a:latin typeface="華康仿宋體W2" pitchFamily="49" charset="-120"/>
                    <a:ea typeface="華康仿宋體W2" pitchFamily="49" charset="-120"/>
                  </a:rPr>
                  <a:t>餐旅</a:t>
                </a:r>
                <a:r>
                  <a:rPr lang="zh-TW" altLang="en-US" sz="750" b="0" cap="none" spc="0" dirty="0">
                    <a:ln w="12700">
                      <a:solidFill>
                        <a:schemeClr val="tx2">
                          <a:satMod val="155000"/>
                        </a:schemeClr>
                      </a:solidFill>
                      <a:prstDash val="solid"/>
                    </a:ln>
                    <a:solidFill>
                      <a:schemeClr val="tx1"/>
                    </a:solidFill>
                    <a:effectLst/>
                    <a:latin typeface="華康仿宋體W2" pitchFamily="49" charset="-120"/>
                    <a:ea typeface="華康仿宋體W2" pitchFamily="49" charset="-120"/>
                  </a:rPr>
                  <a:t>管理系</a:t>
                </a:r>
              </a:p>
            </p:txBody>
          </p:sp>
        </p:grpSp>
        <p:cxnSp>
          <p:nvCxnSpPr>
            <p:cNvPr id="22" name="直線接點 21"/>
            <p:cNvCxnSpPr/>
            <p:nvPr userDrawn="1"/>
          </p:nvCxnSpPr>
          <p:spPr>
            <a:xfrm>
              <a:off x="0" y="500042"/>
              <a:ext cx="1857388" cy="1588"/>
            </a:xfrm>
            <a:prstGeom prst="line">
              <a:avLst/>
            </a:prstGeom>
          </p:spPr>
          <p:style>
            <a:lnRef idx="2">
              <a:schemeClr val="accent1"/>
            </a:lnRef>
            <a:fillRef idx="0">
              <a:schemeClr val="accent1"/>
            </a:fillRef>
            <a:effectRef idx="1">
              <a:schemeClr val="accent1"/>
            </a:effectRef>
            <a:fontRef idx="minor">
              <a:schemeClr val="tx1"/>
            </a:fontRef>
          </p:style>
        </p:cxnSp>
      </p:grpSp>
      <p:sp>
        <p:nvSpPr>
          <p:cNvPr id="13" name="文字方塊 12"/>
          <p:cNvSpPr txBox="1"/>
          <p:nvPr userDrawn="1"/>
        </p:nvSpPr>
        <p:spPr>
          <a:xfrm>
            <a:off x="2786060" y="4768469"/>
            <a:ext cx="1178727" cy="369332"/>
          </a:xfrm>
          <a:prstGeom prst="rect">
            <a:avLst/>
          </a:prstGeom>
          <a:noFill/>
        </p:spPr>
        <p:txBody>
          <a:bodyPr wrap="square" rtlCol="0">
            <a:spAutoFit/>
          </a:bodyPr>
          <a:lstStyle/>
          <a:p>
            <a:pPr algn="ctr"/>
            <a:fld id="{16147B35-C0F8-4686-A4A7-C146D1DE59F4}" type="slidenum">
              <a:rPr lang="zh-TW" altLang="en-US" smtClean="0"/>
              <a:pPr algn="ctr"/>
              <a:t>‹#›</a:t>
            </a:fld>
            <a:endParaRPr lang="zh-TW" altLang="en-US" dirty="0"/>
          </a:p>
        </p:txBody>
      </p:sp>
      <p:sp>
        <p:nvSpPr>
          <p:cNvPr id="9" name="文字方塊 8"/>
          <p:cNvSpPr txBox="1"/>
          <p:nvPr userDrawn="1"/>
        </p:nvSpPr>
        <p:spPr>
          <a:xfrm>
            <a:off x="0" y="0"/>
            <a:ext cx="6858000" cy="415498"/>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algn="l" defTabSz="685783" rtl="0" eaLnBrk="1" latinLnBrk="0" hangingPunct="1"/>
            <a:r>
              <a:rPr lang="en-US" altLang="zh-TW" sz="2100" b="1" kern="1200"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cs typeface="+mn-cs"/>
              </a:rPr>
              <a:t>6-2</a:t>
            </a:r>
            <a:r>
              <a:rPr lang="zh-TW" altLang="en-US" sz="2100" b="1" kern="1200"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cs typeface="+mn-cs"/>
              </a:rPr>
              <a:t> </a:t>
            </a:r>
            <a:r>
              <a:rPr lang="zh-TW" altLang="zh-TW" sz="2100" b="1" kern="1200"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cs typeface="+mn-cs"/>
              </a:rPr>
              <a:t>系持續改善及提升品質之作法</a:t>
            </a:r>
            <a:endParaRPr lang="zh-TW" altLang="en-US" sz="2100" b="1" kern="1200"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cs typeface="+mn-cs"/>
            </a:endParaRPr>
          </a:p>
        </p:txBody>
      </p:sp>
    </p:spTree>
    <p:extLst>
      <p:ext uri="{BB962C8B-B14F-4D97-AF65-F5344CB8AC3E}">
        <p14:creationId xmlns:p14="http://schemas.microsoft.com/office/powerpoint/2010/main" val="27919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1">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4714882"/>
            <a:ext cx="130135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群組 22"/>
          <p:cNvGrpSpPr>
            <a:grpSpLocks/>
          </p:cNvGrpSpPr>
          <p:nvPr userDrawn="1"/>
        </p:nvGrpSpPr>
        <p:grpSpPr bwMode="auto">
          <a:xfrm>
            <a:off x="5250663" y="4554146"/>
            <a:ext cx="1607344" cy="492060"/>
            <a:chOff x="-167427" y="-64395"/>
            <a:chExt cx="2143140" cy="655709"/>
          </a:xfrm>
        </p:grpSpPr>
        <p:grpSp>
          <p:nvGrpSpPr>
            <p:cNvPr id="4" name="群組 14"/>
            <p:cNvGrpSpPr>
              <a:grpSpLocks/>
            </p:cNvGrpSpPr>
            <p:nvPr userDrawn="1"/>
          </p:nvGrpSpPr>
          <p:grpSpPr bwMode="auto">
            <a:xfrm>
              <a:off x="-167427" y="-64395"/>
              <a:ext cx="2143140" cy="655709"/>
              <a:chOff x="1696972" y="6143644"/>
              <a:chExt cx="2143140" cy="655709"/>
            </a:xfrm>
          </p:grpSpPr>
          <p:sp>
            <p:nvSpPr>
              <p:cNvPr id="6" name="矩形 5"/>
              <p:cNvSpPr/>
              <p:nvPr userDrawn="1"/>
            </p:nvSpPr>
            <p:spPr>
              <a:xfrm>
                <a:off x="1696972" y="6460990"/>
                <a:ext cx="2143140" cy="338363"/>
              </a:xfrm>
              <a:prstGeom prst="rect">
                <a:avLst/>
              </a:prstGeom>
              <a:noFill/>
            </p:spPr>
            <p:txBody>
              <a:bodyPr>
                <a:spAutoFit/>
              </a:bodyPr>
              <a:lstStyle/>
              <a:p>
                <a:pPr algn="ctr" fontAlgn="auto">
                  <a:spcBef>
                    <a:spcPts val="0"/>
                  </a:spcBef>
                  <a:spcAft>
                    <a:spcPts val="0"/>
                  </a:spcAft>
                  <a:defRPr/>
                </a:pPr>
                <a:r>
                  <a:rPr kumimoji="0" lang="en-US" sz="1050" dirty="0">
                    <a:ln w="12700">
                      <a:solidFill>
                        <a:schemeClr val="tx2">
                          <a:satMod val="155000"/>
                        </a:schemeClr>
                      </a:solidFill>
                      <a:prstDash val="solid"/>
                    </a:ln>
                    <a:latin typeface="+mj-lt"/>
                    <a:ea typeface="+mn-ea"/>
                  </a:rPr>
                  <a:t>Hospitality Management </a:t>
                </a:r>
                <a:endParaRPr kumimoji="0" lang="zh-TW" altLang="en-US" sz="1050" dirty="0">
                  <a:ln w="12700">
                    <a:solidFill>
                      <a:schemeClr val="tx2">
                        <a:satMod val="155000"/>
                      </a:schemeClr>
                    </a:solidFill>
                    <a:prstDash val="solid"/>
                  </a:ln>
                  <a:latin typeface="+mj-lt"/>
                  <a:ea typeface="+mn-ea"/>
                </a:endParaRPr>
              </a:p>
            </p:txBody>
          </p:sp>
          <p:sp>
            <p:nvSpPr>
              <p:cNvPr id="7" name="矩形 6"/>
              <p:cNvSpPr/>
              <p:nvPr userDrawn="1"/>
            </p:nvSpPr>
            <p:spPr>
              <a:xfrm>
                <a:off x="1977838" y="6143644"/>
                <a:ext cx="1246505" cy="492164"/>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4"/>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7"/>
          <p:cNvSpPr txBox="1">
            <a:spLocks noChangeArrowheads="1"/>
          </p:cNvSpPr>
          <p:nvPr userDrawn="1"/>
        </p:nvSpPr>
        <p:spPr bwMode="auto">
          <a:xfrm>
            <a:off x="2786073" y="4768454"/>
            <a:ext cx="1178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fld id="{40BC7F11-BEE7-432B-8C03-2451E5D14B65}" type="slidenum">
              <a:rPr kumimoji="0" lang="zh-TW" altLang="en-US" smtClean="0">
                <a:latin typeface="Times New Roman" pitchFamily="18" charset="0"/>
                <a:ea typeface="標楷體" pitchFamily="65" charset="-120"/>
              </a:rPr>
              <a:pPr algn="ctr" eaLnBrk="1" hangingPunct="1">
                <a:defRPr/>
              </a:pPr>
              <a:t>‹#›</a:t>
            </a:fld>
            <a:endParaRPr kumimoji="0" lang="zh-TW" altLang="en-US">
              <a:latin typeface="Times New Roman" pitchFamily="18" charset="0"/>
              <a:ea typeface="標楷體" pitchFamily="65" charset="-120"/>
            </a:endParaRPr>
          </a:p>
        </p:txBody>
      </p:sp>
      <p:sp>
        <p:nvSpPr>
          <p:cNvPr id="9" name="文字方塊 8"/>
          <p:cNvSpPr txBox="1">
            <a:spLocks noChangeArrowheads="1"/>
          </p:cNvSpPr>
          <p:nvPr userDrawn="1"/>
        </p:nvSpPr>
        <p:spPr bwMode="auto">
          <a:xfrm>
            <a:off x="0" y="2"/>
            <a:ext cx="6858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defRPr/>
            </a:pPr>
            <a:r>
              <a:rPr kumimoji="0" lang="en-US" altLang="zh-TW"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rPr>
              <a:t>5-1</a:t>
            </a:r>
            <a:r>
              <a:rPr kumimoji="0" lang="zh-TW" altLang="zh-TW"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rPr>
              <a:t>學生學習成效與發展符合系所教育目標與特色</a:t>
            </a:r>
            <a:endParaRPr kumimoji="0" lang="zh-TW" altLang="en-US"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7158037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2">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 y="4714882"/>
            <a:ext cx="130135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群組 22"/>
          <p:cNvGrpSpPr>
            <a:grpSpLocks/>
          </p:cNvGrpSpPr>
          <p:nvPr userDrawn="1"/>
        </p:nvGrpSpPr>
        <p:grpSpPr bwMode="auto">
          <a:xfrm>
            <a:off x="5250663" y="4554146"/>
            <a:ext cx="1607344" cy="492060"/>
            <a:chOff x="-167427" y="-64395"/>
            <a:chExt cx="2143140" cy="655709"/>
          </a:xfrm>
        </p:grpSpPr>
        <p:grpSp>
          <p:nvGrpSpPr>
            <p:cNvPr id="4" name="群組 14"/>
            <p:cNvGrpSpPr>
              <a:grpSpLocks/>
            </p:cNvGrpSpPr>
            <p:nvPr userDrawn="1"/>
          </p:nvGrpSpPr>
          <p:grpSpPr bwMode="auto">
            <a:xfrm>
              <a:off x="-167427" y="-64395"/>
              <a:ext cx="2143140" cy="655709"/>
              <a:chOff x="1696972" y="6143644"/>
              <a:chExt cx="2143140" cy="655709"/>
            </a:xfrm>
          </p:grpSpPr>
          <p:sp>
            <p:nvSpPr>
              <p:cNvPr id="6" name="矩形 5"/>
              <p:cNvSpPr/>
              <p:nvPr userDrawn="1"/>
            </p:nvSpPr>
            <p:spPr>
              <a:xfrm>
                <a:off x="1696972" y="6460990"/>
                <a:ext cx="2143140" cy="338363"/>
              </a:xfrm>
              <a:prstGeom prst="rect">
                <a:avLst/>
              </a:prstGeom>
              <a:noFill/>
            </p:spPr>
            <p:txBody>
              <a:bodyPr>
                <a:spAutoFit/>
              </a:bodyPr>
              <a:lstStyle/>
              <a:p>
                <a:pPr algn="ctr" fontAlgn="auto">
                  <a:spcBef>
                    <a:spcPts val="0"/>
                  </a:spcBef>
                  <a:spcAft>
                    <a:spcPts val="0"/>
                  </a:spcAft>
                  <a:defRPr/>
                </a:pPr>
                <a:r>
                  <a:rPr kumimoji="0" lang="en-US" sz="1050" dirty="0">
                    <a:ln w="12700">
                      <a:solidFill>
                        <a:schemeClr val="tx2">
                          <a:satMod val="155000"/>
                        </a:schemeClr>
                      </a:solidFill>
                      <a:prstDash val="solid"/>
                    </a:ln>
                    <a:latin typeface="+mj-lt"/>
                    <a:ea typeface="+mn-ea"/>
                  </a:rPr>
                  <a:t>Hospitality Management </a:t>
                </a:r>
                <a:endParaRPr kumimoji="0" lang="zh-TW" altLang="en-US" sz="1050" dirty="0">
                  <a:ln w="12700">
                    <a:solidFill>
                      <a:schemeClr val="tx2">
                        <a:satMod val="155000"/>
                      </a:schemeClr>
                    </a:solidFill>
                    <a:prstDash val="solid"/>
                  </a:ln>
                  <a:latin typeface="+mj-lt"/>
                  <a:ea typeface="+mn-ea"/>
                </a:endParaRPr>
              </a:p>
            </p:txBody>
          </p:sp>
          <p:sp>
            <p:nvSpPr>
              <p:cNvPr id="7" name="矩形 6"/>
              <p:cNvSpPr/>
              <p:nvPr userDrawn="1"/>
            </p:nvSpPr>
            <p:spPr>
              <a:xfrm>
                <a:off x="1977838" y="6143644"/>
                <a:ext cx="1246505" cy="492164"/>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5" name="直線接點 4"/>
            <p:cNvCxnSpPr/>
            <p:nvPr userDrawn="1"/>
          </p:nvCxnSpPr>
          <p:spPr>
            <a:xfrm>
              <a:off x="-738" y="500437"/>
              <a:ext cx="1857388" cy="1586"/>
            </a:xfrm>
            <a:prstGeom prst="line">
              <a:avLst/>
            </a:prstGeom>
          </p:spPr>
          <p:style>
            <a:lnRef idx="2">
              <a:schemeClr val="accent1"/>
            </a:lnRef>
            <a:fillRef idx="0">
              <a:schemeClr val="accent1"/>
            </a:fillRef>
            <a:effectRef idx="1">
              <a:schemeClr val="accent1"/>
            </a:effectRef>
            <a:fontRef idx="minor">
              <a:schemeClr val="tx1"/>
            </a:fontRef>
          </p:style>
        </p:cxnSp>
      </p:grpSp>
      <p:sp>
        <p:nvSpPr>
          <p:cNvPr id="8" name="文字方塊 7"/>
          <p:cNvSpPr txBox="1">
            <a:spLocks noChangeArrowheads="1"/>
          </p:cNvSpPr>
          <p:nvPr userDrawn="1"/>
        </p:nvSpPr>
        <p:spPr bwMode="auto">
          <a:xfrm>
            <a:off x="2786073" y="4768454"/>
            <a:ext cx="1178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fld id="{D2D7F595-D5E8-4482-863E-758530EF20C9}" type="slidenum">
              <a:rPr kumimoji="0" lang="zh-TW" altLang="en-US" smtClean="0">
                <a:latin typeface="Times New Roman" pitchFamily="18" charset="0"/>
                <a:ea typeface="標楷體" pitchFamily="65" charset="-120"/>
              </a:rPr>
              <a:pPr algn="ctr" eaLnBrk="1" hangingPunct="1">
                <a:defRPr/>
              </a:pPr>
              <a:t>‹#›</a:t>
            </a:fld>
            <a:endParaRPr kumimoji="0" lang="zh-TW" altLang="en-US">
              <a:latin typeface="Times New Roman" pitchFamily="18" charset="0"/>
              <a:ea typeface="標楷體" pitchFamily="65" charset="-120"/>
            </a:endParaRPr>
          </a:p>
        </p:txBody>
      </p:sp>
      <p:sp>
        <p:nvSpPr>
          <p:cNvPr id="9" name="文字方塊 8"/>
          <p:cNvSpPr txBox="1">
            <a:spLocks noChangeArrowheads="1"/>
          </p:cNvSpPr>
          <p:nvPr userDrawn="1"/>
        </p:nvSpPr>
        <p:spPr bwMode="auto">
          <a:xfrm>
            <a:off x="0" y="1"/>
            <a:ext cx="6858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eaLnBrk="1" hangingPunct="1">
              <a:defRPr/>
            </a:pPr>
            <a:r>
              <a:rPr kumimoji="0" lang="en-US" altLang="zh-TW"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rPr>
              <a:t>5-2</a:t>
            </a:r>
            <a:r>
              <a:rPr kumimoji="0" lang="zh-TW" altLang="zh-TW"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rPr>
              <a:t>提升學生就業力之規劃措施</a:t>
            </a:r>
            <a:endParaRPr kumimoji="0" lang="zh-TW" altLang="en-US" sz="2100" b="1" cap="none" spc="38" dirty="0">
              <a:ln w="11430"/>
              <a:solidFill>
                <a:srgbClr val="1115AF"/>
              </a:solidFill>
              <a:effectLst>
                <a:outerShdw blurRad="76200" dist="50800" dir="5400000" algn="tl" rotWithShape="0">
                  <a:srgbClr val="000000">
                    <a:alpha val="65000"/>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1267141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自訂版面配置">
    <p:spTree>
      <p:nvGrpSpPr>
        <p:cNvPr id="1" name=""/>
        <p:cNvGrpSpPr/>
        <p:nvPr/>
      </p:nvGrpSpPr>
      <p:grpSpPr>
        <a:xfrm>
          <a:off x="0" y="0"/>
          <a:ext cx="0" cy="0"/>
          <a:chOff x="0" y="0"/>
          <a:chExt cx="0" cy="0"/>
        </a:xfrm>
      </p:grpSpPr>
      <p:sp>
        <p:nvSpPr>
          <p:cNvPr id="2" name="頁尾版面配置區 4"/>
          <p:cNvSpPr>
            <a:spLocks noGrp="1"/>
          </p:cNvSpPr>
          <p:nvPr>
            <p:ph type="ftr" sz="quarter" idx="10"/>
          </p:nvPr>
        </p:nvSpPr>
        <p:spPr/>
        <p:txBody>
          <a:bodyPr/>
          <a:lstStyle>
            <a:lvl1pPr>
              <a:defRPr/>
            </a:lvl1pPr>
          </a:lstStyle>
          <a:p>
            <a:pPr>
              <a:defRPr/>
            </a:pPr>
            <a:endParaRPr lang="en-US" altLang="zh-TW"/>
          </a:p>
        </p:txBody>
      </p:sp>
      <p:sp>
        <p:nvSpPr>
          <p:cNvPr id="3" name="投影片編號版面配置區 5"/>
          <p:cNvSpPr>
            <a:spLocks noGrp="1"/>
          </p:cNvSpPr>
          <p:nvPr>
            <p:ph type="sldNum" sz="quarter" idx="11"/>
          </p:nvPr>
        </p:nvSpPr>
        <p:spPr/>
        <p:txBody>
          <a:bodyPr/>
          <a:lstStyle>
            <a:lvl1pPr>
              <a:defRPr/>
            </a:lvl1pPr>
          </a:lstStyle>
          <a:p>
            <a:pPr>
              <a:defRPr/>
            </a:pPr>
            <a:fld id="{D3ADDF36-AF3F-4EE9-B724-0183BDF22590}" type="slidenum">
              <a:rPr lang="zh-TW" altLang="en-US"/>
              <a:pPr>
                <a:defRPr/>
              </a:pPr>
              <a:t>‹#›</a:t>
            </a:fld>
            <a:endParaRPr lang="zh-TW" altLang="en-US"/>
          </a:p>
        </p:txBody>
      </p:sp>
    </p:spTree>
    <p:extLst>
      <p:ext uri="{BB962C8B-B14F-4D97-AF65-F5344CB8AC3E}">
        <p14:creationId xmlns:p14="http://schemas.microsoft.com/office/powerpoint/2010/main" val="738596748"/>
      </p:ext>
    </p:extLst>
  </p:cSld>
  <p:clrMapOvr>
    <a:masterClrMapping/>
  </p:clrMapOvr>
  <p:transition advClick="0" advTm="100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4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6"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5"/>
            <a:ext cx="1607344" cy="653640"/>
            <a:chOff x="-167427" y="-64395"/>
            <a:chExt cx="2143140" cy="871032"/>
          </a:xfrm>
        </p:grpSpPr>
        <p:grpSp>
          <p:nvGrpSpPr>
            <p:cNvPr id="6" name="群組 14"/>
            <p:cNvGrpSpPr>
              <a:grpSpLocks/>
            </p:cNvGrpSpPr>
            <p:nvPr userDrawn="1"/>
          </p:nvGrpSpPr>
          <p:grpSpPr bwMode="auto">
            <a:xfrm>
              <a:off x="-167427" y="-64395"/>
              <a:ext cx="2143140" cy="871032"/>
              <a:chOff x="1696972" y="6143644"/>
              <a:chExt cx="2143140" cy="871032"/>
            </a:xfrm>
          </p:grpSpPr>
          <p:sp>
            <p:nvSpPr>
              <p:cNvPr id="8" name="矩形 7"/>
              <p:cNvSpPr/>
              <p:nvPr userDrawn="1"/>
            </p:nvSpPr>
            <p:spPr>
              <a:xfrm>
                <a:off x="1696972" y="6460989"/>
                <a:ext cx="2143140" cy="553687"/>
              </a:xfrm>
              <a:prstGeom prst="rect">
                <a:avLst/>
              </a:prstGeom>
              <a:noFill/>
            </p:spPr>
            <p:txBody>
              <a:bodyPr>
                <a:spAutoFit/>
              </a:bodyPr>
              <a:lstStyle/>
              <a:p>
                <a:pPr algn="ctr" fontAlgn="auto">
                  <a:spcBef>
                    <a:spcPts val="0"/>
                  </a:spcBef>
                  <a:spcAft>
                    <a:spcPts val="0"/>
                  </a:spcAft>
                  <a:defRPr/>
                </a:pPr>
                <a:r>
                  <a:rPr kumimoji="0" lang="en-US" sz="1050" b="1" dirty="0">
                    <a:ln w="12700">
                      <a:solidFill>
                        <a:srgbClr val="B13F9A">
                          <a:satMod val="155000"/>
                        </a:srgbClr>
                      </a:solidFill>
                      <a:prstDash val="solid"/>
                    </a:ln>
                    <a:solidFill>
                      <a:prstClr val="black"/>
                    </a:solidFill>
                    <a:latin typeface="Fancy" pitchFamily="2" charset="2"/>
                    <a:ea typeface="標楷體"/>
                  </a:rPr>
                  <a:t>Hospitality Management </a:t>
                </a:r>
                <a:endParaRPr kumimoji="0" lang="zh-TW" altLang="en-US" sz="1050" b="1" dirty="0">
                  <a:ln w="12700">
                    <a:solidFill>
                      <a:srgbClr val="B13F9A">
                        <a:satMod val="155000"/>
                      </a:srgbClr>
                    </a:solidFill>
                    <a:prstDash val="solid"/>
                  </a:ln>
                  <a:solidFill>
                    <a:prstClr val="black"/>
                  </a:solidFill>
                  <a:latin typeface="Fancy" pitchFamily="2" charset="2"/>
                  <a:ea typeface="標楷體"/>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b="1" dirty="0">
                    <a:ln w="12700">
                      <a:solidFill>
                        <a:srgbClr val="B13F9A">
                          <a:satMod val="155000"/>
                        </a:srgbClr>
                      </a:solidFill>
                      <a:prstDash val="solid"/>
                    </a:ln>
                    <a:solidFill>
                      <a:prstClr val="black"/>
                    </a:solidFill>
                    <a:latin typeface="華康仿宋體W2" pitchFamily="49" charset="-120"/>
                    <a:ea typeface="華康仿宋體W2" pitchFamily="49" charset="-120"/>
                  </a:rPr>
                  <a:t>餐旅</a:t>
                </a:r>
                <a:r>
                  <a:rPr kumimoji="0" lang="zh-TW" altLang="en-US" sz="750" b="1" dirty="0">
                    <a:ln w="12700">
                      <a:solidFill>
                        <a:srgbClr val="B13F9A">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4"/>
            <a:ext cx="2171700" cy="273844"/>
          </a:xfrm>
          <a:prstGeom prst="rect">
            <a:avLst/>
          </a:prstGeom>
        </p:spPr>
        <p:txBody>
          <a:bodyPr/>
          <a:lstStyle>
            <a:lvl1pPr>
              <a:defRPr/>
            </a:lvl1pPr>
          </a:lstStyle>
          <a:p>
            <a:pPr>
              <a:defRPr/>
            </a:pPr>
            <a:fld id="{F3B2BCD3-6BA0-4429-81B0-796205F79F1F}" type="slidenum">
              <a:rPr lang="zh-TW" altLang="en-US" sz="3300" b="1">
                <a:solidFill>
                  <a:prstClr val="black"/>
                </a:solidFill>
                <a:latin typeface="Times New Roman" pitchFamily="18" charset="0"/>
                <a:ea typeface="新細明體" pitchFamily="18" charset="-120"/>
              </a:rPr>
              <a:pPr>
                <a:defRPr/>
              </a:pPr>
              <a:t>‹#›</a:t>
            </a:fld>
            <a:endParaRPr lang="zh-TW" altLang="en-US" sz="3300" b="1" dirty="0">
              <a:solidFill>
                <a:prstClr val="black"/>
              </a:solidFill>
              <a:latin typeface="Times New Roman" pitchFamily="18" charset="0"/>
              <a:ea typeface="新細明體" pitchFamily="18" charset="-120"/>
            </a:endParaRPr>
          </a:p>
        </p:txBody>
      </p:sp>
      <p:sp>
        <p:nvSpPr>
          <p:cNvPr id="11" name="投影片編號版面配置區 5"/>
          <p:cNvSpPr>
            <a:spLocks noGrp="1"/>
          </p:cNvSpPr>
          <p:nvPr>
            <p:ph type="sldNum" sz="quarter" idx="11"/>
          </p:nvPr>
        </p:nvSpPr>
        <p:spPr>
          <a:xfrm>
            <a:off x="4914900" y="4767264"/>
            <a:ext cx="1600200" cy="273844"/>
          </a:xfrm>
          <a:prstGeom prst="rect">
            <a:avLst/>
          </a:prstGeom>
        </p:spPr>
        <p:txBody>
          <a:bodyPr/>
          <a:lstStyle>
            <a:lvl1pPr>
              <a:defRPr/>
            </a:lvl1pPr>
          </a:lstStyle>
          <a:p>
            <a:pPr>
              <a:defRPr/>
            </a:pPr>
            <a:fld id="{DDEC6B99-D5C8-4823-AEA7-25AF0C6D7557}" type="slidenum">
              <a:rPr lang="zh-TW" altLang="en-US" sz="3300" b="1">
                <a:solidFill>
                  <a:prstClr val="black"/>
                </a:solidFill>
                <a:latin typeface="Times New Roman" pitchFamily="18" charset="0"/>
                <a:ea typeface="新細明體" pitchFamily="18" charset="-120"/>
              </a:rPr>
              <a:pPr>
                <a:defRPr/>
              </a:pPr>
              <a:t>‹#›</a:t>
            </a:fld>
            <a:endParaRPr lang="zh-TW" altLang="en-US" sz="3300" b="1">
              <a:solidFill>
                <a:prstClr val="black"/>
              </a:solidFill>
              <a:latin typeface="Times New Roman" pitchFamily="18" charset="0"/>
              <a:ea typeface="新細明體" pitchFamily="18" charset="-120"/>
            </a:endParaRPr>
          </a:p>
        </p:txBody>
      </p:sp>
    </p:spTree>
    <p:extLst>
      <p:ext uri="{BB962C8B-B14F-4D97-AF65-F5344CB8AC3E}">
        <p14:creationId xmlns:p14="http://schemas.microsoft.com/office/powerpoint/2010/main" val="25197458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6"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7"/>
            <a:ext cx="1607344" cy="492058"/>
            <a:chOff x="-167427" y="-64395"/>
            <a:chExt cx="2143140" cy="655710"/>
          </a:xfrm>
        </p:grpSpPr>
        <p:grpSp>
          <p:nvGrpSpPr>
            <p:cNvPr id="6" name="群組 14"/>
            <p:cNvGrpSpPr>
              <a:grpSpLocks/>
            </p:cNvGrpSpPr>
            <p:nvPr userDrawn="1"/>
          </p:nvGrpSpPr>
          <p:grpSpPr bwMode="auto">
            <a:xfrm>
              <a:off x="-167427" y="-64395"/>
              <a:ext cx="2143140" cy="655710"/>
              <a:chOff x="1696972" y="6143644"/>
              <a:chExt cx="2143140" cy="655710"/>
            </a:xfrm>
          </p:grpSpPr>
          <p:sp>
            <p:nvSpPr>
              <p:cNvPr id="8" name="矩形 7"/>
              <p:cNvSpPr/>
              <p:nvPr userDrawn="1"/>
            </p:nvSpPr>
            <p:spPr>
              <a:xfrm>
                <a:off x="1696972" y="6460989"/>
                <a:ext cx="2143140" cy="338365"/>
              </a:xfrm>
              <a:prstGeom prst="rect">
                <a:avLst/>
              </a:prstGeom>
              <a:noFill/>
            </p:spPr>
            <p:txBody>
              <a:bodyPr>
                <a:spAutoFit/>
              </a:bodyPr>
              <a:lstStyle/>
              <a:p>
                <a:pPr algn="ctr" fontAlgn="auto">
                  <a:spcBef>
                    <a:spcPts val="0"/>
                  </a:spcBef>
                  <a:spcAft>
                    <a:spcPts val="0"/>
                  </a:spcAft>
                  <a:defRPr/>
                </a:pPr>
                <a:r>
                  <a:rPr kumimoji="0" lang="en-US" sz="1050" b="1" dirty="0">
                    <a:ln w="12700">
                      <a:solidFill>
                        <a:srgbClr val="B13F9A">
                          <a:satMod val="155000"/>
                        </a:srgbClr>
                      </a:solidFill>
                      <a:prstDash val="solid"/>
                    </a:ln>
                    <a:solidFill>
                      <a:prstClr val="black"/>
                    </a:solidFill>
                    <a:latin typeface="DilleniaUPC" panose="02020603050405020304" pitchFamily="18" charset="-34"/>
                    <a:ea typeface="標楷體"/>
                  </a:rPr>
                  <a:t>Hospitality Management </a:t>
                </a:r>
                <a:endParaRPr kumimoji="0" lang="zh-TW" altLang="en-US" sz="1050" b="1" dirty="0">
                  <a:ln w="12700">
                    <a:solidFill>
                      <a:srgbClr val="B13F9A">
                        <a:satMod val="155000"/>
                      </a:srgbClr>
                    </a:solidFill>
                    <a:prstDash val="solid"/>
                  </a:ln>
                  <a:solidFill>
                    <a:prstClr val="black"/>
                  </a:solidFill>
                  <a:latin typeface="DilleniaUPC" panose="02020603050405020304" pitchFamily="18" charset="-34"/>
                  <a:ea typeface="標楷體"/>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b="1" dirty="0">
                    <a:ln w="12700">
                      <a:solidFill>
                        <a:srgbClr val="B13F9A">
                          <a:satMod val="155000"/>
                        </a:srgbClr>
                      </a:solidFill>
                      <a:prstDash val="solid"/>
                    </a:ln>
                    <a:solidFill>
                      <a:prstClr val="black"/>
                    </a:solidFill>
                    <a:latin typeface="華康仿宋體W2" pitchFamily="49" charset="-120"/>
                    <a:ea typeface="華康仿宋體W2" pitchFamily="49" charset="-120"/>
                  </a:rPr>
                  <a:t>餐旅</a:t>
                </a:r>
                <a:r>
                  <a:rPr kumimoji="0" lang="zh-TW" altLang="en-US" sz="750" b="1" dirty="0">
                    <a:ln w="12700">
                      <a:solidFill>
                        <a:srgbClr val="B13F9A">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4"/>
            <a:ext cx="2171700" cy="273844"/>
          </a:xfrm>
          <a:prstGeom prst="rect">
            <a:avLst/>
          </a:prstGeom>
        </p:spPr>
        <p:txBody>
          <a:bodyPr/>
          <a:lstStyle>
            <a:lvl1pPr>
              <a:defRPr/>
            </a:lvl1pPr>
          </a:lstStyle>
          <a:p>
            <a:pPr>
              <a:defRPr/>
            </a:pPr>
            <a:fld id="{F3B2BCD3-6BA0-4429-81B0-796205F79F1F}" type="slidenum">
              <a:rPr lang="zh-TW" altLang="en-US" sz="3300" b="1">
                <a:solidFill>
                  <a:prstClr val="black"/>
                </a:solidFill>
                <a:latin typeface="Times New Roman" pitchFamily="18" charset="0"/>
                <a:ea typeface="新細明體" pitchFamily="18" charset="-120"/>
              </a:rPr>
              <a:pPr>
                <a:defRPr/>
              </a:pPr>
              <a:t>‹#›</a:t>
            </a:fld>
            <a:endParaRPr lang="zh-TW" altLang="en-US" sz="3300" b="1" dirty="0">
              <a:solidFill>
                <a:prstClr val="black"/>
              </a:solidFill>
              <a:latin typeface="Times New Roman" pitchFamily="18" charset="0"/>
              <a:ea typeface="新細明體" pitchFamily="18" charset="-120"/>
            </a:endParaRPr>
          </a:p>
        </p:txBody>
      </p:sp>
      <p:sp>
        <p:nvSpPr>
          <p:cNvPr id="11" name="投影片編號版面配置區 5"/>
          <p:cNvSpPr>
            <a:spLocks noGrp="1"/>
          </p:cNvSpPr>
          <p:nvPr>
            <p:ph type="sldNum" sz="quarter" idx="11"/>
          </p:nvPr>
        </p:nvSpPr>
        <p:spPr>
          <a:xfrm>
            <a:off x="4914900" y="4767264"/>
            <a:ext cx="1600200" cy="273844"/>
          </a:xfrm>
          <a:prstGeom prst="rect">
            <a:avLst/>
          </a:prstGeom>
        </p:spPr>
        <p:txBody>
          <a:bodyPr/>
          <a:lstStyle>
            <a:lvl1pPr>
              <a:defRPr/>
            </a:lvl1pPr>
          </a:lstStyle>
          <a:p>
            <a:pPr>
              <a:defRPr/>
            </a:pPr>
            <a:fld id="{DDEC6B99-D5C8-4823-AEA7-25AF0C6D7557}" type="slidenum">
              <a:rPr lang="zh-TW" altLang="en-US" sz="3300" b="1">
                <a:solidFill>
                  <a:prstClr val="black"/>
                </a:solidFill>
                <a:latin typeface="Times New Roman" pitchFamily="18" charset="0"/>
                <a:ea typeface="新細明體" pitchFamily="18" charset="-120"/>
              </a:rPr>
              <a:pPr>
                <a:defRPr/>
              </a:pPr>
              <a:t>‹#›</a:t>
            </a:fld>
            <a:endParaRPr lang="zh-TW" altLang="en-US" sz="3300" b="1">
              <a:solidFill>
                <a:prstClr val="black"/>
              </a:solidFill>
              <a:latin typeface="Times New Roman" pitchFamily="18" charset="0"/>
              <a:ea typeface="新細明體" pitchFamily="18" charset="-120"/>
            </a:endParaRPr>
          </a:p>
        </p:txBody>
      </p:sp>
    </p:spTree>
    <p:extLst>
      <p:ext uri="{BB962C8B-B14F-4D97-AF65-F5344CB8AC3E}">
        <p14:creationId xmlns:p14="http://schemas.microsoft.com/office/powerpoint/2010/main" val="3101428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6"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7"/>
            <a:ext cx="1607344" cy="492058"/>
            <a:chOff x="-167427" y="-64395"/>
            <a:chExt cx="2143140" cy="655710"/>
          </a:xfrm>
        </p:grpSpPr>
        <p:grpSp>
          <p:nvGrpSpPr>
            <p:cNvPr id="6" name="群組 14"/>
            <p:cNvGrpSpPr>
              <a:grpSpLocks/>
            </p:cNvGrpSpPr>
            <p:nvPr userDrawn="1"/>
          </p:nvGrpSpPr>
          <p:grpSpPr bwMode="auto">
            <a:xfrm>
              <a:off x="-167427" y="-64395"/>
              <a:ext cx="2143140" cy="655710"/>
              <a:chOff x="1696972" y="6143644"/>
              <a:chExt cx="2143140" cy="655710"/>
            </a:xfrm>
          </p:grpSpPr>
          <p:sp>
            <p:nvSpPr>
              <p:cNvPr id="8" name="矩形 7"/>
              <p:cNvSpPr/>
              <p:nvPr userDrawn="1"/>
            </p:nvSpPr>
            <p:spPr>
              <a:xfrm>
                <a:off x="1696972" y="6460989"/>
                <a:ext cx="2143140" cy="338365"/>
              </a:xfrm>
              <a:prstGeom prst="rect">
                <a:avLst/>
              </a:prstGeom>
              <a:noFill/>
            </p:spPr>
            <p:txBody>
              <a:bodyPr>
                <a:spAutoFit/>
              </a:bodyPr>
              <a:lstStyle/>
              <a:p>
                <a:pPr algn="ctr" fontAlgn="auto">
                  <a:spcBef>
                    <a:spcPts val="0"/>
                  </a:spcBef>
                  <a:spcAft>
                    <a:spcPts val="0"/>
                  </a:spcAft>
                  <a:defRPr/>
                </a:pPr>
                <a:r>
                  <a:rPr kumimoji="0" lang="en-US" sz="1050" b="1" dirty="0">
                    <a:ln w="12700">
                      <a:solidFill>
                        <a:srgbClr val="B13F9A">
                          <a:satMod val="155000"/>
                        </a:srgbClr>
                      </a:solidFill>
                      <a:prstDash val="solid"/>
                    </a:ln>
                    <a:solidFill>
                      <a:prstClr val="black"/>
                    </a:solidFill>
                    <a:latin typeface="DilleniaUPC" panose="02020603050405020304" pitchFamily="18" charset="-34"/>
                    <a:ea typeface="標楷體"/>
                  </a:rPr>
                  <a:t>Hospitality Management </a:t>
                </a:r>
                <a:endParaRPr kumimoji="0" lang="zh-TW" altLang="en-US" sz="1050" b="1" dirty="0">
                  <a:ln w="12700">
                    <a:solidFill>
                      <a:srgbClr val="B13F9A">
                        <a:satMod val="155000"/>
                      </a:srgbClr>
                    </a:solidFill>
                    <a:prstDash val="solid"/>
                  </a:ln>
                  <a:solidFill>
                    <a:prstClr val="black"/>
                  </a:solidFill>
                  <a:latin typeface="DilleniaUPC" panose="02020603050405020304" pitchFamily="18" charset="-34"/>
                  <a:ea typeface="標楷體"/>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b="1" dirty="0">
                    <a:ln w="12700">
                      <a:solidFill>
                        <a:srgbClr val="B13F9A">
                          <a:satMod val="155000"/>
                        </a:srgbClr>
                      </a:solidFill>
                      <a:prstDash val="solid"/>
                    </a:ln>
                    <a:solidFill>
                      <a:prstClr val="black"/>
                    </a:solidFill>
                    <a:latin typeface="華康仿宋體W2" pitchFamily="49" charset="-120"/>
                    <a:ea typeface="華康仿宋體W2" pitchFamily="49" charset="-120"/>
                  </a:rPr>
                  <a:t>餐旅</a:t>
                </a:r>
                <a:r>
                  <a:rPr kumimoji="0" lang="zh-TW" altLang="en-US" sz="750" b="1" dirty="0">
                    <a:ln w="12700">
                      <a:solidFill>
                        <a:srgbClr val="B13F9A">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4"/>
            <a:ext cx="2171700" cy="273844"/>
          </a:xfrm>
          <a:prstGeom prst="rect">
            <a:avLst/>
          </a:prstGeom>
        </p:spPr>
        <p:txBody>
          <a:bodyPr/>
          <a:lstStyle>
            <a:lvl1pPr>
              <a:defRPr/>
            </a:lvl1pPr>
          </a:lstStyle>
          <a:p>
            <a:pPr>
              <a:defRPr/>
            </a:pPr>
            <a:fld id="{F3B2BCD3-6BA0-4429-81B0-796205F79F1F}" type="slidenum">
              <a:rPr lang="zh-TW" altLang="en-US" sz="3300" b="1">
                <a:solidFill>
                  <a:prstClr val="black"/>
                </a:solidFill>
                <a:latin typeface="Times New Roman" pitchFamily="18" charset="0"/>
                <a:ea typeface="新細明體" pitchFamily="18" charset="-120"/>
              </a:rPr>
              <a:pPr>
                <a:defRPr/>
              </a:pPr>
              <a:t>‹#›</a:t>
            </a:fld>
            <a:endParaRPr lang="zh-TW" altLang="en-US" sz="3300" b="1" dirty="0">
              <a:solidFill>
                <a:prstClr val="black"/>
              </a:solidFill>
              <a:latin typeface="Times New Roman" pitchFamily="18" charset="0"/>
              <a:ea typeface="新細明體" pitchFamily="18" charset="-120"/>
            </a:endParaRPr>
          </a:p>
        </p:txBody>
      </p:sp>
      <p:sp>
        <p:nvSpPr>
          <p:cNvPr id="11" name="投影片編號版面配置區 5"/>
          <p:cNvSpPr>
            <a:spLocks noGrp="1"/>
          </p:cNvSpPr>
          <p:nvPr>
            <p:ph type="sldNum" sz="quarter" idx="11"/>
          </p:nvPr>
        </p:nvSpPr>
        <p:spPr>
          <a:xfrm>
            <a:off x="4914900" y="4767264"/>
            <a:ext cx="1600200" cy="273844"/>
          </a:xfrm>
          <a:prstGeom prst="rect">
            <a:avLst/>
          </a:prstGeom>
        </p:spPr>
        <p:txBody>
          <a:bodyPr/>
          <a:lstStyle>
            <a:lvl1pPr>
              <a:defRPr/>
            </a:lvl1pPr>
          </a:lstStyle>
          <a:p>
            <a:pPr>
              <a:defRPr/>
            </a:pPr>
            <a:fld id="{DDEC6B99-D5C8-4823-AEA7-25AF0C6D7557}" type="slidenum">
              <a:rPr lang="zh-TW" altLang="en-US" sz="3300" b="1">
                <a:solidFill>
                  <a:prstClr val="black"/>
                </a:solidFill>
                <a:latin typeface="Times New Roman" pitchFamily="18" charset="0"/>
                <a:ea typeface="新細明體" pitchFamily="18" charset="-120"/>
              </a:rPr>
              <a:pPr>
                <a:defRPr/>
              </a:pPr>
              <a:t>‹#›</a:t>
            </a:fld>
            <a:endParaRPr lang="zh-TW" altLang="en-US" sz="3300" b="1">
              <a:solidFill>
                <a:prstClr val="black"/>
              </a:solidFill>
              <a:latin typeface="Times New Roman" pitchFamily="18" charset="0"/>
              <a:ea typeface="新細明體" pitchFamily="18" charset="-120"/>
            </a:endParaRPr>
          </a:p>
        </p:txBody>
      </p:sp>
    </p:spTree>
    <p:extLst>
      <p:ext uri="{BB962C8B-B14F-4D97-AF65-F5344CB8AC3E}">
        <p14:creationId xmlns:p14="http://schemas.microsoft.com/office/powerpoint/2010/main" val="11036720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6"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7"/>
            <a:ext cx="1607344" cy="492058"/>
            <a:chOff x="-167427" y="-64395"/>
            <a:chExt cx="2143140" cy="655710"/>
          </a:xfrm>
        </p:grpSpPr>
        <p:grpSp>
          <p:nvGrpSpPr>
            <p:cNvPr id="6" name="群組 14"/>
            <p:cNvGrpSpPr>
              <a:grpSpLocks/>
            </p:cNvGrpSpPr>
            <p:nvPr userDrawn="1"/>
          </p:nvGrpSpPr>
          <p:grpSpPr bwMode="auto">
            <a:xfrm>
              <a:off x="-167427" y="-64395"/>
              <a:ext cx="2143140" cy="655710"/>
              <a:chOff x="1696972" y="6143644"/>
              <a:chExt cx="2143140" cy="655710"/>
            </a:xfrm>
          </p:grpSpPr>
          <p:sp>
            <p:nvSpPr>
              <p:cNvPr id="8" name="矩形 7"/>
              <p:cNvSpPr/>
              <p:nvPr userDrawn="1"/>
            </p:nvSpPr>
            <p:spPr>
              <a:xfrm>
                <a:off x="1696972" y="6460989"/>
                <a:ext cx="2143140" cy="338365"/>
              </a:xfrm>
              <a:prstGeom prst="rect">
                <a:avLst/>
              </a:prstGeom>
              <a:noFill/>
            </p:spPr>
            <p:txBody>
              <a:bodyPr>
                <a:spAutoFit/>
              </a:bodyPr>
              <a:lstStyle/>
              <a:p>
                <a:pPr algn="ctr" fontAlgn="auto">
                  <a:spcBef>
                    <a:spcPts val="0"/>
                  </a:spcBef>
                  <a:spcAft>
                    <a:spcPts val="0"/>
                  </a:spcAft>
                  <a:defRPr/>
                </a:pPr>
                <a:r>
                  <a:rPr kumimoji="0" lang="en-US" sz="1050" b="1" dirty="0">
                    <a:ln w="12700">
                      <a:solidFill>
                        <a:srgbClr val="B13F9A">
                          <a:satMod val="155000"/>
                        </a:srgbClr>
                      </a:solidFill>
                      <a:prstDash val="solid"/>
                    </a:ln>
                    <a:solidFill>
                      <a:prstClr val="black"/>
                    </a:solidFill>
                    <a:latin typeface="DilleniaUPC" panose="02020603050405020304" pitchFamily="18" charset="-34"/>
                    <a:ea typeface="標楷體"/>
                  </a:rPr>
                  <a:t>Hospitality Management </a:t>
                </a:r>
                <a:endParaRPr kumimoji="0" lang="zh-TW" altLang="en-US" sz="1050" b="1" dirty="0">
                  <a:ln w="12700">
                    <a:solidFill>
                      <a:srgbClr val="B13F9A">
                        <a:satMod val="155000"/>
                      </a:srgbClr>
                    </a:solidFill>
                    <a:prstDash val="solid"/>
                  </a:ln>
                  <a:solidFill>
                    <a:prstClr val="black"/>
                  </a:solidFill>
                  <a:latin typeface="DilleniaUPC" panose="02020603050405020304" pitchFamily="18" charset="-34"/>
                  <a:ea typeface="標楷體"/>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b="1" dirty="0">
                    <a:ln w="12700">
                      <a:solidFill>
                        <a:srgbClr val="B13F9A">
                          <a:satMod val="155000"/>
                        </a:srgbClr>
                      </a:solidFill>
                      <a:prstDash val="solid"/>
                    </a:ln>
                    <a:solidFill>
                      <a:prstClr val="black"/>
                    </a:solidFill>
                    <a:latin typeface="華康仿宋體W2" pitchFamily="49" charset="-120"/>
                    <a:ea typeface="華康仿宋體W2" pitchFamily="49" charset="-120"/>
                  </a:rPr>
                  <a:t>餐旅</a:t>
                </a:r>
                <a:r>
                  <a:rPr kumimoji="0" lang="zh-TW" altLang="en-US" sz="750" b="1" dirty="0">
                    <a:ln w="12700">
                      <a:solidFill>
                        <a:srgbClr val="B13F9A">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4"/>
            <a:ext cx="2171700" cy="273844"/>
          </a:xfrm>
          <a:prstGeom prst="rect">
            <a:avLst/>
          </a:prstGeom>
        </p:spPr>
        <p:txBody>
          <a:bodyPr/>
          <a:lstStyle>
            <a:lvl1pPr>
              <a:defRPr/>
            </a:lvl1pPr>
          </a:lstStyle>
          <a:p>
            <a:pPr>
              <a:defRPr/>
            </a:pPr>
            <a:fld id="{F3B2BCD3-6BA0-4429-81B0-796205F79F1F}" type="slidenum">
              <a:rPr lang="zh-TW" altLang="en-US" sz="3300" b="1">
                <a:solidFill>
                  <a:prstClr val="black"/>
                </a:solidFill>
                <a:latin typeface="Times New Roman" pitchFamily="18" charset="0"/>
                <a:ea typeface="新細明體" pitchFamily="18" charset="-120"/>
              </a:rPr>
              <a:pPr>
                <a:defRPr/>
              </a:pPr>
              <a:t>‹#›</a:t>
            </a:fld>
            <a:endParaRPr lang="zh-TW" altLang="en-US" sz="3300" b="1" dirty="0">
              <a:solidFill>
                <a:prstClr val="black"/>
              </a:solidFill>
              <a:latin typeface="Times New Roman" pitchFamily="18" charset="0"/>
              <a:ea typeface="新細明體" pitchFamily="18" charset="-120"/>
            </a:endParaRPr>
          </a:p>
        </p:txBody>
      </p:sp>
      <p:sp>
        <p:nvSpPr>
          <p:cNvPr id="11" name="投影片編號版面配置區 5"/>
          <p:cNvSpPr>
            <a:spLocks noGrp="1"/>
          </p:cNvSpPr>
          <p:nvPr>
            <p:ph type="sldNum" sz="quarter" idx="11"/>
          </p:nvPr>
        </p:nvSpPr>
        <p:spPr>
          <a:xfrm>
            <a:off x="4914900" y="4767264"/>
            <a:ext cx="1600200" cy="273844"/>
          </a:xfrm>
          <a:prstGeom prst="rect">
            <a:avLst/>
          </a:prstGeom>
        </p:spPr>
        <p:txBody>
          <a:bodyPr/>
          <a:lstStyle>
            <a:lvl1pPr>
              <a:defRPr/>
            </a:lvl1pPr>
          </a:lstStyle>
          <a:p>
            <a:pPr>
              <a:defRPr/>
            </a:pPr>
            <a:fld id="{DDEC6B99-D5C8-4823-AEA7-25AF0C6D7557}" type="slidenum">
              <a:rPr lang="zh-TW" altLang="en-US" sz="3300" b="1">
                <a:solidFill>
                  <a:prstClr val="black"/>
                </a:solidFill>
                <a:latin typeface="Times New Roman" pitchFamily="18" charset="0"/>
                <a:ea typeface="新細明體" pitchFamily="18" charset="-120"/>
              </a:rPr>
              <a:pPr>
                <a:defRPr/>
              </a:pPr>
              <a:t>‹#›</a:t>
            </a:fld>
            <a:endParaRPr lang="zh-TW" altLang="en-US" sz="3300" b="1">
              <a:solidFill>
                <a:prstClr val="black"/>
              </a:solidFill>
              <a:latin typeface="Times New Roman" pitchFamily="18" charset="0"/>
              <a:ea typeface="新細明體" pitchFamily="18" charset="-120"/>
            </a:endParaRPr>
          </a:p>
        </p:txBody>
      </p:sp>
    </p:spTree>
    <p:extLst>
      <p:ext uri="{BB962C8B-B14F-4D97-AF65-F5344CB8AC3E}">
        <p14:creationId xmlns:p14="http://schemas.microsoft.com/office/powerpoint/2010/main" val="26523600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2"/>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7"/>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6"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9" y="7"/>
            <a:ext cx="1607344" cy="492058"/>
            <a:chOff x="-167427" y="-64395"/>
            <a:chExt cx="2143140" cy="655710"/>
          </a:xfrm>
        </p:grpSpPr>
        <p:grpSp>
          <p:nvGrpSpPr>
            <p:cNvPr id="6" name="群組 14"/>
            <p:cNvGrpSpPr>
              <a:grpSpLocks/>
            </p:cNvGrpSpPr>
            <p:nvPr userDrawn="1"/>
          </p:nvGrpSpPr>
          <p:grpSpPr bwMode="auto">
            <a:xfrm>
              <a:off x="-167427" y="-64395"/>
              <a:ext cx="2143140" cy="655710"/>
              <a:chOff x="1696972" y="6143644"/>
              <a:chExt cx="2143140" cy="655710"/>
            </a:xfrm>
          </p:grpSpPr>
          <p:sp>
            <p:nvSpPr>
              <p:cNvPr id="8" name="矩形 7"/>
              <p:cNvSpPr/>
              <p:nvPr userDrawn="1"/>
            </p:nvSpPr>
            <p:spPr>
              <a:xfrm>
                <a:off x="1696972" y="6460989"/>
                <a:ext cx="2143140" cy="338365"/>
              </a:xfrm>
              <a:prstGeom prst="rect">
                <a:avLst/>
              </a:prstGeom>
              <a:noFill/>
            </p:spPr>
            <p:txBody>
              <a:bodyPr>
                <a:spAutoFit/>
              </a:bodyPr>
              <a:lstStyle/>
              <a:p>
                <a:pPr algn="ctr" fontAlgn="auto">
                  <a:spcBef>
                    <a:spcPts val="0"/>
                  </a:spcBef>
                  <a:spcAft>
                    <a:spcPts val="0"/>
                  </a:spcAft>
                  <a:defRPr/>
                </a:pPr>
                <a:r>
                  <a:rPr kumimoji="0" lang="en-US" sz="1050" b="1" dirty="0">
                    <a:ln w="12700">
                      <a:solidFill>
                        <a:srgbClr val="B13F9A">
                          <a:satMod val="155000"/>
                        </a:srgbClr>
                      </a:solidFill>
                      <a:prstDash val="solid"/>
                    </a:ln>
                    <a:solidFill>
                      <a:prstClr val="black"/>
                    </a:solidFill>
                    <a:latin typeface="DilleniaUPC" panose="02020603050405020304" pitchFamily="18" charset="-34"/>
                    <a:ea typeface="標楷體"/>
                  </a:rPr>
                  <a:t>Hospitality Management </a:t>
                </a:r>
                <a:endParaRPr kumimoji="0" lang="zh-TW" altLang="en-US" sz="1050" b="1" dirty="0">
                  <a:ln w="12700">
                    <a:solidFill>
                      <a:srgbClr val="B13F9A">
                        <a:satMod val="155000"/>
                      </a:srgbClr>
                    </a:solidFill>
                    <a:prstDash val="solid"/>
                  </a:ln>
                  <a:solidFill>
                    <a:prstClr val="black"/>
                  </a:solidFill>
                  <a:latin typeface="DilleniaUPC" panose="02020603050405020304" pitchFamily="18" charset="-34"/>
                  <a:ea typeface="標楷體"/>
                </a:endParaRPr>
              </a:p>
            </p:txBody>
          </p:sp>
          <p:sp>
            <p:nvSpPr>
              <p:cNvPr id="9" name="矩形 8"/>
              <p:cNvSpPr/>
              <p:nvPr userDrawn="1"/>
            </p:nvSpPr>
            <p:spPr>
              <a:xfrm>
                <a:off x="1977838" y="6143644"/>
                <a:ext cx="1246505" cy="492167"/>
              </a:xfrm>
              <a:prstGeom prst="rect">
                <a:avLst/>
              </a:prstGeom>
              <a:noFill/>
            </p:spPr>
            <p:txBody>
              <a:bodyPr wrap="none">
                <a:spAutoFit/>
              </a:bodyPr>
              <a:lstStyle/>
              <a:p>
                <a:pPr algn="ctr" fontAlgn="auto">
                  <a:spcBef>
                    <a:spcPts val="0"/>
                  </a:spcBef>
                  <a:spcAft>
                    <a:spcPts val="0"/>
                  </a:spcAft>
                  <a:defRPr/>
                </a:pPr>
                <a:r>
                  <a:rPr kumimoji="0" lang="zh-TW" altLang="en-US" sz="1800" b="1" dirty="0">
                    <a:ln w="12700">
                      <a:solidFill>
                        <a:srgbClr val="B13F9A">
                          <a:satMod val="155000"/>
                        </a:srgbClr>
                      </a:solidFill>
                      <a:prstDash val="solid"/>
                    </a:ln>
                    <a:solidFill>
                      <a:prstClr val="black"/>
                    </a:solidFill>
                    <a:latin typeface="華康仿宋體W2" pitchFamily="49" charset="-120"/>
                    <a:ea typeface="華康仿宋體W2" pitchFamily="49" charset="-120"/>
                  </a:rPr>
                  <a:t>餐旅</a:t>
                </a:r>
                <a:r>
                  <a:rPr kumimoji="0" lang="zh-TW" altLang="en-US" sz="750" b="1" dirty="0">
                    <a:ln w="12700">
                      <a:solidFill>
                        <a:srgbClr val="B13F9A">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4"/>
            <a:ext cx="2171700" cy="273844"/>
          </a:xfrm>
          <a:prstGeom prst="rect">
            <a:avLst/>
          </a:prstGeom>
        </p:spPr>
        <p:txBody>
          <a:bodyPr/>
          <a:lstStyle>
            <a:lvl1pPr>
              <a:defRPr/>
            </a:lvl1pPr>
          </a:lstStyle>
          <a:p>
            <a:pPr>
              <a:defRPr/>
            </a:pPr>
            <a:fld id="{F3B2BCD3-6BA0-4429-81B0-796205F79F1F}" type="slidenum">
              <a:rPr lang="zh-TW" altLang="en-US" sz="3300" b="1">
                <a:solidFill>
                  <a:prstClr val="black"/>
                </a:solidFill>
                <a:latin typeface="Times New Roman" pitchFamily="18" charset="0"/>
                <a:ea typeface="新細明體" pitchFamily="18" charset="-120"/>
              </a:rPr>
              <a:pPr>
                <a:defRPr/>
              </a:pPr>
              <a:t>‹#›</a:t>
            </a:fld>
            <a:endParaRPr lang="zh-TW" altLang="en-US" sz="3300" b="1" dirty="0">
              <a:solidFill>
                <a:prstClr val="black"/>
              </a:solidFill>
              <a:latin typeface="Times New Roman" pitchFamily="18" charset="0"/>
              <a:ea typeface="新細明體" pitchFamily="18" charset="-120"/>
            </a:endParaRPr>
          </a:p>
        </p:txBody>
      </p:sp>
      <p:sp>
        <p:nvSpPr>
          <p:cNvPr id="11" name="投影片編號版面配置區 5"/>
          <p:cNvSpPr>
            <a:spLocks noGrp="1"/>
          </p:cNvSpPr>
          <p:nvPr>
            <p:ph type="sldNum" sz="quarter" idx="11"/>
          </p:nvPr>
        </p:nvSpPr>
        <p:spPr>
          <a:xfrm>
            <a:off x="4914900" y="4767264"/>
            <a:ext cx="1600200" cy="273844"/>
          </a:xfrm>
          <a:prstGeom prst="rect">
            <a:avLst/>
          </a:prstGeom>
        </p:spPr>
        <p:txBody>
          <a:bodyPr/>
          <a:lstStyle>
            <a:lvl1pPr>
              <a:defRPr/>
            </a:lvl1pPr>
          </a:lstStyle>
          <a:p>
            <a:pPr>
              <a:defRPr/>
            </a:pPr>
            <a:fld id="{DDEC6B99-D5C8-4823-AEA7-25AF0C6D7557}" type="slidenum">
              <a:rPr lang="zh-TW" altLang="en-US" sz="3300" b="1">
                <a:solidFill>
                  <a:prstClr val="black"/>
                </a:solidFill>
                <a:latin typeface="Times New Roman" pitchFamily="18" charset="0"/>
                <a:ea typeface="新細明體" pitchFamily="18" charset="-120"/>
              </a:rPr>
              <a:pPr>
                <a:defRPr/>
              </a:pPr>
              <a:t>‹#›</a:t>
            </a:fld>
            <a:endParaRPr lang="zh-TW" altLang="en-US" sz="3300" b="1">
              <a:solidFill>
                <a:prstClr val="black"/>
              </a:solidFill>
              <a:latin typeface="Times New Roman" pitchFamily="18" charset="0"/>
              <a:ea typeface="新細明體" pitchFamily="18" charset="-120"/>
            </a:endParaRPr>
          </a:p>
        </p:txBody>
      </p:sp>
    </p:spTree>
    <p:extLst>
      <p:ext uri="{BB962C8B-B14F-4D97-AF65-F5344CB8AC3E}">
        <p14:creationId xmlns:p14="http://schemas.microsoft.com/office/powerpoint/2010/main" val="33282803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714880"/>
            <a:ext cx="130135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4"/>
            <a:ext cx="1607344" cy="653641"/>
            <a:chOff x="-167427" y="-64395"/>
            <a:chExt cx="2143140" cy="871032"/>
          </a:xfrm>
        </p:grpSpPr>
        <p:grpSp>
          <p:nvGrpSpPr>
            <p:cNvPr id="6" name="群組 14"/>
            <p:cNvGrpSpPr>
              <a:grpSpLocks/>
            </p:cNvGrpSpPr>
            <p:nvPr userDrawn="1"/>
          </p:nvGrpSpPr>
          <p:grpSpPr bwMode="auto">
            <a:xfrm>
              <a:off x="-167427" y="-64395"/>
              <a:ext cx="2143140" cy="871032"/>
              <a:chOff x="1696972" y="6143644"/>
              <a:chExt cx="2143140" cy="871032"/>
            </a:xfrm>
          </p:grpSpPr>
          <p:sp>
            <p:nvSpPr>
              <p:cNvPr id="8" name="矩形 7"/>
              <p:cNvSpPr/>
              <p:nvPr userDrawn="1"/>
            </p:nvSpPr>
            <p:spPr>
              <a:xfrm>
                <a:off x="1696972" y="6460990"/>
                <a:ext cx="2143140" cy="553686"/>
              </a:xfrm>
              <a:prstGeom prst="rect">
                <a:avLst/>
              </a:prstGeom>
              <a:noFill/>
            </p:spPr>
            <p:txBody>
              <a:bodyPr>
                <a:spAutoFit/>
              </a:bodyPr>
              <a:lstStyle/>
              <a:p>
                <a:pPr algn="ctr" fontAlgn="auto">
                  <a:spcBef>
                    <a:spcPts val="0"/>
                  </a:spcBef>
                  <a:spcAft>
                    <a:spcPts val="0"/>
                  </a:spcAft>
                  <a:defRPr/>
                </a:pPr>
                <a:r>
                  <a:rPr kumimoji="0" lang="en-US" sz="1050" dirty="0">
                    <a:ln w="12700">
                      <a:solidFill>
                        <a:srgbClr val="1F497D">
                          <a:satMod val="155000"/>
                        </a:srgbClr>
                      </a:solidFill>
                      <a:prstDash val="solid"/>
                    </a:ln>
                    <a:solidFill>
                      <a:prstClr val="black"/>
                    </a:solidFill>
                    <a:latin typeface="Fancy" pitchFamily="2" charset="2"/>
                    <a:ea typeface="標楷體"/>
                  </a:rPr>
                  <a:t>Hospitality Management </a:t>
                </a:r>
                <a:endParaRPr kumimoji="0" lang="zh-TW" altLang="en-US" sz="1050" dirty="0">
                  <a:ln w="12700">
                    <a:solidFill>
                      <a:srgbClr val="1F497D">
                        <a:satMod val="155000"/>
                      </a:srgbClr>
                    </a:solidFill>
                    <a:prstDash val="solid"/>
                  </a:ln>
                  <a:solidFill>
                    <a:prstClr val="black"/>
                  </a:solidFill>
                  <a:latin typeface="Fancy" pitchFamily="2" charset="2"/>
                  <a:ea typeface="標楷體"/>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rgbClr val="1F497D">
                          <a:satMod val="155000"/>
                        </a:srgbClr>
                      </a:solidFill>
                      <a:prstDash val="solid"/>
                    </a:ln>
                    <a:solidFill>
                      <a:prstClr val="black"/>
                    </a:solidFill>
                    <a:latin typeface="華康仿宋體W2" pitchFamily="49" charset="-120"/>
                    <a:ea typeface="華康仿宋體W2" pitchFamily="49" charset="-120"/>
                  </a:rPr>
                  <a:t>餐旅</a:t>
                </a:r>
                <a:r>
                  <a:rPr kumimoji="0" lang="zh-TW" altLang="en-US" sz="750" dirty="0">
                    <a:ln w="12700">
                      <a:solidFill>
                        <a:srgbClr val="1F497D">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3"/>
            <a:ext cx="2171700" cy="273844"/>
          </a:xfrm>
          <a:prstGeom prst="rect">
            <a:avLst/>
          </a:prstGeom>
        </p:spPr>
        <p:txBody>
          <a:bodyPr/>
          <a:lstStyle>
            <a:lvl1pPr>
              <a:defRPr/>
            </a:lvl1pPr>
          </a:lstStyle>
          <a:p>
            <a:pPr>
              <a:defRPr/>
            </a:pPr>
            <a:fld id="{3FEA1CF2-8815-4405-A852-39BEC5D48A72}" type="slidenum">
              <a:rPr lang="zh-TW" altLang="en-US">
                <a:solidFill>
                  <a:prstClr val="black">
                    <a:tint val="75000"/>
                  </a:prstClr>
                </a:solidFill>
              </a:rPr>
              <a:pPr>
                <a:defRPr/>
              </a:pPr>
              <a:t>‹#›</a:t>
            </a:fld>
            <a:endParaRPr lang="zh-TW" altLang="en-US" dirty="0">
              <a:solidFill>
                <a:prstClr val="black">
                  <a:tint val="75000"/>
                </a:prstClr>
              </a:solidFill>
            </a:endParaRPr>
          </a:p>
        </p:txBody>
      </p:sp>
      <p:sp>
        <p:nvSpPr>
          <p:cNvPr id="11" name="投影片編號版面配置區 5"/>
          <p:cNvSpPr>
            <a:spLocks noGrp="1"/>
          </p:cNvSpPr>
          <p:nvPr>
            <p:ph type="sldNum" sz="quarter" idx="11"/>
          </p:nvPr>
        </p:nvSpPr>
        <p:spPr>
          <a:xfrm>
            <a:off x="4914900" y="4767263"/>
            <a:ext cx="1600200" cy="273844"/>
          </a:xfrm>
          <a:prstGeom prst="rect">
            <a:avLst/>
          </a:prstGeom>
        </p:spPr>
        <p:txBody>
          <a:bodyPr/>
          <a:lstStyle>
            <a:lvl1pPr>
              <a:defRPr/>
            </a:lvl1pPr>
          </a:lstStyle>
          <a:p>
            <a:pPr>
              <a:defRPr/>
            </a:pPr>
            <a:fld id="{F0792A30-A744-4FD0-9002-A1DAECE89894}"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607639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714880"/>
            <a:ext cx="1301354"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4"/>
            <a:ext cx="1607344" cy="653641"/>
            <a:chOff x="-167427" y="-64395"/>
            <a:chExt cx="2143140" cy="871032"/>
          </a:xfrm>
        </p:grpSpPr>
        <p:grpSp>
          <p:nvGrpSpPr>
            <p:cNvPr id="6" name="群組 14"/>
            <p:cNvGrpSpPr>
              <a:grpSpLocks/>
            </p:cNvGrpSpPr>
            <p:nvPr userDrawn="1"/>
          </p:nvGrpSpPr>
          <p:grpSpPr bwMode="auto">
            <a:xfrm>
              <a:off x="-167427" y="-64395"/>
              <a:ext cx="2143140" cy="871032"/>
              <a:chOff x="1696972" y="6143644"/>
              <a:chExt cx="2143140" cy="871032"/>
            </a:xfrm>
          </p:grpSpPr>
          <p:sp>
            <p:nvSpPr>
              <p:cNvPr id="8" name="矩形 7"/>
              <p:cNvSpPr/>
              <p:nvPr userDrawn="1"/>
            </p:nvSpPr>
            <p:spPr>
              <a:xfrm>
                <a:off x="1696972" y="6460990"/>
                <a:ext cx="2143140" cy="553686"/>
              </a:xfrm>
              <a:prstGeom prst="rect">
                <a:avLst/>
              </a:prstGeom>
              <a:noFill/>
            </p:spPr>
            <p:txBody>
              <a:bodyPr>
                <a:spAutoFit/>
              </a:bodyPr>
              <a:lstStyle/>
              <a:p>
                <a:pPr algn="ctr" fontAlgn="auto">
                  <a:spcBef>
                    <a:spcPts val="0"/>
                  </a:spcBef>
                  <a:spcAft>
                    <a:spcPts val="0"/>
                  </a:spcAft>
                  <a:defRPr/>
                </a:pPr>
                <a:r>
                  <a:rPr kumimoji="0" lang="en-US" sz="1050" dirty="0">
                    <a:ln w="12700">
                      <a:solidFill>
                        <a:srgbClr val="1F497D">
                          <a:satMod val="155000"/>
                        </a:srgbClr>
                      </a:solidFill>
                      <a:prstDash val="solid"/>
                    </a:ln>
                    <a:solidFill>
                      <a:prstClr val="black"/>
                    </a:solidFill>
                    <a:latin typeface="Fancy" pitchFamily="2" charset="2"/>
                    <a:ea typeface="標楷體"/>
                  </a:rPr>
                  <a:t>Hospitality Management </a:t>
                </a:r>
                <a:endParaRPr kumimoji="0" lang="zh-TW" altLang="en-US" sz="1050" dirty="0">
                  <a:ln w="12700">
                    <a:solidFill>
                      <a:srgbClr val="1F497D">
                        <a:satMod val="155000"/>
                      </a:srgbClr>
                    </a:solidFill>
                    <a:prstDash val="solid"/>
                  </a:ln>
                  <a:solidFill>
                    <a:prstClr val="black"/>
                  </a:solidFill>
                  <a:latin typeface="Fancy" pitchFamily="2" charset="2"/>
                  <a:ea typeface="標楷體"/>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rgbClr val="1F497D">
                          <a:satMod val="155000"/>
                        </a:srgbClr>
                      </a:solidFill>
                      <a:prstDash val="solid"/>
                    </a:ln>
                    <a:solidFill>
                      <a:prstClr val="black"/>
                    </a:solidFill>
                    <a:latin typeface="華康仿宋體W2" pitchFamily="49" charset="-120"/>
                    <a:ea typeface="華康仿宋體W2" pitchFamily="49" charset="-120"/>
                  </a:rPr>
                  <a:t>餐旅</a:t>
                </a:r>
                <a:r>
                  <a:rPr kumimoji="0" lang="zh-TW" altLang="en-US" sz="750" dirty="0">
                    <a:ln w="12700">
                      <a:solidFill>
                        <a:srgbClr val="1F497D">
                          <a:satMod val="155000"/>
                        </a:srgbClr>
                      </a:solidFill>
                      <a:prstDash val="solid"/>
                    </a:ln>
                    <a:solidFill>
                      <a:prstClr val="black"/>
                    </a:solidFill>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a:xfrm>
            <a:off x="2343150" y="4767263"/>
            <a:ext cx="2171700" cy="273844"/>
          </a:xfrm>
          <a:prstGeom prst="rect">
            <a:avLst/>
          </a:prstGeom>
        </p:spPr>
        <p:txBody>
          <a:bodyPr/>
          <a:lstStyle>
            <a:lvl1pPr>
              <a:defRPr/>
            </a:lvl1pPr>
          </a:lstStyle>
          <a:p>
            <a:pPr>
              <a:defRPr/>
            </a:pPr>
            <a:fld id="{3FEA1CF2-8815-4405-A852-39BEC5D48A72}" type="slidenum">
              <a:rPr lang="zh-TW" altLang="en-US">
                <a:solidFill>
                  <a:prstClr val="black">
                    <a:tint val="75000"/>
                  </a:prstClr>
                </a:solidFill>
              </a:rPr>
              <a:pPr>
                <a:defRPr/>
              </a:pPr>
              <a:t>‹#›</a:t>
            </a:fld>
            <a:endParaRPr lang="zh-TW" altLang="en-US" dirty="0">
              <a:solidFill>
                <a:prstClr val="black">
                  <a:tint val="75000"/>
                </a:prstClr>
              </a:solidFill>
            </a:endParaRPr>
          </a:p>
        </p:txBody>
      </p:sp>
      <p:sp>
        <p:nvSpPr>
          <p:cNvPr id="11" name="投影片編號版面配置區 5"/>
          <p:cNvSpPr>
            <a:spLocks noGrp="1"/>
          </p:cNvSpPr>
          <p:nvPr>
            <p:ph type="sldNum" sz="quarter" idx="11"/>
          </p:nvPr>
        </p:nvSpPr>
        <p:spPr>
          <a:xfrm>
            <a:off x="4914900" y="4767263"/>
            <a:ext cx="1600200" cy="273844"/>
          </a:xfrm>
          <a:prstGeom prst="rect">
            <a:avLst/>
          </a:prstGeom>
        </p:spPr>
        <p:txBody>
          <a:bodyPr/>
          <a:lstStyle>
            <a:lvl1pPr>
              <a:defRPr/>
            </a:lvl1pPr>
          </a:lstStyle>
          <a:p>
            <a:pPr>
              <a:defRPr/>
            </a:pPr>
            <a:fld id="{F0792A30-A744-4FD0-9002-A1DAECE89894}"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4653372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7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0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1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2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3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5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6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7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8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9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0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1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2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3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4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5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6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7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8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9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0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1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2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5763971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3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4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5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36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37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8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3362367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9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7601301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0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1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42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3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4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5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6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47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48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9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0_標題投影片">
    <p:spTree>
      <p:nvGrpSpPr>
        <p:cNvPr id="1" name=""/>
        <p:cNvGrpSpPr/>
        <p:nvPr/>
      </p:nvGrpSpPr>
      <p:grpSpPr>
        <a:xfrm>
          <a:off x="0" y="0"/>
          <a:ext cx="0" cy="0"/>
          <a:chOff x="0" y="0"/>
          <a:chExt cx="0" cy="0"/>
        </a:xfrm>
      </p:grpSpPr>
      <p:pic>
        <p:nvPicPr>
          <p:cNvPr id="2" name="Picture 2" descr="hk1114(透明)"/>
          <p:cNvPicPr>
            <a:picLocks noChangeAspect="1" noChangeArrowheads="1"/>
          </p:cNvPicPr>
          <p:nvPr/>
        </p:nvPicPr>
        <p:blipFill>
          <a:blip r:embed="rId2" cstate="print"/>
          <a:srcRect/>
          <a:stretch>
            <a:fillRect/>
          </a:stretch>
        </p:blipFill>
        <p:spPr bwMode="auto">
          <a:xfrm>
            <a:off x="1" y="4714880"/>
            <a:ext cx="1301354" cy="428625"/>
          </a:xfrm>
          <a:prstGeom prst="rect">
            <a:avLst/>
          </a:prstGeom>
          <a:noFill/>
          <a:ln w="9525">
            <a:noFill/>
            <a:miter lim="800000"/>
            <a:headEnd/>
            <a:tailEnd/>
          </a:ln>
        </p:spPr>
      </p:pic>
      <p:pic>
        <p:nvPicPr>
          <p:cNvPr id="3" name="圖片 2" descr="DSC08851.JPG"/>
          <p:cNvPicPr>
            <a:picLocks noChangeAspect="1"/>
          </p:cNvPicPr>
          <p:nvPr userDrawn="1"/>
        </p:nvPicPr>
        <p:blipFill>
          <a:blip r:embed="rId3" cstate="print"/>
          <a:stretch>
            <a:fillRect/>
          </a:stretch>
        </p:blipFill>
        <p:spPr>
          <a:xfrm>
            <a:off x="1" y="5"/>
            <a:ext cx="1228886" cy="1178727"/>
          </a:xfrm>
          <a:prstGeom prst="ellipse">
            <a:avLst/>
          </a:prstGeom>
          <a:ln>
            <a:noFill/>
          </a:ln>
          <a:effectLst>
            <a:softEdge rad="112500"/>
          </a:effectLst>
        </p:spPr>
      </p:pic>
      <p:pic>
        <p:nvPicPr>
          <p:cNvPr id="4" name="圖片 3" descr="DSC_1027.JPG"/>
          <p:cNvPicPr>
            <a:picLocks noChangeAspect="1"/>
          </p:cNvPicPr>
          <p:nvPr userDrawn="1"/>
        </p:nvPicPr>
        <p:blipFill>
          <a:blip r:embed="rId4" cstate="print"/>
          <a:stretch>
            <a:fillRect/>
          </a:stretch>
        </p:blipFill>
        <p:spPr>
          <a:xfrm>
            <a:off x="5525143" y="3963600"/>
            <a:ext cx="1332860" cy="1179900"/>
          </a:xfrm>
          <a:prstGeom prst="ellipse">
            <a:avLst/>
          </a:prstGeom>
          <a:ln>
            <a:noFill/>
          </a:ln>
          <a:effectLst>
            <a:softEdge rad="112500"/>
          </a:effectLst>
        </p:spPr>
      </p:pic>
      <p:grpSp>
        <p:nvGrpSpPr>
          <p:cNvPr id="5" name="群組 22"/>
          <p:cNvGrpSpPr>
            <a:grpSpLocks/>
          </p:cNvGrpSpPr>
          <p:nvPr userDrawn="1"/>
        </p:nvGrpSpPr>
        <p:grpSpPr bwMode="auto">
          <a:xfrm>
            <a:off x="5318523" y="5"/>
            <a:ext cx="1607344" cy="492057"/>
            <a:chOff x="-167427" y="-64395"/>
            <a:chExt cx="2143140" cy="655708"/>
          </a:xfrm>
        </p:grpSpPr>
        <p:grpSp>
          <p:nvGrpSpPr>
            <p:cNvPr id="6" name="群組 14"/>
            <p:cNvGrpSpPr>
              <a:grpSpLocks/>
            </p:cNvGrpSpPr>
            <p:nvPr userDrawn="1"/>
          </p:nvGrpSpPr>
          <p:grpSpPr bwMode="auto">
            <a:xfrm>
              <a:off x="-167427" y="-64395"/>
              <a:ext cx="2143140" cy="655708"/>
              <a:chOff x="1696972" y="6143644"/>
              <a:chExt cx="2143140" cy="655708"/>
            </a:xfrm>
          </p:grpSpPr>
          <p:sp>
            <p:nvSpPr>
              <p:cNvPr id="8" name="矩形 7"/>
              <p:cNvSpPr/>
              <p:nvPr userDrawn="1"/>
            </p:nvSpPr>
            <p:spPr>
              <a:xfrm>
                <a:off x="1696972" y="6460988"/>
                <a:ext cx="2143140" cy="338364"/>
              </a:xfrm>
              <a:prstGeom prst="rect">
                <a:avLst/>
              </a:prstGeom>
              <a:noFill/>
            </p:spPr>
            <p:txBody>
              <a:bodyPr>
                <a:spAutoFit/>
              </a:bodyPr>
              <a:lstStyle/>
              <a:p>
                <a:pPr algn="ctr" fontAlgn="auto">
                  <a:spcBef>
                    <a:spcPts val="0"/>
                  </a:spcBef>
                  <a:spcAft>
                    <a:spcPts val="0"/>
                  </a:spcAft>
                  <a:defRPr/>
                </a:pPr>
                <a:r>
                  <a:rPr kumimoji="0" lang="en-US" sz="1050" baseline="0" dirty="0">
                    <a:ln w="12700">
                      <a:solidFill>
                        <a:schemeClr val="tx2">
                          <a:satMod val="155000"/>
                        </a:schemeClr>
                      </a:solidFill>
                      <a:prstDash val="solid"/>
                    </a:ln>
                    <a:latin typeface="DilleniaUPC" panose="02020603050405020304" pitchFamily="18" charset="-34"/>
                    <a:ea typeface="+mn-ea"/>
                  </a:rPr>
                  <a:t>Hospitality Management </a:t>
                </a:r>
                <a:endParaRPr kumimoji="0" lang="zh-TW" altLang="en-US" sz="1050" baseline="0" dirty="0">
                  <a:ln w="12700">
                    <a:solidFill>
                      <a:schemeClr val="tx2">
                        <a:satMod val="155000"/>
                      </a:schemeClr>
                    </a:solidFill>
                    <a:prstDash val="solid"/>
                  </a:ln>
                  <a:latin typeface="DilleniaUPC" panose="02020603050405020304" pitchFamily="18" charset="-34"/>
                  <a:ea typeface="+mn-ea"/>
                </a:endParaRPr>
              </a:p>
            </p:txBody>
          </p:sp>
          <p:sp>
            <p:nvSpPr>
              <p:cNvPr id="9" name="矩形 8"/>
              <p:cNvSpPr/>
              <p:nvPr userDrawn="1"/>
            </p:nvSpPr>
            <p:spPr>
              <a:xfrm>
                <a:off x="1977838" y="6143644"/>
                <a:ext cx="1246505"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grpSp>
        <p:cxnSp>
          <p:nvCxnSpPr>
            <p:cNvPr id="7" name="直線接點 6"/>
            <p:cNvCxnSpPr/>
            <p:nvPr userDrawn="1"/>
          </p:nvCxnSpPr>
          <p:spPr>
            <a:xfrm>
              <a:off x="-739" y="500437"/>
              <a:ext cx="1857388" cy="1587"/>
            </a:xfrm>
            <a:prstGeom prst="line">
              <a:avLst/>
            </a:prstGeom>
          </p:spPr>
          <p:style>
            <a:lnRef idx="2">
              <a:schemeClr val="accent1"/>
            </a:lnRef>
            <a:fillRef idx="0">
              <a:schemeClr val="accent1"/>
            </a:fillRef>
            <a:effectRef idx="1">
              <a:schemeClr val="accent1"/>
            </a:effectRef>
            <a:fontRef idx="minor">
              <a:schemeClr val="tx1"/>
            </a:fontRef>
          </p:style>
        </p:cxnSp>
      </p:grpSp>
      <p:sp>
        <p:nvSpPr>
          <p:cNvPr id="10" name="頁尾版面配置區 4"/>
          <p:cNvSpPr>
            <a:spLocks noGrp="1"/>
          </p:cNvSpPr>
          <p:nvPr>
            <p:ph type="ftr" sz="quarter" idx="10"/>
          </p:nvPr>
        </p:nvSpPr>
        <p:spPr/>
        <p:txBody>
          <a:bodyPr/>
          <a:lstStyle>
            <a:lvl1pPr>
              <a:defRPr/>
            </a:lvl1pPr>
          </a:lstStyle>
          <a:p>
            <a:pPr>
              <a:defRPr/>
            </a:pPr>
            <a:fld id="{F3B2BCD3-6BA0-4429-81B0-796205F79F1F}" type="slidenum">
              <a:rPr lang="zh-TW" altLang="en-US"/>
              <a:pPr>
                <a:defRPr/>
              </a:pPr>
              <a:t>‹#›</a:t>
            </a:fld>
            <a:endParaRPr lang="zh-TW" altLang="en-US" dirty="0"/>
          </a:p>
        </p:txBody>
      </p:sp>
      <p:sp>
        <p:nvSpPr>
          <p:cNvPr id="11" name="投影片編號版面配置區 5"/>
          <p:cNvSpPr>
            <a:spLocks noGrp="1"/>
          </p:cNvSpPr>
          <p:nvPr>
            <p:ph type="sldNum" sz="quarter" idx="11"/>
          </p:nvPr>
        </p:nvSpPr>
        <p:spPr/>
        <p:txBody>
          <a:bodyPr/>
          <a:lstStyle>
            <a:lvl1pPr>
              <a:defRPr/>
            </a:lvl1pPr>
          </a:lstStyle>
          <a:p>
            <a:pPr>
              <a:defRPr/>
            </a:pPr>
            <a:fld id="{DDEC6B99-D5C8-4823-AEA7-25AF0C6D7557}" type="slidenum">
              <a:rPr lang="zh-TW" altLang="en-US"/>
              <a:pPr>
                <a:defRPr/>
              </a:pPr>
              <a:t>‹#›</a:t>
            </a:fld>
            <a:endParaRPr lang="zh-TW" altLang="en-US"/>
          </a:p>
        </p:txBody>
      </p:sp>
    </p:spTree>
    <p:extLst>
      <p:ext uri="{BB962C8B-B14F-4D97-AF65-F5344CB8AC3E}">
        <p14:creationId xmlns:p14="http://schemas.microsoft.com/office/powerpoint/2010/main" val="15834859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285750" y="114300"/>
            <a:ext cx="6286500" cy="6858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285750" y="1143000"/>
            <a:ext cx="3086100" cy="30289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3486150" y="1143000"/>
            <a:ext cx="3086100" cy="302895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16126859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285750" y="114300"/>
            <a:ext cx="6286500" cy="685800"/>
          </a:xfrm>
        </p:spPr>
        <p:txBody>
          <a:bodyPr/>
          <a:lstStyle/>
          <a:p>
            <a:r>
              <a:rPr lang="zh-TW" altLang="en-US"/>
              <a:t>按一下以編輯母片標題樣式</a:t>
            </a:r>
          </a:p>
        </p:txBody>
      </p:sp>
      <p:sp>
        <p:nvSpPr>
          <p:cNvPr id="3" name="表格版面配置區 2"/>
          <p:cNvSpPr>
            <a:spLocks noGrp="1"/>
          </p:cNvSpPr>
          <p:nvPr>
            <p:ph type="tbl" idx="1"/>
          </p:nvPr>
        </p:nvSpPr>
        <p:spPr>
          <a:xfrm>
            <a:off x="285750" y="1143000"/>
            <a:ext cx="6286500" cy="3028950"/>
          </a:xfrm>
        </p:spPr>
        <p:txBody>
          <a:bodyPr/>
          <a:lstStyle/>
          <a:p>
            <a:pPr lvl="0"/>
            <a:endParaRPr lang="zh-TW" altLang="en-US" noProof="0"/>
          </a:p>
        </p:txBody>
      </p:sp>
    </p:spTree>
    <p:extLst>
      <p:ext uri="{BB962C8B-B14F-4D97-AF65-F5344CB8AC3E}">
        <p14:creationId xmlns:p14="http://schemas.microsoft.com/office/powerpoint/2010/main" val="88557197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image" Target="../media/image1.jpeg"/><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0530" name="圖片 16" descr="(圖2)簡報底圖.jpg"/>
          <p:cNvPicPr>
            <a:picLocks/>
          </p:cNvPicPr>
          <p:nvPr userDrawn="1"/>
        </p:nvPicPr>
        <p:blipFill>
          <a:blip r:embed="rId79" cstate="print"/>
          <a:srcRect/>
          <a:stretch>
            <a:fillRect/>
          </a:stretch>
        </p:blipFill>
        <p:spPr bwMode="auto">
          <a:xfrm>
            <a:off x="9" y="1"/>
            <a:ext cx="6836569" cy="5138738"/>
          </a:xfrm>
          <a:prstGeom prst="rect">
            <a:avLst/>
          </a:prstGeom>
          <a:noFill/>
          <a:ln w="9525">
            <a:noFill/>
            <a:miter lim="800000"/>
            <a:headEnd/>
            <a:tailEnd/>
          </a:ln>
        </p:spPr>
      </p:pic>
      <p:sp>
        <p:nvSpPr>
          <p:cNvPr id="150532" name="標題版面配置區 1"/>
          <p:cNvSpPr>
            <a:spLocks noGrp="1"/>
          </p:cNvSpPr>
          <p:nvPr>
            <p:ph type="title"/>
          </p:nvPr>
        </p:nvSpPr>
        <p:spPr bwMode="auto">
          <a:xfrm>
            <a:off x="342900" y="346348"/>
            <a:ext cx="61722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p>
        </p:txBody>
      </p:sp>
      <p:sp>
        <p:nvSpPr>
          <p:cNvPr id="150533" name="文字版面配置區 2"/>
          <p:cNvSpPr>
            <a:spLocks noGrp="1"/>
          </p:cNvSpPr>
          <p:nvPr>
            <p:ph type="body" idx="1"/>
          </p:nvPr>
        </p:nvSpPr>
        <p:spPr bwMode="auto">
          <a:xfrm>
            <a:off x="342900" y="1200151"/>
            <a:ext cx="61722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5" name="頁尾版面配置區 4"/>
          <p:cNvSpPr>
            <a:spLocks noGrp="1"/>
          </p:cNvSpPr>
          <p:nvPr>
            <p:ph type="ftr" sz="quarter" idx="3"/>
          </p:nvPr>
        </p:nvSpPr>
        <p:spPr>
          <a:xfrm>
            <a:off x="0" y="4869657"/>
            <a:ext cx="2171700" cy="273844"/>
          </a:xfrm>
          <a:prstGeom prst="rect">
            <a:avLst/>
          </a:prstGeom>
        </p:spPr>
        <p:txBody>
          <a:bodyPr vert="horz" wrap="square" lIns="91440" tIns="45720" rIns="91440" bIns="45720" numCol="1" anchor="ctr" anchorCtr="0" compatLnSpc="1">
            <a:prstTxWarp prst="textNoShape">
              <a:avLst/>
            </a:prstTxWarp>
          </a:bodyPr>
          <a:lstStyle>
            <a:lvl1pPr algn="ctr">
              <a:defRPr kumimoji="0" sz="900" dirty="0">
                <a:solidFill>
                  <a:srgbClr val="898989"/>
                </a:solidFill>
                <a:latin typeface="Calibri" pitchFamily="34" charset="0"/>
                <a:ea typeface="新細明體" charset="-120"/>
              </a:defRPr>
            </a:lvl1pPr>
          </a:lstStyle>
          <a:p>
            <a:pPr>
              <a:defRPr/>
            </a:pPr>
            <a:endParaRPr lang="en-US" altLang="zh-TW"/>
          </a:p>
        </p:txBody>
      </p:sp>
      <p:sp>
        <p:nvSpPr>
          <p:cNvPr id="16" name="投影片編號版面配置區 5"/>
          <p:cNvSpPr>
            <a:spLocks noGrp="1"/>
          </p:cNvSpPr>
          <p:nvPr>
            <p:ph type="sldNum" sz="quarter" idx="4"/>
          </p:nvPr>
        </p:nvSpPr>
        <p:spPr>
          <a:xfrm>
            <a:off x="5049441" y="4839891"/>
            <a:ext cx="1600200" cy="273844"/>
          </a:xfrm>
          <a:prstGeom prst="rect">
            <a:avLst/>
          </a:prstGeom>
        </p:spPr>
        <p:txBody>
          <a:bodyPr vert="horz" lIns="91440" tIns="45720" rIns="91440" bIns="45720" rtlCol="0" anchor="ctr"/>
          <a:lstStyle>
            <a:lvl1pPr algn="r" fontAlgn="auto">
              <a:spcBef>
                <a:spcPts val="0"/>
              </a:spcBef>
              <a:spcAft>
                <a:spcPts val="0"/>
              </a:spcAft>
              <a:defRPr kumimoji="0" sz="1200" smtClean="0">
                <a:solidFill>
                  <a:srgbClr val="FFFF00"/>
                </a:solidFill>
                <a:latin typeface="+mn-lt"/>
                <a:ea typeface="+mn-ea"/>
              </a:defRPr>
            </a:lvl1pPr>
          </a:lstStyle>
          <a:p>
            <a:pPr>
              <a:defRPr/>
            </a:pPr>
            <a:fld id="{520607BC-5A22-4E35-A58E-B693956FE09C}" type="slidenum">
              <a:rPr lang="zh-TW" altLang="en-US"/>
              <a:pPr>
                <a:defRPr/>
              </a:pPr>
              <a:t>‹#›</a:t>
            </a:fld>
            <a:endParaRPr lang="zh-TW" altLang="en-US"/>
          </a:p>
        </p:txBody>
      </p:sp>
      <p:grpSp>
        <p:nvGrpSpPr>
          <p:cNvPr id="17" name="群組 22"/>
          <p:cNvGrpSpPr>
            <a:grpSpLocks/>
          </p:cNvGrpSpPr>
          <p:nvPr userDrawn="1"/>
        </p:nvGrpSpPr>
        <p:grpSpPr bwMode="auto">
          <a:xfrm>
            <a:off x="5369628" y="6"/>
            <a:ext cx="1431000" cy="406391"/>
            <a:chOff x="-99286" y="-64395"/>
            <a:chExt cx="1908013" cy="541550"/>
          </a:xfrm>
        </p:grpSpPr>
        <p:sp>
          <p:nvSpPr>
            <p:cNvPr id="18" name="矩形 17"/>
            <p:cNvSpPr/>
            <p:nvPr userDrawn="1"/>
          </p:nvSpPr>
          <p:spPr bwMode="auto">
            <a:xfrm>
              <a:off x="113442" y="-64395"/>
              <a:ext cx="1246504" cy="492166"/>
            </a:xfrm>
            <a:prstGeom prst="rect">
              <a:avLst/>
            </a:prstGeom>
            <a:noFill/>
          </p:spPr>
          <p:txBody>
            <a:bodyPr wrap="none">
              <a:spAutoFit/>
            </a:bodyPr>
            <a:lstStyle/>
            <a:p>
              <a:pPr algn="ctr" fontAlgn="auto">
                <a:spcBef>
                  <a:spcPts val="0"/>
                </a:spcBef>
                <a:spcAft>
                  <a:spcPts val="0"/>
                </a:spcAft>
                <a:defRPr/>
              </a:pPr>
              <a:r>
                <a:rPr kumimoji="0" lang="zh-TW" altLang="en-US" sz="1800" dirty="0">
                  <a:ln w="12700">
                    <a:solidFill>
                      <a:schemeClr val="tx2">
                        <a:satMod val="155000"/>
                      </a:schemeClr>
                    </a:solidFill>
                    <a:prstDash val="solid"/>
                  </a:ln>
                  <a:latin typeface="華康仿宋體W2" pitchFamily="49" charset="-120"/>
                  <a:ea typeface="華康仿宋體W2" pitchFamily="49" charset="-120"/>
                </a:rPr>
                <a:t>餐旅</a:t>
              </a:r>
              <a:r>
                <a:rPr kumimoji="0" lang="zh-TW" altLang="en-US" sz="750" dirty="0">
                  <a:ln w="12700">
                    <a:solidFill>
                      <a:schemeClr val="tx2">
                        <a:satMod val="155000"/>
                      </a:schemeClr>
                    </a:solidFill>
                    <a:prstDash val="solid"/>
                  </a:ln>
                  <a:latin typeface="華康仿宋體W2" pitchFamily="49" charset="-120"/>
                  <a:ea typeface="華康仿宋體W2" pitchFamily="49" charset="-120"/>
                </a:rPr>
                <a:t>管理系</a:t>
              </a:r>
            </a:p>
          </p:txBody>
        </p:sp>
        <p:cxnSp>
          <p:nvCxnSpPr>
            <p:cNvPr id="19" name="直線接點 18"/>
            <p:cNvCxnSpPr/>
            <p:nvPr userDrawn="1"/>
          </p:nvCxnSpPr>
          <p:spPr>
            <a:xfrm>
              <a:off x="-99286" y="475568"/>
              <a:ext cx="1908013" cy="1587"/>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pSp>
      <p:sp>
        <p:nvSpPr>
          <p:cNvPr id="20" name="矩形 19"/>
          <p:cNvSpPr/>
          <p:nvPr userDrawn="1"/>
        </p:nvSpPr>
        <p:spPr>
          <a:xfrm>
            <a:off x="5273788" y="365930"/>
            <a:ext cx="1670650" cy="207749"/>
          </a:xfrm>
          <a:prstGeom prst="rect">
            <a:avLst/>
          </a:prstGeom>
        </p:spPr>
        <p:txBody>
          <a:bodyPr wrap="none">
            <a:spAutoFit/>
          </a:bodyPr>
          <a:lstStyle/>
          <a:p>
            <a:r>
              <a:rPr kumimoji="1" lang="en-US" altLang="zh-TW" sz="750" b="0" i="0" kern="1200" dirty="0">
                <a:solidFill>
                  <a:schemeClr val="tx1"/>
                </a:solidFill>
                <a:effectLst/>
                <a:latin typeface="Arial" charset="0"/>
                <a:ea typeface="新細明體" charset="-120"/>
                <a:cs typeface="+mn-cs"/>
              </a:rPr>
              <a:t> </a:t>
            </a:r>
            <a:r>
              <a:rPr kumimoji="0" lang="en-US" altLang="zh-TW" sz="750" kern="1200" dirty="0">
                <a:ln w="12700">
                  <a:solidFill>
                    <a:schemeClr val="tx2">
                      <a:satMod val="155000"/>
                    </a:schemeClr>
                  </a:solidFill>
                  <a:prstDash val="solid"/>
                </a:ln>
                <a:solidFill>
                  <a:schemeClr val="tx1"/>
                </a:solidFill>
                <a:latin typeface="Times New Roman" panose="02020603050405020304" pitchFamily="18" charset="0"/>
                <a:ea typeface="+mn-ea"/>
                <a:cs typeface="Times New Roman" panose="02020603050405020304" pitchFamily="18" charset="0"/>
              </a:rPr>
              <a:t>Culinary Arts and Hotel Management</a:t>
            </a:r>
            <a:r>
              <a:rPr kumimoji="1" lang="en-US" altLang="zh-TW" sz="750" b="0" i="0" kern="1200" dirty="0">
                <a:solidFill>
                  <a:schemeClr val="tx1"/>
                </a:solidFill>
                <a:effectLst/>
                <a:latin typeface="Arial" charset="0"/>
                <a:ea typeface="新細明體" charset="-120"/>
                <a:cs typeface="+mn-cs"/>
              </a:rPr>
              <a:t>​</a:t>
            </a:r>
            <a:endParaRPr lang="zh-TW" altLang="en-US" sz="750" dirty="0"/>
          </a:p>
        </p:txBody>
      </p:sp>
    </p:spTree>
  </p:cSld>
  <p:clrMap bg1="lt1" tx1="dk1" bg2="lt2" tx2="dk2" accent1="accent1" accent2="accent2" accent3="accent3" accent4="accent4" accent5="accent5" accent6="accent6" hlink="hlink" folHlink="folHlink"/>
  <p:sldLayoutIdLst>
    <p:sldLayoutId id="2147483702" r:id="rId1"/>
    <p:sldLayoutId id="2147483701" r:id="rId2"/>
    <p:sldLayoutId id="2147483700" r:id="rId3"/>
    <p:sldLayoutId id="2147483699" r:id="rId4"/>
    <p:sldLayoutId id="2147483698" r:id="rId5"/>
    <p:sldLayoutId id="2147483697" r:id="rId6"/>
    <p:sldLayoutId id="2147483704" r:id="rId7"/>
    <p:sldLayoutId id="2147483696" r:id="rId8"/>
    <p:sldLayoutId id="2147483695" r:id="rId9"/>
    <p:sldLayoutId id="2147483694" r:id="rId10"/>
    <p:sldLayoutId id="2147483693" r:id="rId11"/>
    <p:sldLayoutId id="2147483692" r:id="rId12"/>
    <p:sldLayoutId id="2147483691" r:id="rId13"/>
    <p:sldLayoutId id="2147483705" r:id="rId14"/>
    <p:sldLayoutId id="2147483706" r:id="rId15"/>
    <p:sldLayoutId id="2147483707" r:id="rId16"/>
    <p:sldLayoutId id="2147483708" r:id="rId17"/>
    <p:sldLayoutId id="2147483709" r:id="rId18"/>
    <p:sldLayoutId id="2147483710" r:id="rId19"/>
    <p:sldLayoutId id="2147483711" r:id="rId20"/>
    <p:sldLayoutId id="2147483703" r:id="rId21"/>
    <p:sldLayoutId id="2147483712" r:id="rId22"/>
    <p:sldLayoutId id="2147483713" r:id="rId23"/>
    <p:sldLayoutId id="2147483718" r:id="rId24"/>
    <p:sldLayoutId id="2147483720" r:id="rId25"/>
    <p:sldLayoutId id="2147483723" r:id="rId26"/>
    <p:sldLayoutId id="2147483737" r:id="rId27"/>
    <p:sldLayoutId id="2147483750" r:id="rId28"/>
    <p:sldLayoutId id="2147483754" r:id="rId29"/>
    <p:sldLayoutId id="2147483755" r:id="rId30"/>
    <p:sldLayoutId id="2147483756" r:id="rId31"/>
    <p:sldLayoutId id="2147483757" r:id="rId32"/>
    <p:sldLayoutId id="2147483758" r:id="rId33"/>
    <p:sldLayoutId id="2147483759" r:id="rId34"/>
    <p:sldLayoutId id="2147483760" r:id="rId35"/>
    <p:sldLayoutId id="2147483761" r:id="rId36"/>
    <p:sldLayoutId id="2147483762" r:id="rId37"/>
    <p:sldLayoutId id="2147483763" r:id="rId38"/>
    <p:sldLayoutId id="2147483764" r:id="rId39"/>
    <p:sldLayoutId id="2147483765" r:id="rId40"/>
    <p:sldLayoutId id="2147483766" r:id="rId41"/>
    <p:sldLayoutId id="2147483767" r:id="rId42"/>
    <p:sldLayoutId id="2147483768" r:id="rId43"/>
    <p:sldLayoutId id="2147483769" r:id="rId44"/>
    <p:sldLayoutId id="2147483770" r:id="rId45"/>
    <p:sldLayoutId id="2147483771" r:id="rId46"/>
    <p:sldLayoutId id="2147483772" r:id="rId47"/>
    <p:sldLayoutId id="2147483773" r:id="rId48"/>
    <p:sldLayoutId id="2147483774" r:id="rId49"/>
    <p:sldLayoutId id="2147483775" r:id="rId50"/>
    <p:sldLayoutId id="2147483776" r:id="rId51"/>
    <p:sldLayoutId id="2147483777" r:id="rId52"/>
    <p:sldLayoutId id="2147483778" r:id="rId53"/>
    <p:sldLayoutId id="2147483779" r:id="rId54"/>
    <p:sldLayoutId id="2147483780" r:id="rId55"/>
    <p:sldLayoutId id="2147483781" r:id="rId56"/>
    <p:sldLayoutId id="2147483782" r:id="rId57"/>
    <p:sldLayoutId id="2147483783" r:id="rId58"/>
    <p:sldLayoutId id="2147483784" r:id="rId59"/>
    <p:sldLayoutId id="2147483785" r:id="rId60"/>
    <p:sldLayoutId id="2147483786" r:id="rId61"/>
    <p:sldLayoutId id="2147483787" r:id="rId62"/>
    <p:sldLayoutId id="2147483788" r:id="rId63"/>
    <p:sldLayoutId id="2147483789" r:id="rId64"/>
    <p:sldLayoutId id="2147483790" r:id="rId65"/>
    <p:sldLayoutId id="2147483791" r:id="rId66"/>
    <p:sldLayoutId id="2147483792" r:id="rId67"/>
    <p:sldLayoutId id="2147483793" r:id="rId68"/>
    <p:sldLayoutId id="2147483794" r:id="rId69"/>
    <p:sldLayoutId id="2147483795" r:id="rId70"/>
    <p:sldLayoutId id="2147483796" r:id="rId71"/>
    <p:sldLayoutId id="2147483797" r:id="rId72"/>
    <p:sldLayoutId id="2147483798" r:id="rId73"/>
    <p:sldLayoutId id="2147483799" r:id="rId74"/>
    <p:sldLayoutId id="2147483800" r:id="rId75"/>
    <p:sldLayoutId id="2147483801" r:id="rId76"/>
    <p:sldLayoutId id="2147483802" r:id="rId77"/>
  </p:sldLayoutIdLst>
  <p:transition advClick="0" advTm="1000"/>
  <p:hf hdr="0" ftr="0" dt="0"/>
  <p:txStyles>
    <p:titleStyle>
      <a:lvl1pPr algn="ctr" rtl="0" eaLnBrk="0" fontAlgn="base" hangingPunct="0">
        <a:spcBef>
          <a:spcPct val="0"/>
        </a:spcBef>
        <a:spcAft>
          <a:spcPct val="0"/>
        </a:spcAft>
        <a:defRPr kumimoji="1" sz="33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kumimoji="1" sz="33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kumimoji="1" sz="33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kumimoji="1" sz="3300">
          <a:solidFill>
            <a:schemeClr val="tx1"/>
          </a:solidFill>
          <a:latin typeface="Calibri" pitchFamily="34" charset="0"/>
          <a:ea typeface="新細明體" pitchFamily="18" charset="-120"/>
        </a:defRPr>
      </a:lvl5pPr>
      <a:lvl6pPr marL="342892" algn="ctr" rtl="0" fontAlgn="base">
        <a:spcBef>
          <a:spcPct val="0"/>
        </a:spcBef>
        <a:spcAft>
          <a:spcPct val="0"/>
        </a:spcAft>
        <a:defRPr kumimoji="1" sz="3300">
          <a:solidFill>
            <a:schemeClr val="tx1"/>
          </a:solidFill>
          <a:latin typeface="Calibri" pitchFamily="34" charset="0"/>
          <a:ea typeface="新細明體" pitchFamily="18" charset="-120"/>
        </a:defRPr>
      </a:lvl6pPr>
      <a:lvl7pPr marL="685783" algn="ctr" rtl="0" fontAlgn="base">
        <a:spcBef>
          <a:spcPct val="0"/>
        </a:spcBef>
        <a:spcAft>
          <a:spcPct val="0"/>
        </a:spcAft>
        <a:defRPr kumimoji="1" sz="3300">
          <a:solidFill>
            <a:schemeClr val="tx1"/>
          </a:solidFill>
          <a:latin typeface="Calibri" pitchFamily="34" charset="0"/>
          <a:ea typeface="新細明體" pitchFamily="18" charset="-120"/>
        </a:defRPr>
      </a:lvl7pPr>
      <a:lvl8pPr marL="1028675" algn="ctr" rtl="0" fontAlgn="base">
        <a:spcBef>
          <a:spcPct val="0"/>
        </a:spcBef>
        <a:spcAft>
          <a:spcPct val="0"/>
        </a:spcAft>
        <a:defRPr kumimoji="1" sz="3300">
          <a:solidFill>
            <a:schemeClr val="tx1"/>
          </a:solidFill>
          <a:latin typeface="Calibri" pitchFamily="34" charset="0"/>
          <a:ea typeface="新細明體" pitchFamily="18" charset="-120"/>
        </a:defRPr>
      </a:lvl8pPr>
      <a:lvl9pPr marL="1371566" algn="ctr" rtl="0" fontAlgn="base">
        <a:spcBef>
          <a:spcPct val="0"/>
        </a:spcBef>
        <a:spcAft>
          <a:spcPct val="0"/>
        </a:spcAft>
        <a:defRPr kumimoji="1" sz="3300">
          <a:solidFill>
            <a:schemeClr val="tx1"/>
          </a:solidFill>
          <a:latin typeface="Calibri" pitchFamily="34" charset="0"/>
          <a:ea typeface="新細明體" pitchFamily="18" charset="-120"/>
        </a:defRPr>
      </a:lvl9pPr>
    </p:titleStyle>
    <p:bodyStyle>
      <a:lvl1pPr marL="257168" indent="-257168" algn="l" rtl="0" eaLnBrk="0" fontAlgn="base" hangingPunct="0">
        <a:spcBef>
          <a:spcPct val="20000"/>
        </a:spcBef>
        <a:spcAft>
          <a:spcPct val="0"/>
        </a:spcAft>
        <a:buFont typeface="Arial" charset="0"/>
        <a:buChar char="•"/>
        <a:defRPr kumimoji="1" sz="2400">
          <a:solidFill>
            <a:schemeClr val="tx1"/>
          </a:solidFill>
          <a:latin typeface="+mn-lt"/>
          <a:ea typeface="+mn-ea"/>
          <a:cs typeface="+mn-cs"/>
        </a:defRPr>
      </a:lvl1pPr>
      <a:lvl2pPr marL="557199" indent="-214308" algn="l" rtl="0" eaLnBrk="0" fontAlgn="base" hangingPunct="0">
        <a:spcBef>
          <a:spcPct val="20000"/>
        </a:spcBef>
        <a:spcAft>
          <a:spcPct val="0"/>
        </a:spcAft>
        <a:buFont typeface="Arial" charset="0"/>
        <a:buChar char="–"/>
        <a:defRPr kumimoji="1" sz="2100">
          <a:solidFill>
            <a:schemeClr val="tx1"/>
          </a:solidFill>
          <a:latin typeface="+mn-lt"/>
          <a:ea typeface="+mn-ea"/>
        </a:defRPr>
      </a:lvl2pPr>
      <a:lvl3pPr marL="857228" indent="-171446" algn="l" rtl="0" eaLnBrk="0" fontAlgn="base" hangingPunct="0">
        <a:spcBef>
          <a:spcPct val="20000"/>
        </a:spcBef>
        <a:spcAft>
          <a:spcPct val="0"/>
        </a:spcAft>
        <a:buFont typeface="Arial" charset="0"/>
        <a:buChar char="•"/>
        <a:defRPr kumimoji="1" sz="1800">
          <a:solidFill>
            <a:schemeClr val="tx1"/>
          </a:solidFill>
          <a:latin typeface="+mn-lt"/>
          <a:ea typeface="+mn-ea"/>
        </a:defRPr>
      </a:lvl3pPr>
      <a:lvl4pPr marL="1200120" indent="-171446" algn="l" rtl="0" eaLnBrk="0" fontAlgn="base" hangingPunct="0">
        <a:spcBef>
          <a:spcPct val="20000"/>
        </a:spcBef>
        <a:spcAft>
          <a:spcPct val="0"/>
        </a:spcAft>
        <a:buFont typeface="Arial" charset="0"/>
        <a:buChar char="–"/>
        <a:defRPr kumimoji="1" sz="1500">
          <a:solidFill>
            <a:schemeClr val="tx1"/>
          </a:solidFill>
          <a:latin typeface="+mn-lt"/>
          <a:ea typeface="+mn-ea"/>
        </a:defRPr>
      </a:lvl4pPr>
      <a:lvl5pPr marL="1543012" indent="-171446" algn="l" rtl="0" eaLnBrk="0" fontAlgn="base" hangingPunct="0">
        <a:spcBef>
          <a:spcPct val="20000"/>
        </a:spcBef>
        <a:spcAft>
          <a:spcPct val="0"/>
        </a:spcAft>
        <a:buFont typeface="Arial" charset="0"/>
        <a:buChar char="»"/>
        <a:defRPr kumimoji="1" sz="1500">
          <a:solidFill>
            <a:schemeClr val="tx1"/>
          </a:solidFill>
          <a:latin typeface="+mn-lt"/>
          <a:ea typeface="+mn-ea"/>
        </a:defRPr>
      </a:lvl5pPr>
      <a:lvl6pPr marL="1885903" indent="-171446" algn="l" rtl="0" fontAlgn="base">
        <a:spcBef>
          <a:spcPct val="20000"/>
        </a:spcBef>
        <a:spcAft>
          <a:spcPct val="0"/>
        </a:spcAft>
        <a:buFont typeface="Arial" charset="0"/>
        <a:buChar char="»"/>
        <a:defRPr kumimoji="1" sz="1500">
          <a:solidFill>
            <a:schemeClr val="tx1"/>
          </a:solidFill>
          <a:latin typeface="+mn-lt"/>
          <a:ea typeface="+mn-ea"/>
        </a:defRPr>
      </a:lvl6pPr>
      <a:lvl7pPr marL="2228795" indent="-171446" algn="l" rtl="0" fontAlgn="base">
        <a:spcBef>
          <a:spcPct val="20000"/>
        </a:spcBef>
        <a:spcAft>
          <a:spcPct val="0"/>
        </a:spcAft>
        <a:buFont typeface="Arial" charset="0"/>
        <a:buChar char="»"/>
        <a:defRPr kumimoji="1" sz="1500">
          <a:solidFill>
            <a:schemeClr val="tx1"/>
          </a:solidFill>
          <a:latin typeface="+mn-lt"/>
          <a:ea typeface="+mn-ea"/>
        </a:defRPr>
      </a:lvl7pPr>
      <a:lvl8pPr marL="2571686" indent="-171446" algn="l" rtl="0" fontAlgn="base">
        <a:spcBef>
          <a:spcPct val="20000"/>
        </a:spcBef>
        <a:spcAft>
          <a:spcPct val="0"/>
        </a:spcAft>
        <a:buFont typeface="Arial" charset="0"/>
        <a:buChar char="»"/>
        <a:defRPr kumimoji="1" sz="1500">
          <a:solidFill>
            <a:schemeClr val="tx1"/>
          </a:solidFill>
          <a:latin typeface="+mn-lt"/>
          <a:ea typeface="+mn-ea"/>
        </a:defRPr>
      </a:lvl8pPr>
      <a:lvl9pPr marL="2914577" indent="-171446" algn="l" rtl="0" fontAlgn="base">
        <a:spcBef>
          <a:spcPct val="20000"/>
        </a:spcBef>
        <a:spcAft>
          <a:spcPct val="0"/>
        </a:spcAft>
        <a:buFont typeface="Arial" charset="0"/>
        <a:buChar char="»"/>
        <a:defRPr kumimoji="1" sz="1500">
          <a:solidFill>
            <a:schemeClr val="tx1"/>
          </a:solidFill>
          <a:latin typeface="+mn-lt"/>
          <a:ea typeface="+mn-ea"/>
        </a:defRPr>
      </a:lvl9pPr>
    </p:bodyStyle>
    <p:otherStyle>
      <a:defPPr>
        <a:defRPr lang="zh-TW"/>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26.wmf"/><Relationship Id="rId5" Type="http://schemas.openxmlformats.org/officeDocument/2006/relationships/oleObject" Target="../embeddings/oleObject2.bin"/><Relationship Id="rId4" Type="http://schemas.openxmlformats.org/officeDocument/2006/relationships/image" Target="../media/image25.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28.png"/><Relationship Id="rId4" Type="http://schemas.openxmlformats.org/officeDocument/2006/relationships/oleObject" Target="../embeddings/oleObject4.bin"/><Relationship Id="rId9" Type="http://schemas.openxmlformats.org/officeDocument/2006/relationships/image" Target="../media/image30.png"/></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oleObject" Target="../embeddings/oleObject7.bin"/><Relationship Id="rId1" Type="http://schemas.openxmlformats.org/officeDocument/2006/relationships/slideLayout" Target="../slideLayouts/slideLayout2.xml"/><Relationship Id="rId6" Type="http://schemas.openxmlformats.org/officeDocument/2006/relationships/oleObject" Target="../embeddings/oleObject9.bin"/><Relationship Id="rId5" Type="http://schemas.openxmlformats.org/officeDocument/2006/relationships/image" Target="../media/image32.png"/><Relationship Id="rId4" Type="http://schemas.openxmlformats.org/officeDocument/2006/relationships/oleObject" Target="../embeddings/oleObject8.bin"/><Relationship Id="rId9" Type="http://schemas.openxmlformats.org/officeDocument/2006/relationships/image" Target="../media/image34.png"/></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oleObject" Target="../embeddings/oleObject11.bin"/><Relationship Id="rId1" Type="http://schemas.openxmlformats.org/officeDocument/2006/relationships/slideLayout" Target="../slideLayouts/slideLayout2.xml"/><Relationship Id="rId6" Type="http://schemas.openxmlformats.org/officeDocument/2006/relationships/oleObject" Target="../embeddings/oleObject13.bin"/><Relationship Id="rId5" Type="http://schemas.openxmlformats.org/officeDocument/2006/relationships/image" Target="../media/image36.png"/><Relationship Id="rId4" Type="http://schemas.openxmlformats.org/officeDocument/2006/relationships/oleObject" Target="../embeddings/oleObject12.bin"/><Relationship Id="rId9"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3654800" y="2003315"/>
            <a:ext cx="2829762" cy="2121843"/>
          </a:xfrm>
          <a:prstGeom prst="ellipse">
            <a:avLst/>
          </a:prstGeom>
          <a:ln>
            <a:noFill/>
          </a:ln>
          <a:effectLst>
            <a:softEdge rad="112500"/>
          </a:effectLst>
        </p:spPr>
      </p:pic>
      <p:pic>
        <p:nvPicPr>
          <p:cNvPr id="3" name="圖片 2"/>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69383" y="236642"/>
            <a:ext cx="3501008" cy="2164710"/>
          </a:xfrm>
          <a:prstGeom prst="ellipse">
            <a:avLst/>
          </a:prstGeom>
          <a:ln>
            <a:noFill/>
          </a:ln>
          <a:effectLst>
            <a:softEdge rad="112500"/>
          </a:effectLst>
        </p:spPr>
      </p:pic>
      <p:sp>
        <p:nvSpPr>
          <p:cNvPr id="2" name="投影片編號版面配置區 1"/>
          <p:cNvSpPr>
            <a:spLocks noGrp="1"/>
          </p:cNvSpPr>
          <p:nvPr>
            <p:ph type="sldNum" sz="quarter" idx="11"/>
          </p:nvPr>
        </p:nvSpPr>
        <p:spPr/>
        <p:txBody>
          <a:bodyPr/>
          <a:lstStyle/>
          <a:p>
            <a:pPr>
              <a:defRPr/>
            </a:pPr>
            <a:fld id="{D3ADDF36-AF3F-4EE9-B724-0183BDF22590}" type="slidenum">
              <a:rPr lang="zh-TW" altLang="en-US" smtClean="0"/>
              <a:pPr>
                <a:defRPr/>
              </a:pPr>
              <a:t>1</a:t>
            </a:fld>
            <a:endParaRPr lang="zh-TW" altLang="en-US" dirty="0"/>
          </a:p>
        </p:txBody>
      </p:sp>
      <p:sp>
        <p:nvSpPr>
          <p:cNvPr id="7" name="Subtitle 2"/>
          <p:cNvSpPr txBox="1">
            <a:spLocks/>
          </p:cNvSpPr>
          <p:nvPr/>
        </p:nvSpPr>
        <p:spPr>
          <a:xfrm>
            <a:off x="3892277" y="4099187"/>
            <a:ext cx="2667701" cy="486463"/>
          </a:xfrm>
          <a:prstGeom prst="rect">
            <a:avLst/>
          </a:prstGeom>
        </p:spPr>
        <p:txBody>
          <a:bodyPr/>
          <a:lstStyle>
            <a:lvl1pPr marL="342900" indent="-342900" algn="l" rtl="0" eaLnBrk="0" fontAlgn="base" hangingPunct="0">
              <a:spcBef>
                <a:spcPct val="20000"/>
              </a:spcBef>
              <a:spcAft>
                <a:spcPct val="0"/>
              </a:spcAft>
              <a:buFont typeface="Arial"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kumimoji="1" sz="2000">
                <a:solidFill>
                  <a:schemeClr val="tx1"/>
                </a:solidFill>
                <a:latin typeface="+mn-lt"/>
                <a:ea typeface="+mn-ea"/>
              </a:defRPr>
            </a:lvl5pPr>
            <a:lvl6pPr marL="2514600" indent="-228600" algn="l" rtl="0" fontAlgn="base">
              <a:spcBef>
                <a:spcPct val="20000"/>
              </a:spcBef>
              <a:spcAft>
                <a:spcPct val="0"/>
              </a:spcAft>
              <a:buFont typeface="Arial" charset="0"/>
              <a:buChar char="»"/>
              <a:defRPr kumimoji="1" sz="2000">
                <a:solidFill>
                  <a:schemeClr val="tx1"/>
                </a:solidFill>
                <a:latin typeface="+mn-lt"/>
                <a:ea typeface="+mn-ea"/>
              </a:defRPr>
            </a:lvl6pPr>
            <a:lvl7pPr marL="2971800" indent="-228600" algn="l" rtl="0" fontAlgn="base">
              <a:spcBef>
                <a:spcPct val="20000"/>
              </a:spcBef>
              <a:spcAft>
                <a:spcPct val="0"/>
              </a:spcAft>
              <a:buFont typeface="Arial" charset="0"/>
              <a:buChar char="»"/>
              <a:defRPr kumimoji="1" sz="2000">
                <a:solidFill>
                  <a:schemeClr val="tx1"/>
                </a:solidFill>
                <a:latin typeface="+mn-lt"/>
                <a:ea typeface="+mn-ea"/>
              </a:defRPr>
            </a:lvl7pPr>
            <a:lvl8pPr marL="3429000" indent="-228600" algn="l" rtl="0" fontAlgn="base">
              <a:spcBef>
                <a:spcPct val="20000"/>
              </a:spcBef>
              <a:spcAft>
                <a:spcPct val="0"/>
              </a:spcAft>
              <a:buFont typeface="Arial" charset="0"/>
              <a:buChar char="»"/>
              <a:defRPr kumimoji="1" sz="2000">
                <a:solidFill>
                  <a:schemeClr val="tx1"/>
                </a:solidFill>
                <a:latin typeface="+mn-lt"/>
                <a:ea typeface="+mn-ea"/>
              </a:defRPr>
            </a:lvl8pPr>
            <a:lvl9pPr marL="3886200" indent="-228600" algn="l" rtl="0" fontAlgn="base">
              <a:spcBef>
                <a:spcPct val="20000"/>
              </a:spcBef>
              <a:spcAft>
                <a:spcPct val="0"/>
              </a:spcAft>
              <a:buFont typeface="Arial" charset="0"/>
              <a:buChar char="»"/>
              <a:defRPr kumimoji="1" sz="2000">
                <a:solidFill>
                  <a:schemeClr val="tx1"/>
                </a:solidFill>
                <a:latin typeface="+mn-lt"/>
                <a:ea typeface="+mn-ea"/>
              </a:defRPr>
            </a:lvl9pPr>
          </a:lstStyle>
          <a:p>
            <a:pPr marL="0" indent="0" eaLnBrk="1" hangingPunct="1">
              <a:buNone/>
            </a:pPr>
            <a:r>
              <a:rPr lang="en-US" altLang="zh-TW" sz="2800" b="1" kern="0" dirty="0">
                <a:solidFill>
                  <a:schemeClr val="tx2">
                    <a:lumMod val="75000"/>
                  </a:schemeClr>
                </a:solidFill>
                <a:latin typeface="Times New Roman" panose="02020603050405020304" pitchFamily="18" charset="0"/>
                <a:ea typeface="+mj-ea"/>
                <a:cs typeface="Times New Roman" panose="02020603050405020304" pitchFamily="18" charset="0"/>
              </a:rPr>
              <a:t>115</a:t>
            </a:r>
            <a:r>
              <a:rPr lang="zh-TW" altLang="en-US" sz="2800" b="1" kern="0" dirty="0">
                <a:solidFill>
                  <a:schemeClr val="tx2">
                    <a:lumMod val="75000"/>
                  </a:schemeClr>
                </a:solidFill>
                <a:latin typeface="Times New Roman" panose="02020603050405020304" pitchFamily="18" charset="0"/>
                <a:ea typeface="+mj-ea"/>
                <a:cs typeface="Times New Roman" panose="02020603050405020304" pitchFamily="18" charset="0"/>
              </a:rPr>
              <a:t>年</a:t>
            </a:r>
            <a:r>
              <a:rPr lang="en-US" altLang="zh-TW" sz="2800" b="1" kern="0" dirty="0">
                <a:solidFill>
                  <a:schemeClr val="tx2">
                    <a:lumMod val="75000"/>
                  </a:schemeClr>
                </a:solidFill>
                <a:latin typeface="Times New Roman" panose="02020603050405020304" pitchFamily="18" charset="0"/>
                <a:ea typeface="+mj-ea"/>
                <a:cs typeface="Times New Roman" panose="02020603050405020304" pitchFamily="18" charset="0"/>
              </a:rPr>
              <a:t>10</a:t>
            </a:r>
            <a:r>
              <a:rPr lang="zh-TW" altLang="en-US" sz="2800" b="1" kern="0" dirty="0">
                <a:solidFill>
                  <a:schemeClr val="tx2">
                    <a:lumMod val="75000"/>
                  </a:schemeClr>
                </a:solidFill>
                <a:latin typeface="Times New Roman" panose="02020603050405020304" pitchFamily="18" charset="0"/>
                <a:ea typeface="+mj-ea"/>
                <a:cs typeface="Times New Roman" panose="02020603050405020304" pitchFamily="18" charset="0"/>
              </a:rPr>
              <a:t>月</a:t>
            </a:r>
            <a:r>
              <a:rPr lang="en-US" altLang="zh-TW" sz="2800" b="1" kern="0" dirty="0">
                <a:solidFill>
                  <a:schemeClr val="tx2">
                    <a:lumMod val="75000"/>
                  </a:schemeClr>
                </a:solidFill>
                <a:latin typeface="Times New Roman" panose="02020603050405020304" pitchFamily="18" charset="0"/>
                <a:ea typeface="+mj-ea"/>
                <a:cs typeface="Times New Roman" panose="02020603050405020304" pitchFamily="18" charset="0"/>
              </a:rPr>
              <a:t>15</a:t>
            </a:r>
            <a:r>
              <a:rPr lang="zh-TW" altLang="en-US" sz="2800" b="1" kern="0" dirty="0">
                <a:solidFill>
                  <a:schemeClr val="tx2">
                    <a:lumMod val="75000"/>
                  </a:schemeClr>
                </a:solidFill>
                <a:latin typeface="Times New Roman" panose="02020603050405020304" pitchFamily="18" charset="0"/>
                <a:ea typeface="+mj-ea"/>
                <a:cs typeface="Times New Roman" panose="02020603050405020304" pitchFamily="18" charset="0"/>
              </a:rPr>
              <a:t>日</a:t>
            </a:r>
          </a:p>
        </p:txBody>
      </p:sp>
      <p:sp>
        <p:nvSpPr>
          <p:cNvPr id="8" name="標題 1"/>
          <p:cNvSpPr>
            <a:spLocks/>
          </p:cNvSpPr>
          <p:nvPr/>
        </p:nvSpPr>
        <p:spPr bwMode="auto">
          <a:xfrm>
            <a:off x="0" y="1227210"/>
            <a:ext cx="6858000" cy="180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5F174A"/>
                </a:solidFill>
                <a:latin typeface="Book Antiqua" panose="02040602050305030304" pitchFamily="18" charset="0"/>
              </a:defRPr>
            </a:lvl1pPr>
            <a:lvl2pPr marL="742950" indent="-285750">
              <a:spcBef>
                <a:spcPct val="20000"/>
              </a:spcBef>
              <a:buBlip>
                <a:blip r:embed="rId5"/>
              </a:buBlip>
              <a:defRPr sz="2800">
                <a:solidFill>
                  <a:srgbClr val="5F174A"/>
                </a:solidFill>
                <a:latin typeface="Book Antiqua" panose="02040602050305030304" pitchFamily="18" charset="0"/>
              </a:defRPr>
            </a:lvl2pPr>
            <a:lvl3pPr marL="1143000" indent="-228600">
              <a:spcBef>
                <a:spcPct val="20000"/>
              </a:spcBef>
              <a:buBlip>
                <a:blip r:embed="rId4"/>
              </a:buBlip>
              <a:defRPr sz="2400">
                <a:solidFill>
                  <a:srgbClr val="5F174A"/>
                </a:solidFill>
                <a:latin typeface="Book Antiqua" panose="02040602050305030304" pitchFamily="18" charset="0"/>
              </a:defRPr>
            </a:lvl3pPr>
            <a:lvl4pPr marL="1600200" indent="-228600">
              <a:spcBef>
                <a:spcPct val="20000"/>
              </a:spcBef>
              <a:buBlip>
                <a:blip r:embed="rId5"/>
              </a:buBlip>
              <a:defRPr sz="2000">
                <a:solidFill>
                  <a:srgbClr val="5F174A"/>
                </a:solidFill>
                <a:latin typeface="Book Antiqua" panose="02040602050305030304" pitchFamily="18" charset="0"/>
              </a:defRPr>
            </a:lvl4pPr>
            <a:lvl5pPr marL="2057400" indent="-228600">
              <a:spcBef>
                <a:spcPct val="20000"/>
              </a:spcBef>
              <a:buBlip>
                <a:blip r:embed="rId4"/>
              </a:buBlip>
              <a:defRPr sz="2000">
                <a:solidFill>
                  <a:srgbClr val="5F174A"/>
                </a:solidFill>
                <a:latin typeface="Book Antiqua" panose="02040602050305030304" pitchFamily="18" charset="0"/>
              </a:defRPr>
            </a:lvl5pPr>
            <a:lvl6pPr marL="2514600" indent="-228600" eaLnBrk="0" fontAlgn="base" hangingPunct="0">
              <a:spcBef>
                <a:spcPct val="20000"/>
              </a:spcBef>
              <a:spcAft>
                <a:spcPct val="0"/>
              </a:spcAft>
              <a:buBlip>
                <a:blip r:embed="rId4"/>
              </a:buBlip>
              <a:defRPr sz="2000">
                <a:solidFill>
                  <a:srgbClr val="5F174A"/>
                </a:solidFill>
                <a:latin typeface="Book Antiqua" panose="02040602050305030304" pitchFamily="18" charset="0"/>
              </a:defRPr>
            </a:lvl6pPr>
            <a:lvl7pPr marL="2971800" indent="-228600" eaLnBrk="0" fontAlgn="base" hangingPunct="0">
              <a:spcBef>
                <a:spcPct val="20000"/>
              </a:spcBef>
              <a:spcAft>
                <a:spcPct val="0"/>
              </a:spcAft>
              <a:buBlip>
                <a:blip r:embed="rId4"/>
              </a:buBlip>
              <a:defRPr sz="2000">
                <a:solidFill>
                  <a:srgbClr val="5F174A"/>
                </a:solidFill>
                <a:latin typeface="Book Antiqua" panose="02040602050305030304" pitchFamily="18" charset="0"/>
              </a:defRPr>
            </a:lvl7pPr>
            <a:lvl8pPr marL="3429000" indent="-228600" eaLnBrk="0" fontAlgn="base" hangingPunct="0">
              <a:spcBef>
                <a:spcPct val="20000"/>
              </a:spcBef>
              <a:spcAft>
                <a:spcPct val="0"/>
              </a:spcAft>
              <a:buBlip>
                <a:blip r:embed="rId4"/>
              </a:buBlip>
              <a:defRPr sz="2000">
                <a:solidFill>
                  <a:srgbClr val="5F174A"/>
                </a:solidFill>
                <a:latin typeface="Book Antiqua" panose="02040602050305030304" pitchFamily="18" charset="0"/>
              </a:defRPr>
            </a:lvl8pPr>
            <a:lvl9pPr marL="3886200" indent="-228600" eaLnBrk="0" fontAlgn="base" hangingPunct="0">
              <a:spcBef>
                <a:spcPct val="20000"/>
              </a:spcBef>
              <a:spcAft>
                <a:spcPct val="0"/>
              </a:spcAft>
              <a:buBlip>
                <a:blip r:embed="rId4"/>
              </a:buBlip>
              <a:defRPr sz="2000">
                <a:solidFill>
                  <a:srgbClr val="5F174A"/>
                </a:solidFill>
                <a:latin typeface="Book Antiqua" panose="02040602050305030304" pitchFamily="18" charset="0"/>
              </a:defRPr>
            </a:lvl9pPr>
          </a:lstStyle>
          <a:p>
            <a:pPr algn="ctr" eaLnBrk="1" hangingPunct="1">
              <a:spcBef>
                <a:spcPct val="0"/>
              </a:spcBef>
              <a:buFontTx/>
              <a:buNone/>
            </a:pPr>
            <a:r>
              <a:rPr lang="zh-TW" altLang="zh-TW" sz="4400" b="1" dirty="0">
                <a:latin typeface="微軟正黑體" panose="020B0604030504040204" pitchFamily="34" charset="-120"/>
                <a:ea typeface="微軟正黑體" panose="020B0604030504040204" pitchFamily="34" charset="-120"/>
              </a:rPr>
              <a:t>弘光科技大學餐旅管理系</a:t>
            </a:r>
            <a:endParaRPr lang="en-US" altLang="zh-TW" sz="4400" b="1" dirty="0">
              <a:latin typeface="微軟正黑體" panose="020B0604030504040204" pitchFamily="34" charset="-120"/>
              <a:ea typeface="微軟正黑體" panose="020B0604030504040204" pitchFamily="34" charset="-120"/>
            </a:endParaRPr>
          </a:p>
          <a:p>
            <a:pPr algn="ctr" eaLnBrk="1" hangingPunct="1">
              <a:spcBef>
                <a:spcPct val="0"/>
              </a:spcBef>
              <a:buFontTx/>
              <a:buNone/>
            </a:pPr>
            <a:r>
              <a:rPr lang="en-US" altLang="zh-TW" sz="4400" b="1" dirty="0">
                <a:latin typeface="微軟正黑體" panose="020B0604030504040204" pitchFamily="34" charset="-120"/>
                <a:ea typeface="微軟正黑體" panose="020B0604030504040204" pitchFamily="34" charset="-120"/>
              </a:rPr>
              <a:t>2027</a:t>
            </a:r>
            <a:r>
              <a:rPr lang="zh-TW" altLang="en-US" sz="4400" b="1" dirty="0">
                <a:latin typeface="微軟正黑體" panose="020B0604030504040204" pitchFamily="34" charset="-120"/>
                <a:ea typeface="微軟正黑體" panose="020B0604030504040204" pitchFamily="34" charset="-120"/>
              </a:rPr>
              <a:t>年校</a:t>
            </a:r>
            <a:r>
              <a:rPr lang="zh-TW" altLang="zh-TW" sz="4400" b="1" dirty="0">
                <a:latin typeface="微軟正黑體" panose="020B0604030504040204" pitchFamily="34" charset="-120"/>
                <a:ea typeface="微軟正黑體" panose="020B0604030504040204" pitchFamily="34" charset="-120"/>
              </a:rPr>
              <a:t>外實習說明會</a:t>
            </a:r>
            <a:endParaRPr kumimoji="0" lang="zh-TW" altLang="en-US" sz="6600" b="1" dirty="0">
              <a:solidFill>
                <a:srgbClr val="00206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547595894"/>
      </p:ext>
    </p:extLst>
  </p:cSld>
  <p:clrMapOvr>
    <a:masterClrMapping/>
  </p:clrMapOvr>
  <p:transition>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idx="4294967295"/>
          </p:nvPr>
        </p:nvSpPr>
        <p:spPr>
          <a:xfrm>
            <a:off x="0" y="555526"/>
            <a:ext cx="6858000" cy="14045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marL="741760" indent="-741760">
              <a:lnSpc>
                <a:spcPct val="140000"/>
              </a:lnSpc>
            </a:pPr>
            <a:r>
              <a:rPr lang="zh-TW" altLang="en-US" sz="4800" b="1" dirty="0">
                <a:solidFill>
                  <a:srgbClr val="002060"/>
                </a:solidFill>
                <a:latin typeface="+mn-ea"/>
                <a:ea typeface="+mn-ea"/>
              </a:rPr>
              <a:t>校外實習說明會</a:t>
            </a:r>
            <a:endParaRPr lang="en-US" altLang="zh-TW" sz="4800" b="1" dirty="0">
              <a:solidFill>
                <a:srgbClr val="002060"/>
              </a:solidFill>
              <a:latin typeface="+mn-ea"/>
              <a:ea typeface="+mn-ea"/>
            </a:endParaRPr>
          </a:p>
        </p:txBody>
      </p:sp>
      <p:sp>
        <p:nvSpPr>
          <p:cNvPr id="65540" name="矩形 4"/>
          <p:cNvSpPr>
            <a:spLocks noChangeArrowheads="1"/>
          </p:cNvSpPr>
          <p:nvPr/>
        </p:nvSpPr>
        <p:spPr bwMode="auto">
          <a:xfrm>
            <a:off x="0" y="2211710"/>
            <a:ext cx="685800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eaLnBrk="1" hangingPunct="1">
              <a:spcBef>
                <a:spcPct val="0"/>
              </a:spcBef>
              <a:buClrTx/>
              <a:buSzTx/>
              <a:buFontTx/>
              <a:buNone/>
            </a:pPr>
            <a:r>
              <a:rPr kumimoji="0" lang="zh-TW" altLang="en-US" sz="3800" dirty="0">
                <a:solidFill>
                  <a:srgbClr val="C00000"/>
                </a:solidFill>
                <a:latin typeface="標楷體" panose="03000509000000000000" pitchFamily="65" charset="-120"/>
                <a:ea typeface="標楷體" panose="03000509000000000000" pitchFamily="65" charset="-120"/>
              </a:rPr>
              <a:t>簡報可於餐旅系網頁</a:t>
            </a:r>
            <a:endParaRPr kumimoji="0" lang="en-US" altLang="zh-TW" sz="3800" dirty="0">
              <a:solidFill>
                <a:srgbClr val="C00000"/>
              </a:solidFill>
              <a:latin typeface="標楷體" panose="03000509000000000000" pitchFamily="65" charset="-120"/>
              <a:ea typeface="標楷體" panose="03000509000000000000" pitchFamily="65" charset="-120"/>
            </a:endParaRPr>
          </a:p>
          <a:p>
            <a:pPr algn="ctr" eaLnBrk="1" hangingPunct="1">
              <a:spcBef>
                <a:spcPct val="0"/>
              </a:spcBef>
              <a:buClrTx/>
              <a:buSzTx/>
              <a:buFontTx/>
              <a:buNone/>
            </a:pPr>
            <a:r>
              <a:rPr kumimoji="0" lang="zh-TW" altLang="en-US" sz="3800" dirty="0">
                <a:solidFill>
                  <a:srgbClr val="C00000"/>
                </a:solidFill>
                <a:latin typeface="標楷體" panose="03000509000000000000" pitchFamily="65" charset="-120"/>
                <a:ea typeface="標楷體" panose="03000509000000000000" pitchFamily="65" charset="-120"/>
              </a:rPr>
              <a:t>實習專區</a:t>
            </a:r>
            <a:r>
              <a:rPr kumimoji="0" lang="en-US" altLang="zh-TW" sz="3800" dirty="0">
                <a:solidFill>
                  <a:srgbClr val="C00000"/>
                </a:solidFill>
                <a:latin typeface="標楷體" panose="03000509000000000000" pitchFamily="65" charset="-120"/>
                <a:ea typeface="標楷體" panose="03000509000000000000" pitchFamily="65" charset="-120"/>
              </a:rPr>
              <a:t>/</a:t>
            </a:r>
            <a:r>
              <a:rPr kumimoji="0" lang="zh-TW" altLang="en-US" sz="3800" dirty="0">
                <a:solidFill>
                  <a:srgbClr val="C00000"/>
                </a:solidFill>
                <a:latin typeface="標楷體" panose="03000509000000000000" pitchFamily="65" charset="-120"/>
                <a:ea typeface="標楷體" panose="03000509000000000000" pitchFamily="65" charset="-120"/>
              </a:rPr>
              <a:t>實習資訊與表單</a:t>
            </a:r>
            <a:endParaRPr kumimoji="0" lang="en-US" altLang="zh-TW" sz="3800" dirty="0">
              <a:solidFill>
                <a:srgbClr val="C00000"/>
              </a:solidFill>
              <a:latin typeface="標楷體" panose="03000509000000000000" pitchFamily="65" charset="-120"/>
              <a:ea typeface="標楷體" panose="03000509000000000000" pitchFamily="65" charset="-120"/>
            </a:endParaRPr>
          </a:p>
          <a:p>
            <a:pPr algn="ctr" eaLnBrk="1" hangingPunct="1">
              <a:spcBef>
                <a:spcPct val="0"/>
              </a:spcBef>
              <a:buClrTx/>
              <a:buSzTx/>
              <a:buFontTx/>
              <a:buNone/>
            </a:pPr>
            <a:r>
              <a:rPr kumimoji="0" lang="zh-TW" altLang="en-US" sz="3800" dirty="0">
                <a:solidFill>
                  <a:srgbClr val="C00000"/>
                </a:solidFill>
                <a:latin typeface="標楷體" panose="03000509000000000000" pitchFamily="65" charset="-120"/>
                <a:ea typeface="標楷體" panose="03000509000000000000" pitchFamily="65" charset="-120"/>
              </a:rPr>
              <a:t>文件與資源 下載</a:t>
            </a:r>
            <a:endParaRPr kumimoji="0" lang="en-US" altLang="zh-TW" sz="3800" dirty="0">
              <a:solidFill>
                <a:srgbClr val="C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9423839"/>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4664" y="123478"/>
            <a:ext cx="4896544" cy="648072"/>
          </a:xfrm>
        </p:spPr>
        <p:txBody>
          <a:bodyPr/>
          <a:lstStyle/>
          <a:p>
            <a:pPr algn="l"/>
            <a:r>
              <a:rPr lang="zh-TW" altLang="en-US" sz="3200" b="1" dirty="0">
                <a:solidFill>
                  <a:srgbClr val="002060"/>
                </a:solidFill>
                <a:latin typeface="+mn-ea"/>
                <a:ea typeface="+mn-ea"/>
              </a:rPr>
              <a:t>校外實習作業預定日程表</a:t>
            </a:r>
            <a:endParaRPr lang="en-US" altLang="zh-TW" sz="3200" b="1" dirty="0">
              <a:solidFill>
                <a:srgbClr val="002060"/>
              </a:solidFill>
              <a:latin typeface="+mn-ea"/>
              <a:ea typeface="+mn-ea"/>
            </a:endParaRPr>
          </a:p>
        </p:txBody>
      </p:sp>
      <p:graphicFrame>
        <p:nvGraphicFramePr>
          <p:cNvPr id="6" name="Group 55"/>
          <p:cNvGraphicFramePr>
            <a:graphicFrameLocks noGrp="1"/>
          </p:cNvGraphicFramePr>
          <p:nvPr>
            <p:extLst>
              <p:ext uri="{D42A27DB-BD31-4B8C-83A1-F6EECF244321}">
                <p14:modId xmlns:p14="http://schemas.microsoft.com/office/powerpoint/2010/main" val="778097191"/>
              </p:ext>
            </p:extLst>
          </p:nvPr>
        </p:nvGraphicFramePr>
        <p:xfrm>
          <a:off x="188640" y="870314"/>
          <a:ext cx="6480720" cy="3330863"/>
        </p:xfrm>
        <a:graphic>
          <a:graphicData uri="http://schemas.openxmlformats.org/drawingml/2006/table">
            <a:tbl>
              <a:tblPr>
                <a:tableStyleId>{5DA37D80-6434-44D0-A028-1B22A696006F}</a:tableStyleId>
              </a:tblPr>
              <a:tblGrid>
                <a:gridCol w="1800200">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tblGrid>
              <a:tr h="514160">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日期</a:t>
                      </a:r>
                      <a:endParaRPr lang="zh-TW" altLang="en-US" sz="2000" b="1"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活動名稱</a:t>
                      </a:r>
                      <a:endParaRPr lang="zh-TW" altLang="en-US" sz="2000" b="1"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備註</a:t>
                      </a:r>
                      <a:endParaRPr lang="zh-TW" altLang="en-US" sz="2000" b="1"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extLst>
                  <a:ext uri="{0D108BD9-81ED-4DB2-BD59-A6C34878D82A}">
                    <a16:rowId xmlns:a16="http://schemas.microsoft.com/office/drawing/2014/main" val="10000"/>
                  </a:ext>
                </a:extLst>
              </a:tr>
              <a:tr h="485369">
                <a:tc>
                  <a:txBody>
                    <a:bodyPr/>
                    <a:lstStyle/>
                    <a:p>
                      <a:pPr algn="ctr" rtl="0" fontAlgn="ctr"/>
                      <a:r>
                        <a:rPr lang="en-US" altLang="zh-TW" sz="2000" u="none" strike="noStrike" dirty="0">
                          <a:effectLst/>
                          <a:latin typeface="標楷體" panose="03000509000000000000" pitchFamily="65" charset="-120"/>
                          <a:ea typeface="標楷體" panose="03000509000000000000" pitchFamily="65" charset="-120"/>
                        </a:rPr>
                        <a:t>115</a:t>
                      </a:r>
                      <a:r>
                        <a:rPr lang="zh-TW" altLang="en-US" sz="2000" u="none" strike="noStrike" dirty="0">
                          <a:effectLst/>
                          <a:latin typeface="標楷體" panose="03000509000000000000" pitchFamily="65" charset="-120"/>
                          <a:ea typeface="標楷體" panose="03000509000000000000" pitchFamily="65" charset="-120"/>
                        </a:rPr>
                        <a:t>年</a:t>
                      </a:r>
                      <a:r>
                        <a:rPr lang="en-US" altLang="zh-TW" sz="2000" u="none" strike="noStrike" dirty="0">
                          <a:effectLst/>
                          <a:latin typeface="標楷體" panose="03000509000000000000" pitchFamily="65" charset="-120"/>
                          <a:ea typeface="標楷體" panose="03000509000000000000" pitchFamily="65" charset="-120"/>
                        </a:rPr>
                        <a:t>10</a:t>
                      </a:r>
                      <a:r>
                        <a:rPr lang="zh-TW" altLang="en-US" sz="2000" u="none" strike="noStrike" dirty="0">
                          <a:effectLst/>
                          <a:latin typeface="標楷體" panose="03000509000000000000" pitchFamily="65" charset="-120"/>
                          <a:ea typeface="標楷體" panose="03000509000000000000" pitchFamily="65" charset="-120"/>
                        </a:rPr>
                        <a:t>月</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實習機構名額索取</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系上作業</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extLst>
                  <a:ext uri="{0D108BD9-81ED-4DB2-BD59-A6C34878D82A}">
                    <a16:rowId xmlns:a16="http://schemas.microsoft.com/office/drawing/2014/main" val="2313139873"/>
                  </a:ext>
                </a:extLst>
              </a:tr>
              <a:tr h="576064">
                <a:tc>
                  <a:txBody>
                    <a:bodyPr/>
                    <a:lstStyle/>
                    <a:p>
                      <a:pPr algn="ctr" rtl="0" fontAlgn="ctr"/>
                      <a:r>
                        <a:rPr lang="en-US" altLang="zh-TW" sz="2000" u="none" strike="noStrike" dirty="0">
                          <a:effectLst/>
                          <a:latin typeface="標楷體" panose="03000509000000000000" pitchFamily="65" charset="-120"/>
                          <a:ea typeface="標楷體" panose="03000509000000000000" pitchFamily="65" charset="-120"/>
                        </a:rPr>
                        <a:t>116</a:t>
                      </a:r>
                      <a:r>
                        <a:rPr lang="zh-TW" altLang="en-US" sz="2000" u="none" strike="noStrike" dirty="0">
                          <a:effectLst/>
                          <a:latin typeface="標楷體" panose="03000509000000000000" pitchFamily="65" charset="-120"/>
                          <a:ea typeface="標楷體" panose="03000509000000000000" pitchFamily="65" charset="-120"/>
                        </a:rPr>
                        <a:t>年</a:t>
                      </a:r>
                      <a:r>
                        <a:rPr lang="en-US" altLang="zh-TW" sz="2000" u="none" strike="noStrike" dirty="0">
                          <a:effectLst/>
                          <a:latin typeface="標楷體" panose="03000509000000000000" pitchFamily="65" charset="-120"/>
                          <a:ea typeface="標楷體" panose="03000509000000000000" pitchFamily="65" charset="-120"/>
                        </a:rPr>
                        <a:t>02</a:t>
                      </a:r>
                      <a:r>
                        <a:rPr lang="zh-TW" altLang="en-US" sz="2000" u="none" strike="noStrike" dirty="0">
                          <a:effectLst/>
                          <a:latin typeface="標楷體" panose="03000509000000000000" pitchFamily="65" charset="-120"/>
                          <a:ea typeface="標楷體" panose="03000509000000000000" pitchFamily="65" charset="-120"/>
                        </a:rPr>
                        <a:t>月</a:t>
                      </a:r>
                      <a:r>
                        <a:rPr lang="en-US" altLang="zh-TW" sz="2000" u="none" strike="noStrike" dirty="0">
                          <a:effectLst/>
                          <a:latin typeface="標楷體" panose="03000509000000000000" pitchFamily="65" charset="-120"/>
                          <a:ea typeface="標楷體" panose="03000509000000000000" pitchFamily="65" charset="-120"/>
                        </a:rPr>
                        <a:t>22</a:t>
                      </a:r>
                      <a:r>
                        <a:rPr lang="zh-TW" altLang="en-US" sz="2000" u="none" strike="noStrike" dirty="0">
                          <a:effectLst/>
                          <a:latin typeface="標楷體" panose="03000509000000000000" pitchFamily="65" charset="-120"/>
                          <a:ea typeface="標楷體" panose="03000509000000000000" pitchFamily="65" charset="-120"/>
                        </a:rPr>
                        <a:t>日</a:t>
                      </a:r>
                      <a:r>
                        <a:rPr lang="en-US" altLang="zh-TW" sz="2000" u="none" strike="noStrike" dirty="0">
                          <a:effectLst/>
                          <a:latin typeface="標楷體" panose="03000509000000000000" pitchFamily="65" charset="-120"/>
                          <a:ea typeface="標楷體" panose="03000509000000000000" pitchFamily="65" charset="-120"/>
                        </a:rPr>
                        <a:t>(</a:t>
                      </a:r>
                      <a:r>
                        <a:rPr lang="zh-TW" altLang="en-US" sz="2000" u="none" strike="noStrike" dirty="0">
                          <a:effectLst/>
                          <a:latin typeface="標楷體" panose="03000509000000000000" pitchFamily="65" charset="-120"/>
                          <a:ea typeface="標楷體" panose="03000509000000000000" pitchFamily="65" charset="-120"/>
                        </a:rPr>
                        <a:t>一</a:t>
                      </a:r>
                      <a:r>
                        <a:rPr lang="en-US" altLang="zh-TW" sz="2000" u="none" strike="noStrike" dirty="0">
                          <a:effectLst/>
                          <a:latin typeface="標楷體" panose="03000509000000000000" pitchFamily="65" charset="-120"/>
                          <a:ea typeface="標楷體" panose="03000509000000000000" pitchFamily="65" charset="-120"/>
                        </a:rPr>
                        <a:t>)</a:t>
                      </a:r>
                      <a:endParaRPr lang="en-US" altLang="zh-TW"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en-US" altLang="zh-TW" sz="2000" u="none" strike="noStrike" dirty="0">
                          <a:effectLst/>
                          <a:latin typeface="標楷體" panose="03000509000000000000" pitchFamily="65" charset="-120"/>
                          <a:ea typeface="標楷體" panose="03000509000000000000" pitchFamily="65" charset="-120"/>
                        </a:rPr>
                        <a:t>115-2</a:t>
                      </a:r>
                      <a:r>
                        <a:rPr lang="zh-TW" altLang="en-US" sz="2000" u="none" strike="noStrike" dirty="0">
                          <a:effectLst/>
                          <a:latin typeface="標楷體" panose="03000509000000000000" pitchFamily="65" charset="-120"/>
                          <a:ea typeface="標楷體" panose="03000509000000000000" pitchFamily="65" charset="-120"/>
                        </a:rPr>
                        <a:t>開學</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　</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extLst>
                  <a:ext uri="{0D108BD9-81ED-4DB2-BD59-A6C34878D82A}">
                    <a16:rowId xmlns:a16="http://schemas.microsoft.com/office/drawing/2014/main" val="1774779969"/>
                  </a:ext>
                </a:extLst>
              </a:tr>
              <a:tr h="542528">
                <a:tc>
                  <a:txBody>
                    <a:bodyPr/>
                    <a:lstStyle/>
                    <a:p>
                      <a:pPr algn="ctr" rtl="0" fontAlgn="ctr"/>
                      <a:r>
                        <a:rPr lang="en-US" altLang="zh-TW" sz="2000" u="none" strike="noStrike" dirty="0">
                          <a:effectLst/>
                          <a:latin typeface="標楷體" panose="03000509000000000000" pitchFamily="65" charset="-120"/>
                          <a:ea typeface="標楷體" panose="03000509000000000000" pitchFamily="65" charset="-120"/>
                        </a:rPr>
                        <a:t>116</a:t>
                      </a:r>
                      <a:r>
                        <a:rPr lang="zh-TW" altLang="en-US" sz="2000" u="none" strike="noStrike" dirty="0">
                          <a:effectLst/>
                          <a:latin typeface="標楷體" panose="03000509000000000000" pitchFamily="65" charset="-120"/>
                          <a:ea typeface="標楷體" panose="03000509000000000000" pitchFamily="65" charset="-120"/>
                        </a:rPr>
                        <a:t>年</a:t>
                      </a:r>
                      <a:r>
                        <a:rPr lang="en-US" altLang="zh-TW" sz="2000" u="none" strike="noStrike" dirty="0">
                          <a:effectLst/>
                          <a:latin typeface="標楷體" panose="03000509000000000000" pitchFamily="65" charset="-120"/>
                          <a:ea typeface="標楷體" panose="03000509000000000000" pitchFamily="65" charset="-120"/>
                        </a:rPr>
                        <a:t>03</a:t>
                      </a:r>
                      <a:r>
                        <a:rPr lang="zh-TW" altLang="en-US" sz="2000" u="none" strike="noStrike" dirty="0">
                          <a:effectLst/>
                          <a:latin typeface="標楷體" panose="03000509000000000000" pitchFamily="65" charset="-120"/>
                          <a:ea typeface="標楷體" panose="03000509000000000000" pitchFamily="65" charset="-120"/>
                        </a:rPr>
                        <a:t>月</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公告各實習機構缺額及分發成績排序</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學生</a:t>
                      </a:r>
                      <a:r>
                        <a:rPr lang="en-US" sz="2000" u="none" strike="noStrike" dirty="0">
                          <a:effectLst/>
                          <a:latin typeface="標楷體" panose="03000509000000000000" pitchFamily="65" charset="-120"/>
                          <a:ea typeface="標楷體" panose="03000509000000000000" pitchFamily="65" charset="-120"/>
                        </a:rPr>
                        <a:t>line</a:t>
                      </a:r>
                      <a:r>
                        <a:rPr lang="zh-TW" altLang="en-US" sz="2000" u="none" strike="noStrike" dirty="0">
                          <a:effectLst/>
                          <a:latin typeface="標楷體" panose="03000509000000000000" pitchFamily="65" charset="-120"/>
                          <a:ea typeface="標楷體" panose="03000509000000000000" pitchFamily="65" charset="-120"/>
                        </a:rPr>
                        <a:t>大群組</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extLst>
                  <a:ext uri="{0D108BD9-81ED-4DB2-BD59-A6C34878D82A}">
                    <a16:rowId xmlns:a16="http://schemas.microsoft.com/office/drawing/2014/main" val="946344667"/>
                  </a:ext>
                </a:extLst>
              </a:tr>
              <a:tr h="1108466">
                <a:tc>
                  <a:txBody>
                    <a:bodyPr/>
                    <a:lstStyle/>
                    <a:p>
                      <a:pPr algn="ctr" rtl="0" fontAlgn="ctr"/>
                      <a:r>
                        <a:rPr lang="en-US" altLang="zh-TW" sz="2000" u="none" strike="noStrike" dirty="0">
                          <a:effectLst/>
                          <a:latin typeface="標楷體" panose="03000509000000000000" pitchFamily="65" charset="-120"/>
                          <a:ea typeface="標楷體" panose="03000509000000000000" pitchFamily="65" charset="-120"/>
                        </a:rPr>
                        <a:t>116</a:t>
                      </a:r>
                      <a:r>
                        <a:rPr lang="zh-TW" altLang="en-US" sz="2000" u="none" strike="noStrike" dirty="0">
                          <a:effectLst/>
                          <a:latin typeface="標楷體" panose="03000509000000000000" pitchFamily="65" charset="-120"/>
                          <a:ea typeface="標楷體" panose="03000509000000000000" pitchFamily="65" charset="-120"/>
                        </a:rPr>
                        <a:t>年</a:t>
                      </a:r>
                      <a:r>
                        <a:rPr lang="en-US" altLang="zh-TW" sz="2000" u="none" strike="noStrike" dirty="0">
                          <a:effectLst/>
                          <a:latin typeface="標楷體" panose="03000509000000000000" pitchFamily="65" charset="-120"/>
                          <a:ea typeface="標楷體" panose="03000509000000000000" pitchFamily="65" charset="-120"/>
                        </a:rPr>
                        <a:t>03</a:t>
                      </a:r>
                      <a:r>
                        <a:rPr lang="zh-TW" altLang="en-US" sz="2000" u="none" strike="noStrike" dirty="0">
                          <a:effectLst/>
                          <a:latin typeface="標楷體" panose="03000509000000000000" pitchFamily="65" charset="-120"/>
                          <a:ea typeface="標楷體" panose="03000509000000000000" pitchFamily="65" charset="-120"/>
                        </a:rPr>
                        <a:t>月</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l" rtl="0" fontAlgn="ctr"/>
                      <a:r>
                        <a:rPr lang="zh-TW" altLang="en-US" sz="2000" u="none" strike="noStrike" dirty="0">
                          <a:effectLst/>
                          <a:latin typeface="標楷體" panose="03000509000000000000" pitchFamily="65" charset="-120"/>
                          <a:ea typeface="標楷體" panose="03000509000000000000" pitchFamily="65" charset="-120"/>
                        </a:rPr>
                        <a:t>校外實習選填志願</a:t>
                      </a:r>
                      <a:r>
                        <a:rPr lang="en-US" altLang="zh-TW" sz="2000" u="none" strike="noStrike" dirty="0">
                          <a:effectLst/>
                          <a:latin typeface="標楷體" panose="03000509000000000000" pitchFamily="65" charset="-120"/>
                          <a:ea typeface="標楷體" panose="03000509000000000000" pitchFamily="65" charset="-120"/>
                        </a:rPr>
                        <a:t> </a:t>
                      </a:r>
                    </a:p>
                    <a:p>
                      <a:pPr algn="l" rtl="0" fontAlgn="ctr"/>
                      <a:r>
                        <a:rPr lang="en-US" altLang="zh-TW" sz="2000" u="none" strike="noStrike" dirty="0">
                          <a:effectLst/>
                          <a:latin typeface="標楷體" panose="03000509000000000000" pitchFamily="65" charset="-120"/>
                          <a:ea typeface="標楷體" panose="03000509000000000000" pitchFamily="65" charset="-120"/>
                        </a:rPr>
                        <a:t>(</a:t>
                      </a:r>
                      <a:r>
                        <a:rPr lang="zh-TW" altLang="en-US" sz="2000" u="none" strike="noStrike" dirty="0">
                          <a:effectLst/>
                          <a:latin typeface="標楷體" panose="03000509000000000000" pitchFamily="65" charset="-120"/>
                          <a:ea typeface="標楷體" panose="03000509000000000000" pitchFamily="65" charset="-120"/>
                        </a:rPr>
                        <a:t>亞廚組、西廚組、餐旅組、義大利國內</a:t>
                      </a:r>
                      <a:r>
                        <a:rPr lang="en-US" altLang="zh-TW" sz="2000" u="none" strike="noStrike" dirty="0">
                          <a:effectLst/>
                          <a:latin typeface="標楷體" panose="03000509000000000000" pitchFamily="65" charset="-120"/>
                          <a:ea typeface="標楷體" panose="03000509000000000000" pitchFamily="65" charset="-120"/>
                        </a:rPr>
                        <a:t>)</a:t>
                      </a:r>
                      <a:endParaRPr lang="en-US" altLang="zh-TW" sz="2000" b="0" i="0" u="none" strike="noStrike" dirty="0">
                        <a:solidFill>
                          <a:srgbClr val="FF0000"/>
                        </a:solidFill>
                        <a:effectLst/>
                        <a:latin typeface="標楷體" panose="03000509000000000000" pitchFamily="65" charset="-120"/>
                        <a:ea typeface="標楷體" panose="03000509000000000000" pitchFamily="65" charset="-120"/>
                      </a:endParaRPr>
                    </a:p>
                  </a:txBody>
                  <a:tcPr marL="1834" marR="1834" marT="1834" marB="0" anchor="ctr"/>
                </a:tc>
                <a:tc>
                  <a:txBody>
                    <a:bodyPr/>
                    <a:lstStyle/>
                    <a:p>
                      <a:pPr algn="ctr" rtl="0" fontAlgn="ctr"/>
                      <a:r>
                        <a:rPr lang="zh-TW" altLang="en-US" sz="2000" u="none" strike="noStrike" dirty="0">
                          <a:effectLst/>
                          <a:latin typeface="標楷體" panose="03000509000000000000" pitchFamily="65" charset="-120"/>
                          <a:ea typeface="標楷體" panose="03000509000000000000" pitchFamily="65" charset="-120"/>
                        </a:rPr>
                        <a:t>相關訊息</a:t>
                      </a:r>
                    </a:p>
                    <a:p>
                      <a:pPr algn="ctr" rtl="0" fontAlgn="ctr"/>
                      <a:r>
                        <a:rPr lang="zh-TW" altLang="en-US" sz="2000" u="none" strike="noStrike" dirty="0">
                          <a:effectLst/>
                          <a:latin typeface="標楷體" panose="03000509000000000000" pitchFamily="65" charset="-120"/>
                          <a:ea typeface="標楷體" panose="03000509000000000000" pitchFamily="65" charset="-120"/>
                        </a:rPr>
                        <a:t>另行公告</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1834" marR="1834" marT="1834" marB="0" anchor="ctr"/>
                </a:tc>
                <a:extLst>
                  <a:ext uri="{0D108BD9-81ED-4DB2-BD59-A6C34878D82A}">
                    <a16:rowId xmlns:a16="http://schemas.microsoft.com/office/drawing/2014/main" val="10002"/>
                  </a:ext>
                </a:extLst>
              </a:tr>
            </a:tbl>
          </a:graphicData>
        </a:graphic>
      </p:graphicFrame>
      <p:sp>
        <p:nvSpPr>
          <p:cNvPr id="2" name="文字方塊 1"/>
          <p:cNvSpPr txBox="1"/>
          <p:nvPr/>
        </p:nvSpPr>
        <p:spPr>
          <a:xfrm>
            <a:off x="3573016" y="4299942"/>
            <a:ext cx="3744416" cy="400110"/>
          </a:xfrm>
          <a:prstGeom prst="rect">
            <a:avLst/>
          </a:prstGeom>
          <a:noFill/>
        </p:spPr>
        <p:txBody>
          <a:bodyPr wrap="square" rtlCol="0">
            <a:spAutoFit/>
          </a:bodyPr>
          <a:lstStyle/>
          <a:p>
            <a:r>
              <a:rPr lang="zh-TW" altLang="en-US" sz="2000" dirty="0">
                <a:solidFill>
                  <a:srgbClr val="FF0000"/>
                </a:solidFill>
                <a:latin typeface="標楷體" panose="03000509000000000000" pitchFamily="65" charset="-120"/>
                <a:ea typeface="標楷體" panose="03000509000000000000" pitchFamily="65" charset="-120"/>
              </a:rPr>
              <a:t>實際日程以系上公告為主。</a:t>
            </a:r>
          </a:p>
        </p:txBody>
      </p:sp>
    </p:spTree>
    <p:extLst>
      <p:ext uri="{BB962C8B-B14F-4D97-AF65-F5344CB8AC3E}">
        <p14:creationId xmlns:p14="http://schemas.microsoft.com/office/powerpoint/2010/main" val="4222815777"/>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4664" y="0"/>
            <a:ext cx="4896544" cy="843558"/>
          </a:xfrm>
        </p:spPr>
        <p:txBody>
          <a:bodyPr/>
          <a:lstStyle/>
          <a:p>
            <a:pPr algn="l"/>
            <a:r>
              <a:rPr lang="zh-TW" altLang="en-US" sz="3200" b="1" dirty="0">
                <a:solidFill>
                  <a:srgbClr val="002060"/>
                </a:solidFill>
                <a:latin typeface="+mn-ea"/>
                <a:ea typeface="+mn-ea"/>
              </a:rPr>
              <a:t>校外實習作業預定日程表</a:t>
            </a:r>
            <a:endParaRPr lang="en-US" altLang="zh-TW" sz="3200" b="1" dirty="0">
              <a:solidFill>
                <a:srgbClr val="002060"/>
              </a:solidFill>
              <a:latin typeface="+mn-ea"/>
              <a:ea typeface="+mn-ea"/>
            </a:endParaRPr>
          </a:p>
        </p:txBody>
      </p:sp>
      <p:graphicFrame>
        <p:nvGraphicFramePr>
          <p:cNvPr id="5" name="Group 70"/>
          <p:cNvGraphicFramePr>
            <a:graphicFrameLocks noGrp="1"/>
          </p:cNvGraphicFramePr>
          <p:nvPr>
            <p:extLst>
              <p:ext uri="{D42A27DB-BD31-4B8C-83A1-F6EECF244321}">
                <p14:modId xmlns:p14="http://schemas.microsoft.com/office/powerpoint/2010/main" val="3507803171"/>
              </p:ext>
            </p:extLst>
          </p:nvPr>
        </p:nvGraphicFramePr>
        <p:xfrm>
          <a:off x="188640" y="812571"/>
          <a:ext cx="6480720" cy="3604293"/>
        </p:xfrm>
        <a:graphic>
          <a:graphicData uri="http://schemas.openxmlformats.org/drawingml/2006/table">
            <a:tbl>
              <a:tblPr>
                <a:tableStyleId>{5DA37D80-6434-44D0-A028-1B22A696006F}</a:tableStyleId>
              </a:tblPr>
              <a:tblGrid>
                <a:gridCol w="1734603">
                  <a:extLst>
                    <a:ext uri="{9D8B030D-6E8A-4147-A177-3AD203B41FA5}">
                      <a16:colId xmlns:a16="http://schemas.microsoft.com/office/drawing/2014/main" val="20000"/>
                    </a:ext>
                  </a:extLst>
                </a:gridCol>
                <a:gridCol w="3390362">
                  <a:extLst>
                    <a:ext uri="{9D8B030D-6E8A-4147-A177-3AD203B41FA5}">
                      <a16:colId xmlns:a16="http://schemas.microsoft.com/office/drawing/2014/main" val="20001"/>
                    </a:ext>
                  </a:extLst>
                </a:gridCol>
                <a:gridCol w="1355755">
                  <a:extLst>
                    <a:ext uri="{9D8B030D-6E8A-4147-A177-3AD203B41FA5}">
                      <a16:colId xmlns:a16="http://schemas.microsoft.com/office/drawing/2014/main" val="20002"/>
                    </a:ext>
                  </a:extLst>
                </a:gridCol>
              </a:tblGrid>
              <a:tr h="413804">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1" u="none" strike="noStrike" cap="none" normalizeH="0" baseline="0" dirty="0">
                          <a:ln>
                            <a:noFill/>
                          </a:ln>
                          <a:effectLst/>
                          <a:latin typeface="標楷體" panose="03000509000000000000" pitchFamily="65" charset="-120"/>
                          <a:ea typeface="標楷體" panose="03000509000000000000" pitchFamily="65" charset="-120"/>
                        </a:rPr>
                        <a:t>日期</a:t>
                      </a:r>
                      <a:endParaRPr kumimoji="0" lang="zh-TW" altLang="en-US" sz="2000" b="1"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68578" marR="68578" marT="34283" marB="34283" anchor="ctr" horzOverflow="overflow"/>
                </a:tc>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1" u="none" strike="noStrike" cap="none" normalizeH="0" baseline="0" dirty="0">
                          <a:ln>
                            <a:noFill/>
                          </a:ln>
                          <a:effectLst/>
                          <a:latin typeface="標楷體" panose="03000509000000000000" pitchFamily="65" charset="-120"/>
                          <a:ea typeface="標楷體" panose="03000509000000000000" pitchFamily="65" charset="-120"/>
                        </a:rPr>
                        <a:t>活動名稱</a:t>
                      </a:r>
                      <a:endParaRPr kumimoji="0" lang="zh-TW" altLang="en-US" sz="2000" b="1"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68578" marR="68578" marT="34283" marB="34283" anchor="ctr" horzOverflow="overflow"/>
                </a:tc>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1" u="none" strike="noStrike" cap="none" normalizeH="0" baseline="0" dirty="0">
                          <a:ln>
                            <a:noFill/>
                          </a:ln>
                          <a:effectLst/>
                          <a:latin typeface="標楷體" panose="03000509000000000000" pitchFamily="65" charset="-120"/>
                          <a:ea typeface="標楷體" panose="03000509000000000000" pitchFamily="65" charset="-120"/>
                        </a:rPr>
                        <a:t>備註</a:t>
                      </a:r>
                      <a:endParaRPr kumimoji="0" lang="zh-TW" altLang="en-US" sz="2000" b="1"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68578" marR="68578" marT="34283" marB="34283" anchor="ctr" horzOverflow="overflow"/>
                </a:tc>
                <a:extLst>
                  <a:ext uri="{0D108BD9-81ED-4DB2-BD59-A6C34878D82A}">
                    <a16:rowId xmlns:a16="http://schemas.microsoft.com/office/drawing/2014/main" val="10000"/>
                  </a:ext>
                </a:extLst>
              </a:tr>
              <a:tr h="553287">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04</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實習面試並確認面試結果</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just" defTabSz="914400" rtl="0" eaLnBrk="1" fontAlgn="base" latinLnBrk="0" hangingPunct="1">
                        <a:lnSpc>
                          <a:spcPts val="1800"/>
                        </a:lnSpc>
                        <a:spcBef>
                          <a:spcPct val="0"/>
                        </a:spcBef>
                        <a:spcAft>
                          <a:spcPct val="0"/>
                        </a:spcAft>
                        <a:buClrTx/>
                        <a:buSzTx/>
                        <a:buFontTx/>
                        <a:buNone/>
                        <a:tabLst/>
                      </a:pPr>
                      <a:endParaRPr kumimoji="0" lang="en-US" altLang="zh-TW" sz="20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1"/>
                  </a:ext>
                </a:extLst>
              </a:tr>
              <a:tr h="477386">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05</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第二階段面試及結果公佈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just" defTabSz="914400" rtl="0" eaLnBrk="1" fontAlgn="base" latinLnBrk="0" hangingPunct="1">
                        <a:lnSpc>
                          <a:spcPts val="1800"/>
                        </a:lnSpc>
                        <a:spcBef>
                          <a:spcPct val="0"/>
                        </a:spcBef>
                        <a:spcAft>
                          <a:spcPct val="0"/>
                        </a:spcAft>
                        <a:buClrTx/>
                        <a:buSzTx/>
                        <a:buFontTx/>
                        <a:buNone/>
                        <a:tabLst/>
                      </a:pPr>
                      <a:endParaRPr kumimoji="0" lang="en-US" altLang="zh-TW"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2"/>
                  </a:ext>
                </a:extLst>
              </a:tr>
              <a:tr h="477386">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編列實習手冊、簽訂合約書</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系上作業</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3"/>
                  </a:ext>
                </a:extLst>
              </a:tr>
              <a:tr h="477386">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en-US" altLang="zh-TW"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校外實習行前說明會</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just" defTabSz="914400" rtl="0" eaLnBrk="1" fontAlgn="base" latinLnBrk="0" hangingPunct="1">
                        <a:lnSpc>
                          <a:spcPts val="1800"/>
                        </a:lnSpc>
                        <a:spcBef>
                          <a:spcPct val="0"/>
                        </a:spcBef>
                        <a:spcAft>
                          <a:spcPct val="0"/>
                        </a:spcAft>
                        <a:buClrTx/>
                        <a:buSzTx/>
                        <a:buFontTx/>
                        <a:buNone/>
                        <a:tabLst/>
                      </a:pPr>
                      <a:endParaRPr kumimoji="0" lang="en-US" altLang="zh-TW"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4"/>
                  </a:ext>
                </a:extLst>
              </a:tr>
              <a:tr h="727658">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07</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國外實習</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校外實習開始</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依各機構</a:t>
                      </a:r>
                    </a:p>
                    <a:p>
                      <a:pPr marL="0"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報到日期</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5"/>
                  </a:ext>
                </a:extLst>
              </a:tr>
              <a:tr h="477386">
                <a:tc>
                  <a:txBody>
                    <a:bodyPr/>
                    <a:lstStyle/>
                    <a:p>
                      <a:pPr marL="0" marR="0" lvl="0" indent="0" algn="ctr" defTabSz="914400" rtl="0" eaLnBrk="1" fontAlgn="base" latinLnBrk="0" hangingPunct="1">
                        <a:lnSpc>
                          <a:spcPts val="1800"/>
                        </a:lnSpc>
                        <a:spcBef>
                          <a:spcPct val="0"/>
                        </a:spcBef>
                        <a:spcAft>
                          <a:spcPct val="0"/>
                        </a:spcAft>
                        <a:buClrTx/>
                        <a:buSzTx/>
                        <a:buFontTx/>
                        <a:buNone/>
                        <a:tabLst/>
                      </a:pP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117</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年</a:t>
                      </a:r>
                      <a:r>
                        <a:rPr kumimoji="0" lang="en-US" altLang="zh-TW" sz="2000" b="0" u="none" strike="noStrike" cap="none" normalizeH="0" baseline="0" dirty="0">
                          <a:ln>
                            <a:noFill/>
                          </a:ln>
                          <a:effectLst/>
                          <a:latin typeface="標楷體" panose="03000509000000000000" pitchFamily="65" charset="-120"/>
                          <a:ea typeface="標楷體" panose="03000509000000000000" pitchFamily="65" charset="-120"/>
                        </a:rPr>
                        <a:t>06</a:t>
                      </a: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月</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68263" marR="0" lvl="0" indent="0" algn="ctr" defTabSz="914400" rtl="0" eaLnBrk="1" fontAlgn="base" latinLnBrk="0" hangingPunct="1">
                        <a:lnSpc>
                          <a:spcPts val="1800"/>
                        </a:lnSpc>
                        <a:spcBef>
                          <a:spcPct val="0"/>
                        </a:spcBef>
                        <a:spcAft>
                          <a:spcPct val="0"/>
                        </a:spcAft>
                        <a:buClrTx/>
                        <a:buSzTx/>
                        <a:buFontTx/>
                        <a:buNone/>
                        <a:tabLst/>
                      </a:pPr>
                      <a:r>
                        <a:rPr kumimoji="0" lang="zh-TW" altLang="en-US" sz="2000" b="0" u="none" strike="noStrike" cap="none" normalizeH="0" baseline="0" dirty="0">
                          <a:ln>
                            <a:noFill/>
                          </a:ln>
                          <a:effectLst/>
                          <a:latin typeface="標楷體" panose="03000509000000000000" pitchFamily="65" charset="-120"/>
                          <a:ea typeface="標楷體" panose="03000509000000000000" pitchFamily="65" charset="-120"/>
                        </a:rPr>
                        <a:t>校外實習結束</a:t>
                      </a:r>
                      <a:endParaRPr kumimoji="0" lang="zh-TW" altLang="en-US"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tc>
                  <a:txBody>
                    <a:bodyPr/>
                    <a:lstStyle/>
                    <a:p>
                      <a:pPr marL="0" marR="0" lvl="0" indent="0" algn="just" defTabSz="914400" rtl="0" eaLnBrk="1" fontAlgn="base" latinLnBrk="0" hangingPunct="1">
                        <a:lnSpc>
                          <a:spcPts val="1800"/>
                        </a:lnSpc>
                        <a:spcBef>
                          <a:spcPct val="0"/>
                        </a:spcBef>
                        <a:spcAft>
                          <a:spcPct val="0"/>
                        </a:spcAft>
                        <a:buClrTx/>
                        <a:buSzTx/>
                        <a:buFontTx/>
                        <a:buNone/>
                        <a:tabLst/>
                      </a:pPr>
                      <a:endParaRPr kumimoji="0" lang="en-US" altLang="zh-TW" sz="20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51433" marR="51433" marT="0" marB="0" anchor="ctr" horzOverflow="overflow"/>
                </a:tc>
                <a:extLst>
                  <a:ext uri="{0D108BD9-81ED-4DB2-BD59-A6C34878D82A}">
                    <a16:rowId xmlns:a16="http://schemas.microsoft.com/office/drawing/2014/main" val="10006"/>
                  </a:ext>
                </a:extLst>
              </a:tr>
            </a:tbl>
          </a:graphicData>
        </a:graphic>
      </p:graphicFrame>
      <p:sp>
        <p:nvSpPr>
          <p:cNvPr id="2" name="圓角矩形 1"/>
          <p:cNvSpPr/>
          <p:nvPr/>
        </p:nvSpPr>
        <p:spPr>
          <a:xfrm>
            <a:off x="116632" y="3219822"/>
            <a:ext cx="6624736" cy="64807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p:cNvSpPr/>
          <p:nvPr/>
        </p:nvSpPr>
        <p:spPr>
          <a:xfrm>
            <a:off x="3501693" y="4299942"/>
            <a:ext cx="3313728" cy="461665"/>
          </a:xfrm>
          <a:prstGeom prst="rect">
            <a:avLst/>
          </a:prstGeom>
        </p:spPr>
        <p:txBody>
          <a:bodyPr wrap="none">
            <a:spAutoFit/>
          </a:bodyPr>
          <a:lstStyle/>
          <a:p>
            <a:r>
              <a:rPr lang="zh-TW" altLang="en-US" sz="2000" dirty="0">
                <a:solidFill>
                  <a:srgbClr val="FF0000"/>
                </a:solidFill>
                <a:latin typeface="標楷體" panose="03000509000000000000" pitchFamily="65" charset="-120"/>
                <a:ea typeface="標楷體" panose="03000509000000000000" pitchFamily="65" charset="-120"/>
              </a:rPr>
              <a:t>實際日程以系上公告為主</a:t>
            </a:r>
            <a:r>
              <a:rPr lang="zh-TW" altLang="en-US" sz="2400" dirty="0">
                <a:solidFill>
                  <a:srgbClr val="FF0000"/>
                </a:solidFill>
                <a:latin typeface="標楷體" panose="03000509000000000000" pitchFamily="65" charset="-120"/>
                <a:ea typeface="標楷體" panose="03000509000000000000" pitchFamily="65" charset="-120"/>
              </a:rPr>
              <a:t>。</a:t>
            </a:r>
          </a:p>
        </p:txBody>
      </p:sp>
    </p:spTree>
    <p:extLst>
      <p:ext uri="{BB962C8B-B14F-4D97-AF65-F5344CB8AC3E}">
        <p14:creationId xmlns:p14="http://schemas.microsoft.com/office/powerpoint/2010/main" val="898452430"/>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圖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11710"/>
            <a:ext cx="2492896" cy="249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4"/>
          <p:cNvSpPr>
            <a:spLocks noChangeArrowheads="1"/>
          </p:cNvSpPr>
          <p:nvPr/>
        </p:nvSpPr>
        <p:spPr bwMode="auto">
          <a:xfrm>
            <a:off x="1556792" y="1059582"/>
            <a:ext cx="4806553" cy="1944291"/>
          </a:xfrm>
          <a:prstGeom prst="rect">
            <a:avLst/>
          </a:prstGeom>
          <a:noFill/>
          <a:ln w="9525">
            <a:noFill/>
            <a:miter lim="800000"/>
            <a:headEnd/>
            <a:tailEnd/>
          </a:ln>
        </p:spPr>
        <p:txBody>
          <a:bodyPr anchor="ctr"/>
          <a:lstStyle/>
          <a:p>
            <a:pPr algn="ctr">
              <a:lnSpc>
                <a:spcPts val="10000"/>
              </a:lnSpc>
              <a:spcBef>
                <a:spcPts val="2400"/>
              </a:spcBef>
              <a:defRPr/>
            </a:pPr>
            <a:r>
              <a:rPr lang="zh-TW" altLang="en-US" sz="6000" b="1" dirty="0">
                <a:solidFill>
                  <a:srgbClr val="FF0000"/>
                </a:solidFill>
                <a:effectLst>
                  <a:outerShdw blurRad="38100" dist="38100" dir="2700000" algn="tl">
                    <a:srgbClr val="000000"/>
                  </a:outerShdw>
                </a:effectLst>
                <a:latin typeface="+mn-ea"/>
                <a:ea typeface="+mn-ea"/>
              </a:rPr>
              <a:t>記下來了嗎？</a:t>
            </a:r>
            <a:br>
              <a:rPr lang="zh-TW" altLang="en-US" sz="6000" b="1" dirty="0">
                <a:solidFill>
                  <a:srgbClr val="FF0000"/>
                </a:solidFill>
                <a:effectLst>
                  <a:outerShdw blurRad="38100" dist="38100" dir="2700000" algn="tl">
                    <a:srgbClr val="000000"/>
                  </a:outerShdw>
                </a:effectLst>
                <a:latin typeface="+mn-ea"/>
                <a:ea typeface="+mn-ea"/>
              </a:rPr>
            </a:br>
            <a:r>
              <a:rPr lang="zh-TW" altLang="en-US" sz="6000" b="1" dirty="0">
                <a:solidFill>
                  <a:srgbClr val="FF0000"/>
                </a:solidFill>
                <a:effectLst>
                  <a:outerShdw blurRad="38100" dist="38100" dir="2700000" algn="tl">
                    <a:srgbClr val="000000"/>
                  </a:outerShdw>
                </a:effectLst>
                <a:latin typeface="+mn-ea"/>
                <a:ea typeface="+mn-ea"/>
              </a:rPr>
              <a:t>瞭解了嗎？</a:t>
            </a:r>
            <a:endParaRPr lang="en-US" altLang="zh-TW" sz="6000" b="1" dirty="0">
              <a:solidFill>
                <a:srgbClr val="FF0000"/>
              </a:solidFill>
              <a:effectLst>
                <a:outerShdw blurRad="38100" dist="38100" dir="2700000" algn="tl">
                  <a:srgbClr val="000000"/>
                </a:outerShdw>
              </a:effectLst>
              <a:latin typeface="+mn-ea"/>
              <a:ea typeface="+mn-ea"/>
            </a:endParaRPr>
          </a:p>
        </p:txBody>
      </p:sp>
    </p:spTree>
    <p:extLst>
      <p:ext uri="{BB962C8B-B14F-4D97-AF65-F5344CB8AC3E}">
        <p14:creationId xmlns:p14="http://schemas.microsoft.com/office/powerpoint/2010/main" val="1673722449"/>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AutoShape 2"/>
          <p:cNvSpPr>
            <a:spLocks noChangeArrowheads="1"/>
          </p:cNvSpPr>
          <p:nvPr/>
        </p:nvSpPr>
        <p:spPr bwMode="auto">
          <a:xfrm>
            <a:off x="538711" y="1315043"/>
            <a:ext cx="5778104" cy="2214563"/>
          </a:xfrm>
          <a:prstGeom prst="roundRect">
            <a:avLst>
              <a:gd name="adj" fmla="val 16667"/>
            </a:avLst>
          </a:prstGeom>
          <a:solidFill>
            <a:schemeClr val="bg1"/>
          </a:solidFill>
          <a:ln w="38100">
            <a:solidFill>
              <a:srgbClr val="3366FF"/>
            </a:solidFill>
            <a:round/>
            <a:headEnd/>
            <a:tailEnd/>
          </a:ln>
          <a:effectLst>
            <a:outerShdw dist="107763" dir="2700000" algn="ctr" rotWithShape="0">
              <a:schemeClr val="bg2">
                <a:alpha val="50000"/>
              </a:schemeClr>
            </a:outerShdw>
          </a:effectLst>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2293" name="Text Box 2"/>
          <p:cNvSpPr txBox="1">
            <a:spLocks noChangeArrowheads="1"/>
          </p:cNvSpPr>
          <p:nvPr/>
        </p:nvSpPr>
        <p:spPr bwMode="auto">
          <a:xfrm>
            <a:off x="998935" y="1966910"/>
            <a:ext cx="4875609" cy="91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lnSpc>
                <a:spcPct val="150000"/>
              </a:lnSpc>
              <a:spcBef>
                <a:spcPct val="50000"/>
              </a:spcBef>
              <a:buClrTx/>
              <a:buSzTx/>
              <a:buFontTx/>
              <a:buNone/>
            </a:pPr>
            <a:r>
              <a:rPr lang="zh-TW" altLang="en-US" sz="4000" b="1" dirty="0">
                <a:solidFill>
                  <a:srgbClr val="3333CC"/>
                </a:solidFill>
                <a:latin typeface="+mn-ea"/>
                <a:ea typeface="+mn-ea"/>
                <a:sym typeface="Arial" panose="020B0604020202020204" pitchFamily="34" charset="0"/>
              </a:rPr>
              <a:t>歷年合作實習機構</a:t>
            </a:r>
            <a:endParaRPr kumimoji="0" lang="en-US" altLang="zh-CN" sz="4000" b="1" dirty="0">
              <a:solidFill>
                <a:srgbClr val="3333CC"/>
              </a:solidFill>
              <a:latin typeface="+mn-ea"/>
              <a:ea typeface="+mn-ea"/>
            </a:endParaRPr>
          </a:p>
        </p:txBody>
      </p:sp>
      <p:sp>
        <p:nvSpPr>
          <p:cNvPr id="18441" name="AutoShape 7"/>
          <p:cNvSpPr>
            <a:spLocks noChangeArrowheads="1"/>
          </p:cNvSpPr>
          <p:nvPr/>
        </p:nvSpPr>
        <p:spPr bwMode="auto">
          <a:xfrm>
            <a:off x="2295525" y="1113235"/>
            <a:ext cx="540544" cy="609600"/>
          </a:xfrm>
          <a:prstGeom prst="roundRect">
            <a:avLst>
              <a:gd name="adj" fmla="val 16667"/>
            </a:avLst>
          </a:prstGeom>
          <a:blipFill dpi="0" rotWithShape="0">
            <a:blip r:embed="rId3"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2" name="AutoShape 8"/>
          <p:cNvSpPr>
            <a:spLocks noChangeArrowheads="1"/>
          </p:cNvSpPr>
          <p:nvPr/>
        </p:nvSpPr>
        <p:spPr bwMode="auto">
          <a:xfrm>
            <a:off x="998935" y="1113235"/>
            <a:ext cx="540544" cy="609600"/>
          </a:xfrm>
          <a:prstGeom prst="roundRect">
            <a:avLst>
              <a:gd name="adj" fmla="val 16667"/>
            </a:avLst>
          </a:prstGeom>
          <a:blipFill dpi="0" rotWithShape="0">
            <a:blip r:embed="rId4"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3" name="AutoShape 9"/>
          <p:cNvSpPr>
            <a:spLocks noChangeArrowheads="1"/>
          </p:cNvSpPr>
          <p:nvPr/>
        </p:nvSpPr>
        <p:spPr bwMode="auto">
          <a:xfrm>
            <a:off x="1647825" y="1113235"/>
            <a:ext cx="540544" cy="609600"/>
          </a:xfrm>
          <a:prstGeom prst="roundRect">
            <a:avLst>
              <a:gd name="adj" fmla="val 16667"/>
            </a:avLst>
          </a:prstGeom>
          <a:blipFill dpi="0" rotWithShape="0">
            <a:blip r:embed="rId5"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Tree>
    <p:extLst>
      <p:ext uri="{BB962C8B-B14F-4D97-AF65-F5344CB8AC3E}">
        <p14:creationId xmlns:p14="http://schemas.microsoft.com/office/powerpoint/2010/main" val="2039401585"/>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99392" y="339502"/>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800" b="1" dirty="0">
                <a:solidFill>
                  <a:srgbClr val="002060"/>
                </a:solidFill>
                <a:latin typeface="+mn-ea"/>
                <a:ea typeface="+mn-ea"/>
              </a:rPr>
              <a:t>歷年合作飯店 </a:t>
            </a:r>
            <a:r>
              <a:rPr lang="en-US" altLang="zh-TW" sz="3800" b="1" dirty="0">
                <a:solidFill>
                  <a:srgbClr val="002060"/>
                </a:solidFill>
                <a:latin typeface="+mn-ea"/>
                <a:ea typeface="+mn-ea"/>
              </a:rPr>
              <a:t>(</a:t>
            </a:r>
            <a:r>
              <a:rPr lang="zh-TW" altLang="en-US" sz="3800" b="1" dirty="0">
                <a:solidFill>
                  <a:srgbClr val="002060"/>
                </a:solidFill>
                <a:latin typeface="+mn-ea"/>
                <a:ea typeface="+mn-ea"/>
              </a:rPr>
              <a:t>北部</a:t>
            </a:r>
            <a:r>
              <a:rPr lang="en-US" altLang="zh-TW" sz="3800" b="1" dirty="0">
                <a:solidFill>
                  <a:srgbClr val="002060"/>
                </a:solidFill>
                <a:latin typeface="+mn-ea"/>
                <a:ea typeface="+mn-ea"/>
              </a:rPr>
              <a:t>)</a:t>
            </a:r>
          </a:p>
        </p:txBody>
      </p:sp>
      <p:graphicFrame>
        <p:nvGraphicFramePr>
          <p:cNvPr id="2" name="表格 1"/>
          <p:cNvGraphicFramePr>
            <a:graphicFrameLocks noGrp="1"/>
          </p:cNvGraphicFramePr>
          <p:nvPr>
            <p:extLst>
              <p:ext uri="{D42A27DB-BD31-4B8C-83A1-F6EECF244321}">
                <p14:modId xmlns:p14="http://schemas.microsoft.com/office/powerpoint/2010/main" val="3532042164"/>
              </p:ext>
            </p:extLst>
          </p:nvPr>
        </p:nvGraphicFramePr>
        <p:xfrm>
          <a:off x="188640" y="1290636"/>
          <a:ext cx="6569968" cy="3240361"/>
        </p:xfrm>
        <a:graphic>
          <a:graphicData uri="http://schemas.openxmlformats.org/drawingml/2006/table">
            <a:tbl>
              <a:tblPr firstRow="1" bandRow="1">
                <a:tableStyleId>{5C22544A-7EE6-4342-B048-85BDC9FD1C3A}</a:tableStyleId>
              </a:tblPr>
              <a:tblGrid>
                <a:gridCol w="1642492">
                  <a:extLst>
                    <a:ext uri="{9D8B030D-6E8A-4147-A177-3AD203B41FA5}">
                      <a16:colId xmlns:a16="http://schemas.microsoft.com/office/drawing/2014/main" val="20000"/>
                    </a:ext>
                  </a:extLst>
                </a:gridCol>
                <a:gridCol w="1642492">
                  <a:extLst>
                    <a:ext uri="{9D8B030D-6E8A-4147-A177-3AD203B41FA5}">
                      <a16:colId xmlns:a16="http://schemas.microsoft.com/office/drawing/2014/main" val="20001"/>
                    </a:ext>
                  </a:extLst>
                </a:gridCol>
                <a:gridCol w="1642492">
                  <a:extLst>
                    <a:ext uri="{9D8B030D-6E8A-4147-A177-3AD203B41FA5}">
                      <a16:colId xmlns:a16="http://schemas.microsoft.com/office/drawing/2014/main" val="20002"/>
                    </a:ext>
                  </a:extLst>
                </a:gridCol>
                <a:gridCol w="1642492">
                  <a:extLst>
                    <a:ext uri="{9D8B030D-6E8A-4147-A177-3AD203B41FA5}">
                      <a16:colId xmlns:a16="http://schemas.microsoft.com/office/drawing/2014/main" val="2131706555"/>
                    </a:ext>
                  </a:extLst>
                </a:gridCol>
              </a:tblGrid>
              <a:tr h="1110897">
                <a:tc>
                  <a:txBody>
                    <a:bodyPr/>
                    <a:lstStyle/>
                    <a:p>
                      <a:pPr algn="ctr">
                        <a:lnSpc>
                          <a:spcPts val="3000"/>
                        </a:lnSpc>
                      </a:pPr>
                      <a:r>
                        <a:rPr lang="zh-TW" altLang="en-US" sz="2500" b="0" dirty="0">
                          <a:solidFill>
                            <a:schemeClr val="tx1"/>
                          </a:solidFill>
                          <a:latin typeface="標楷體" panose="03000509000000000000" pitchFamily="65" charset="-120"/>
                          <a:ea typeface="標楷體" panose="03000509000000000000" pitchFamily="65" charset="-120"/>
                        </a:rPr>
                        <a:t>台北君悅</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慕舍酒店</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寒舍艾美</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遠東香格里拉</a:t>
                      </a:r>
                    </a:p>
                  </a:txBody>
                  <a:tcPr anchor="ctr">
                    <a:solidFill>
                      <a:schemeClr val="accent1">
                        <a:lumMod val="40000"/>
                        <a:lumOff val="60000"/>
                      </a:schemeClr>
                    </a:solidFill>
                  </a:tcPr>
                </a:tc>
                <a:extLst>
                  <a:ext uri="{0D108BD9-81ED-4DB2-BD59-A6C34878D82A}">
                    <a16:rowId xmlns:a16="http://schemas.microsoft.com/office/drawing/2014/main" val="10000"/>
                  </a:ext>
                </a:extLst>
              </a:tr>
              <a:tr h="1110897">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台北君品</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亞都麗緻</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文華東方酒店</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kern="1200" dirty="0">
                          <a:solidFill>
                            <a:schemeClr val="tx1"/>
                          </a:solidFill>
                          <a:latin typeface="標楷體" panose="03000509000000000000" pitchFamily="65" charset="-120"/>
                          <a:ea typeface="標楷體" panose="03000509000000000000" pitchFamily="65" charset="-120"/>
                          <a:cs typeface="+mn-cs"/>
                        </a:rPr>
                        <a:t>雲朗集團</a:t>
                      </a:r>
                    </a:p>
                  </a:txBody>
                  <a:tcPr anchor="ctr">
                    <a:solidFill>
                      <a:schemeClr val="accent1">
                        <a:lumMod val="20000"/>
                        <a:lumOff val="80000"/>
                      </a:schemeClr>
                    </a:solidFill>
                  </a:tcPr>
                </a:tc>
                <a:extLst>
                  <a:ext uri="{0D108BD9-81ED-4DB2-BD59-A6C34878D82A}">
                    <a16:rowId xmlns:a16="http://schemas.microsoft.com/office/drawing/2014/main" val="10001"/>
                  </a:ext>
                </a:extLst>
              </a:tr>
              <a:tr h="1018567">
                <a:tc>
                  <a:txBody>
                    <a:bodyPr/>
                    <a:lstStyle/>
                    <a:p>
                      <a:pPr algn="ctr">
                        <a:lnSpc>
                          <a:spcPts val="3000"/>
                        </a:lnSpc>
                      </a:pPr>
                      <a:r>
                        <a:rPr lang="zh-TW" altLang="en-US" sz="2500" b="0" dirty="0">
                          <a:solidFill>
                            <a:schemeClr val="tx1"/>
                          </a:solidFill>
                          <a:latin typeface="標楷體" panose="03000509000000000000" pitchFamily="65" charset="-120"/>
                          <a:ea typeface="標楷體" panose="03000509000000000000" pitchFamily="65" charset="-120"/>
                        </a:rPr>
                        <a:t>台北晶華</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喜來登</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kumimoji="0" lang="en-US" altLang="zh-TW" sz="2500" b="0" i="0" u="none" strike="noStrike" kern="1200" cap="none" spc="0" normalizeH="0" baseline="0" noProof="0" dirty="0">
                          <a:ln>
                            <a:noFill/>
                          </a:ln>
                          <a:solidFill>
                            <a:schemeClr val="tx1"/>
                          </a:solidFill>
                          <a:effectLst/>
                          <a:uLnTx/>
                          <a:uFillTx/>
                          <a:latin typeface="標楷體" panose="03000509000000000000" pitchFamily="65" charset="-120"/>
                          <a:ea typeface="標楷體" panose="03000509000000000000" pitchFamily="65" charset="-120"/>
                          <a:cs typeface="+mn-cs"/>
                        </a:rPr>
                        <a:t>W</a:t>
                      </a:r>
                      <a:r>
                        <a:rPr kumimoji="0" lang="zh-TW" altLang="en-US" sz="2500" b="0" i="0" u="none" strike="noStrike" kern="1200" cap="none" spc="0" normalizeH="0" baseline="0" noProof="0" dirty="0">
                          <a:ln>
                            <a:noFill/>
                          </a:ln>
                          <a:solidFill>
                            <a:schemeClr val="tx1"/>
                          </a:solidFill>
                          <a:effectLst/>
                          <a:uLnTx/>
                          <a:uFillTx/>
                          <a:latin typeface="標楷體" panose="03000509000000000000" pitchFamily="65" charset="-120"/>
                          <a:ea typeface="標楷體" panose="03000509000000000000" pitchFamily="65" charset="-120"/>
                          <a:cs typeface="+mn-cs"/>
                        </a:rPr>
                        <a:t> </a:t>
                      </a:r>
                      <a:r>
                        <a:rPr kumimoji="0" lang="en-US" altLang="zh-TW" sz="2500" b="0" i="0" u="none" strike="noStrike" kern="1200" cap="none" spc="0" normalizeH="0" baseline="0" noProof="0" dirty="0">
                          <a:ln>
                            <a:noFill/>
                          </a:ln>
                          <a:solidFill>
                            <a:schemeClr val="tx1"/>
                          </a:solidFill>
                          <a:effectLst/>
                          <a:uLnTx/>
                          <a:uFillTx/>
                          <a:latin typeface="標楷體" panose="03000509000000000000" pitchFamily="65" charset="-120"/>
                          <a:ea typeface="標楷體" panose="03000509000000000000" pitchFamily="65" charset="-120"/>
                          <a:cs typeface="+mn-cs"/>
                        </a:rPr>
                        <a:t>Hotel</a:t>
                      </a:r>
                      <a:endParaRPr lang="zh-TW" altLang="en-US" sz="2500" dirty="0">
                        <a:solidFill>
                          <a:schemeClr val="tx1"/>
                        </a:solidFill>
                      </a:endParaRP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500" b="0" dirty="0">
                          <a:solidFill>
                            <a:schemeClr val="tx1"/>
                          </a:solidFill>
                          <a:latin typeface="標楷體" panose="03000509000000000000" pitchFamily="65" charset="-120"/>
                          <a:ea typeface="標楷體" panose="03000509000000000000" pitchFamily="65" charset="-120"/>
                        </a:rPr>
                        <a:t>環亞貴賓室</a:t>
                      </a:r>
                    </a:p>
                  </a:txBody>
                  <a:tcPr anchor="c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91614381"/>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99392" y="339502"/>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800" b="1" dirty="0">
                <a:solidFill>
                  <a:srgbClr val="002060"/>
                </a:solidFill>
                <a:latin typeface="+mn-ea"/>
                <a:ea typeface="+mn-ea"/>
              </a:rPr>
              <a:t>歷年合作飯店 </a:t>
            </a:r>
            <a:r>
              <a:rPr lang="en-US" altLang="zh-TW" sz="3800" b="1" dirty="0">
                <a:solidFill>
                  <a:srgbClr val="002060"/>
                </a:solidFill>
                <a:latin typeface="+mn-ea"/>
                <a:ea typeface="+mn-ea"/>
              </a:rPr>
              <a:t>(</a:t>
            </a:r>
            <a:r>
              <a:rPr lang="zh-TW" altLang="en-US" sz="3800" b="1" dirty="0">
                <a:solidFill>
                  <a:srgbClr val="002060"/>
                </a:solidFill>
                <a:latin typeface="+mn-ea"/>
              </a:rPr>
              <a:t>台中</a:t>
            </a:r>
            <a:r>
              <a:rPr lang="en-US" altLang="zh-TW" sz="3800" b="1" dirty="0">
                <a:solidFill>
                  <a:srgbClr val="002060"/>
                </a:solidFill>
                <a:latin typeface="+mn-ea"/>
                <a:ea typeface="+mn-ea"/>
              </a:rPr>
              <a:t>)</a:t>
            </a:r>
          </a:p>
        </p:txBody>
      </p:sp>
      <p:graphicFrame>
        <p:nvGraphicFramePr>
          <p:cNvPr id="2" name="表格 1"/>
          <p:cNvGraphicFramePr>
            <a:graphicFrameLocks noGrp="1"/>
          </p:cNvGraphicFramePr>
          <p:nvPr>
            <p:extLst>
              <p:ext uri="{D42A27DB-BD31-4B8C-83A1-F6EECF244321}">
                <p14:modId xmlns:p14="http://schemas.microsoft.com/office/powerpoint/2010/main" val="2933829713"/>
              </p:ext>
            </p:extLst>
          </p:nvPr>
        </p:nvGraphicFramePr>
        <p:xfrm>
          <a:off x="116632" y="1290636"/>
          <a:ext cx="6569968" cy="3168352"/>
        </p:xfrm>
        <a:graphic>
          <a:graphicData uri="http://schemas.openxmlformats.org/drawingml/2006/table">
            <a:tbl>
              <a:tblPr firstRow="1" bandRow="1">
                <a:tableStyleId>{5C22544A-7EE6-4342-B048-85BDC9FD1C3A}</a:tableStyleId>
              </a:tblPr>
              <a:tblGrid>
                <a:gridCol w="2408988">
                  <a:extLst>
                    <a:ext uri="{9D8B030D-6E8A-4147-A177-3AD203B41FA5}">
                      <a16:colId xmlns:a16="http://schemas.microsoft.com/office/drawing/2014/main" val="20000"/>
                    </a:ext>
                  </a:extLst>
                </a:gridCol>
                <a:gridCol w="2481988">
                  <a:extLst>
                    <a:ext uri="{9D8B030D-6E8A-4147-A177-3AD203B41FA5}">
                      <a16:colId xmlns:a16="http://schemas.microsoft.com/office/drawing/2014/main" val="20001"/>
                    </a:ext>
                  </a:extLst>
                </a:gridCol>
                <a:gridCol w="1678992">
                  <a:extLst>
                    <a:ext uri="{9D8B030D-6E8A-4147-A177-3AD203B41FA5}">
                      <a16:colId xmlns:a16="http://schemas.microsoft.com/office/drawing/2014/main" val="20002"/>
                    </a:ext>
                  </a:extLst>
                </a:gridCol>
              </a:tblGrid>
              <a:tr h="1584176">
                <a:tc>
                  <a:txBody>
                    <a:bodyPr/>
                    <a:lstStyle/>
                    <a:p>
                      <a:pPr marL="0" marR="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裕元花園</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豐邑</a:t>
                      </a:r>
                      <a:r>
                        <a:rPr lang="en-US" altLang="zh-TW" sz="2800" b="0" dirty="0" err="1">
                          <a:solidFill>
                            <a:schemeClr val="tx1"/>
                          </a:solidFill>
                          <a:latin typeface="標楷體" panose="03000509000000000000" pitchFamily="65" charset="-120"/>
                          <a:ea typeface="標楷體" panose="03000509000000000000" pitchFamily="65" charset="-120"/>
                        </a:rPr>
                        <a:t>Moxy</a:t>
                      </a:r>
                      <a:r>
                        <a:rPr lang="zh-TW" altLang="en-US" sz="2800" b="0" dirty="0">
                          <a:solidFill>
                            <a:schemeClr val="tx1"/>
                          </a:solidFill>
                          <a:latin typeface="標楷體" panose="03000509000000000000" pitchFamily="65" charset="-120"/>
                          <a:ea typeface="標楷體" panose="03000509000000000000" pitchFamily="65" charset="-120"/>
                        </a:rPr>
                        <a:t>酒店</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長榮桂冠</a:t>
                      </a:r>
                    </a:p>
                  </a:txBody>
                  <a:tcPr anchor="ctr">
                    <a:solidFill>
                      <a:schemeClr val="accent1">
                        <a:lumMod val="40000"/>
                        <a:lumOff val="60000"/>
                      </a:schemeClr>
                    </a:solidFill>
                  </a:tcPr>
                </a:tc>
                <a:extLst>
                  <a:ext uri="{0D108BD9-81ED-4DB2-BD59-A6C34878D82A}">
                    <a16:rowId xmlns:a16="http://schemas.microsoft.com/office/drawing/2014/main" val="10000"/>
                  </a:ext>
                </a:extLst>
              </a:tr>
              <a:tr h="1584176">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勤美洲際</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台中港酒店</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30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日月千禧</a:t>
                      </a:r>
                    </a:p>
                  </a:txBody>
                  <a:tcPr anchor="c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00473800"/>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99392" y="195486"/>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800" b="1" dirty="0">
                <a:solidFill>
                  <a:srgbClr val="002060"/>
                </a:solidFill>
                <a:latin typeface="+mn-ea"/>
                <a:ea typeface="+mn-ea"/>
              </a:rPr>
              <a:t>歷年合作餐廳</a:t>
            </a:r>
            <a:endParaRPr lang="en-US" altLang="zh-TW" sz="3800" b="1" dirty="0">
              <a:solidFill>
                <a:srgbClr val="002060"/>
              </a:solidFill>
              <a:latin typeface="+mn-ea"/>
              <a:ea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44197488"/>
              </p:ext>
            </p:extLst>
          </p:nvPr>
        </p:nvGraphicFramePr>
        <p:xfrm>
          <a:off x="188640" y="1312240"/>
          <a:ext cx="6480720" cy="3275735"/>
        </p:xfrm>
        <a:graphic>
          <a:graphicData uri="http://schemas.openxmlformats.org/drawingml/2006/table">
            <a:tbl>
              <a:tblPr firstRow="1" bandRow="1">
                <a:tableStyleId>{5C22544A-7EE6-4342-B048-85BDC9FD1C3A}</a:tableStyleId>
              </a:tblPr>
              <a:tblGrid>
                <a:gridCol w="2052228">
                  <a:extLst>
                    <a:ext uri="{9D8B030D-6E8A-4147-A177-3AD203B41FA5}">
                      <a16:colId xmlns:a16="http://schemas.microsoft.com/office/drawing/2014/main" val="20000"/>
                    </a:ext>
                  </a:extLst>
                </a:gridCol>
                <a:gridCol w="2052228">
                  <a:extLst>
                    <a:ext uri="{9D8B030D-6E8A-4147-A177-3AD203B41FA5}">
                      <a16:colId xmlns:a16="http://schemas.microsoft.com/office/drawing/2014/main" val="20001"/>
                    </a:ext>
                  </a:extLst>
                </a:gridCol>
                <a:gridCol w="2376264">
                  <a:extLst>
                    <a:ext uri="{9D8B030D-6E8A-4147-A177-3AD203B41FA5}">
                      <a16:colId xmlns:a16="http://schemas.microsoft.com/office/drawing/2014/main" val="20003"/>
                    </a:ext>
                  </a:extLst>
                </a:gridCol>
              </a:tblGrid>
              <a:tr h="976493">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王品集團</a:t>
                      </a:r>
                    </a:p>
                  </a:txBody>
                  <a:tcPr anchor="ctr">
                    <a:solidFill>
                      <a:schemeClr val="accent1">
                        <a:lumMod val="40000"/>
                        <a:lumOff val="60000"/>
                      </a:schemeClr>
                    </a:solidFill>
                  </a:tcPr>
                </a:tc>
                <a:tc>
                  <a:txBody>
                    <a:bodyPr/>
                    <a:lstStyle/>
                    <a:p>
                      <a:pPr algn="ctr" eaLnBrk="1" fontAlgn="ctr" hangingPunct="1">
                        <a:lnSpc>
                          <a:spcPts val="2400"/>
                        </a:lnSpc>
                        <a:spcBef>
                          <a:spcPct val="0"/>
                        </a:spcBef>
                        <a:buClrTx/>
                        <a:buSzTx/>
                        <a:buFontTx/>
                        <a:buNone/>
                      </a:pPr>
                      <a:r>
                        <a:rPr kumimoji="0" lang="zh-TW" altLang="en-US" sz="2800" b="0" dirty="0">
                          <a:solidFill>
                            <a:schemeClr val="tx1"/>
                          </a:solidFill>
                          <a:latin typeface="標楷體" panose="03000509000000000000" pitchFamily="65" charset="-120"/>
                          <a:ea typeface="標楷體" panose="03000509000000000000" pitchFamily="65" charset="-120"/>
                        </a:rPr>
                        <a:t>瓦城</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饗賓餐旅</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extLst>
                  <a:ext uri="{0D108BD9-81ED-4DB2-BD59-A6C34878D82A}">
                    <a16:rowId xmlns:a16="http://schemas.microsoft.com/office/drawing/2014/main" val="10000"/>
                  </a:ext>
                </a:extLst>
              </a:tr>
              <a:tr h="1322749">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開展集團</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吉比鮮釀</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永心鳳茶</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extLst>
                  <a:ext uri="{0D108BD9-81ED-4DB2-BD59-A6C34878D82A}">
                    <a16:rowId xmlns:a16="http://schemas.microsoft.com/office/drawing/2014/main" val="10001"/>
                  </a:ext>
                </a:extLst>
              </a:tr>
              <a:tr h="976493">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鼎 泰 豐</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漢來美食</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頂粵吉品</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4466802"/>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99392" y="195486"/>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800" b="1" dirty="0">
                <a:solidFill>
                  <a:srgbClr val="002060"/>
                </a:solidFill>
                <a:latin typeface="+mn-ea"/>
                <a:ea typeface="+mn-ea"/>
              </a:rPr>
              <a:t>歷年合作餐廳</a:t>
            </a:r>
            <a:endParaRPr lang="en-US" altLang="zh-TW" sz="3800" b="1" dirty="0">
              <a:solidFill>
                <a:srgbClr val="002060"/>
              </a:solidFill>
              <a:latin typeface="+mn-ea"/>
              <a:ea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3354535923"/>
              </p:ext>
            </p:extLst>
          </p:nvPr>
        </p:nvGraphicFramePr>
        <p:xfrm>
          <a:off x="188640" y="1059582"/>
          <a:ext cx="6480720" cy="3347725"/>
        </p:xfrm>
        <a:graphic>
          <a:graphicData uri="http://schemas.openxmlformats.org/drawingml/2006/table">
            <a:tbl>
              <a:tblPr firstRow="1" bandRow="1">
                <a:tableStyleId>{5C22544A-7EE6-4342-B048-85BDC9FD1C3A}</a:tableStyleId>
              </a:tblPr>
              <a:tblGrid>
                <a:gridCol w="2052228">
                  <a:extLst>
                    <a:ext uri="{9D8B030D-6E8A-4147-A177-3AD203B41FA5}">
                      <a16:colId xmlns:a16="http://schemas.microsoft.com/office/drawing/2014/main" val="20000"/>
                    </a:ext>
                  </a:extLst>
                </a:gridCol>
                <a:gridCol w="2052228">
                  <a:extLst>
                    <a:ext uri="{9D8B030D-6E8A-4147-A177-3AD203B41FA5}">
                      <a16:colId xmlns:a16="http://schemas.microsoft.com/office/drawing/2014/main" val="20001"/>
                    </a:ext>
                  </a:extLst>
                </a:gridCol>
                <a:gridCol w="2376264">
                  <a:extLst>
                    <a:ext uri="{9D8B030D-6E8A-4147-A177-3AD203B41FA5}">
                      <a16:colId xmlns:a16="http://schemas.microsoft.com/office/drawing/2014/main" val="20003"/>
                    </a:ext>
                  </a:extLst>
                </a:gridCol>
              </a:tblGrid>
              <a:tr h="1224136">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en-US" altLang="zh-TW" sz="2800" b="0" dirty="0">
                          <a:solidFill>
                            <a:schemeClr val="tx1"/>
                          </a:solidFill>
                          <a:latin typeface="標楷體" panose="03000509000000000000" pitchFamily="65" charset="-120"/>
                          <a:ea typeface="標楷體" panose="03000509000000000000" pitchFamily="65" charset="-120"/>
                        </a:rPr>
                        <a:t>Impromptu by Paul Lee</a:t>
                      </a:r>
                      <a:endParaRPr kumimoji="0" lang="zh-TW" altLang="en-US"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tc>
                  <a:txBody>
                    <a:bodyPr/>
                    <a:lstStyle/>
                    <a:p>
                      <a:pPr marL="0" marR="0" lvl="0" indent="0" algn="ctr" defTabSz="685783" rtl="0" eaLnBrk="1" fontAlgn="ctr" latinLnBrk="0" hangingPunct="1">
                        <a:lnSpc>
                          <a:spcPts val="2400"/>
                        </a:lnSpc>
                        <a:spcBef>
                          <a:spcPct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与玥樓</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en-US" altLang="zh-TW" sz="2800" b="0" dirty="0">
                          <a:solidFill>
                            <a:schemeClr val="tx1"/>
                          </a:solidFill>
                          <a:latin typeface="標楷體" panose="03000509000000000000" pitchFamily="65" charset="-120"/>
                          <a:ea typeface="標楷體" panose="03000509000000000000" pitchFamily="65" charset="-120"/>
                        </a:rPr>
                        <a:t>JL Studio </a:t>
                      </a:r>
                      <a:r>
                        <a:rPr kumimoji="0" lang="zh-TW" altLang="en-US" sz="2800" b="0" dirty="0">
                          <a:solidFill>
                            <a:schemeClr val="tx1"/>
                          </a:solidFill>
                          <a:latin typeface="標楷體" panose="03000509000000000000" pitchFamily="65" charset="-120"/>
                          <a:ea typeface="標楷體" panose="03000509000000000000" pitchFamily="65" charset="-120"/>
                        </a:rPr>
                        <a:t>餐廳</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extLst>
                  <a:ext uri="{0D108BD9-81ED-4DB2-BD59-A6C34878D82A}">
                    <a16:rowId xmlns:a16="http://schemas.microsoft.com/office/drawing/2014/main" val="10000"/>
                  </a:ext>
                </a:extLst>
              </a:tr>
              <a:tr h="707863">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en-US" altLang="zh-TW" sz="2800" b="0" dirty="0">
                          <a:solidFill>
                            <a:schemeClr val="tx1"/>
                          </a:solidFill>
                          <a:latin typeface="標楷體" panose="03000509000000000000" pitchFamily="65" charset="-120"/>
                          <a:ea typeface="標楷體" panose="03000509000000000000" pitchFamily="65" charset="-120"/>
                        </a:rPr>
                        <a:t>NARA</a:t>
                      </a: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en-US" altLang="zh-TW" sz="2800" b="0" dirty="0">
                          <a:solidFill>
                            <a:schemeClr val="tx1"/>
                          </a:solidFill>
                          <a:latin typeface="標楷體" panose="03000509000000000000" pitchFamily="65" charset="-120"/>
                          <a:ea typeface="標楷體" panose="03000509000000000000" pitchFamily="65" charset="-120"/>
                        </a:rPr>
                        <a:t>MEAT</a:t>
                      </a:r>
                      <a:r>
                        <a:rPr kumimoji="0" lang="zh-TW" altLang="en-US" sz="2800" b="0" dirty="0">
                          <a:solidFill>
                            <a:schemeClr val="tx1"/>
                          </a:solidFill>
                          <a:latin typeface="標楷體" panose="03000509000000000000" pitchFamily="65" charset="-120"/>
                          <a:ea typeface="標楷體" panose="03000509000000000000" pitchFamily="65" charset="-120"/>
                        </a:rPr>
                        <a:t> </a:t>
                      </a:r>
                      <a:r>
                        <a:rPr kumimoji="0" lang="en-US" altLang="zh-TW" sz="2800" b="0" dirty="0">
                          <a:solidFill>
                            <a:schemeClr val="tx1"/>
                          </a:solidFill>
                          <a:latin typeface="標楷體" panose="03000509000000000000" pitchFamily="65" charset="-120"/>
                          <a:ea typeface="標楷體" panose="03000509000000000000" pitchFamily="65" charset="-120"/>
                        </a:rPr>
                        <a:t>GQ</a:t>
                      </a:r>
                      <a:endParaRPr kumimoji="0" lang="zh-TW" altLang="en-US"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侯布雄</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extLst>
                  <a:ext uri="{0D108BD9-81ED-4DB2-BD59-A6C34878D82A}">
                    <a16:rowId xmlns:a16="http://schemas.microsoft.com/office/drawing/2014/main" val="10001"/>
                  </a:ext>
                </a:extLst>
              </a:tr>
              <a:tr h="707863">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元</a:t>
                      </a:r>
                      <a:r>
                        <a:rPr lang="en-US" altLang="zh-TW" sz="2800" b="0" dirty="0">
                          <a:solidFill>
                            <a:schemeClr val="tx1"/>
                          </a:solidFill>
                          <a:latin typeface="標楷體" panose="03000509000000000000" pitchFamily="65" charset="-120"/>
                          <a:ea typeface="標楷體" panose="03000509000000000000" pitchFamily="65" charset="-120"/>
                        </a:rPr>
                        <a:t>YUAN</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鳥苑餐廳</a:t>
                      </a:r>
                    </a:p>
                  </a:txBody>
                  <a:tcPr anchor="ctr">
                    <a:solidFill>
                      <a:schemeClr val="accent1">
                        <a:lumMod val="40000"/>
                        <a:lumOff val="6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lang="zh-TW" altLang="en-US" sz="2800" b="0" dirty="0">
                          <a:solidFill>
                            <a:schemeClr val="tx1"/>
                          </a:solidFill>
                          <a:latin typeface="標楷體" panose="03000509000000000000" pitchFamily="65" charset="-120"/>
                          <a:ea typeface="標楷體" panose="03000509000000000000" pitchFamily="65" charset="-120"/>
                        </a:rPr>
                        <a:t>俺達</a:t>
                      </a:r>
                      <a:r>
                        <a:rPr lang="ja-JP" altLang="en-US" sz="2800" b="0" dirty="0">
                          <a:solidFill>
                            <a:schemeClr val="tx1"/>
                          </a:solidFill>
                          <a:latin typeface="標楷體" panose="03000509000000000000" pitchFamily="65" charset="-120"/>
                          <a:ea typeface="標楷體" panose="03000509000000000000" pitchFamily="65" charset="-120"/>
                        </a:rPr>
                        <a:t>の</a:t>
                      </a:r>
                      <a:r>
                        <a:rPr lang="zh-TW" altLang="en-US" sz="2800" b="0" dirty="0">
                          <a:solidFill>
                            <a:schemeClr val="tx1"/>
                          </a:solidFill>
                          <a:latin typeface="標楷體" panose="03000509000000000000" pitchFamily="65" charset="-120"/>
                          <a:ea typeface="標楷體" panose="03000509000000000000" pitchFamily="65" charset="-120"/>
                        </a:rPr>
                        <a:t>肉屋</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40000"/>
                        <a:lumOff val="60000"/>
                      </a:schemeClr>
                    </a:solidFill>
                  </a:tcPr>
                </a:tc>
                <a:extLst>
                  <a:ext uri="{0D108BD9-81ED-4DB2-BD59-A6C34878D82A}">
                    <a16:rowId xmlns:a16="http://schemas.microsoft.com/office/drawing/2014/main" val="10002"/>
                  </a:ext>
                </a:extLst>
              </a:tr>
              <a:tr h="707863">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侯布雄</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zh-TW" altLang="en-US" sz="2800" b="0" dirty="0">
                          <a:solidFill>
                            <a:schemeClr val="tx1"/>
                          </a:solidFill>
                          <a:latin typeface="標楷體" panose="03000509000000000000" pitchFamily="65" charset="-120"/>
                          <a:ea typeface="標楷體" panose="03000509000000000000" pitchFamily="65" charset="-120"/>
                        </a:rPr>
                        <a:t>星野集團</a:t>
                      </a:r>
                      <a:endParaRPr lang="zh-TW" altLang="en-US"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tc>
                  <a:txBody>
                    <a:bodyPr/>
                    <a:lstStyle/>
                    <a:p>
                      <a:pPr marL="0" marR="0" lvl="0" indent="0" algn="ctr" defTabSz="685783" rtl="0" eaLnBrk="1" fontAlgn="auto" latinLnBrk="0" hangingPunct="1">
                        <a:lnSpc>
                          <a:spcPts val="2400"/>
                        </a:lnSpc>
                        <a:spcBef>
                          <a:spcPts val="0"/>
                        </a:spcBef>
                        <a:spcAft>
                          <a:spcPts val="0"/>
                        </a:spcAft>
                        <a:buClrTx/>
                        <a:buSzTx/>
                        <a:buFontTx/>
                        <a:buNone/>
                        <a:tabLst/>
                        <a:defRPr/>
                      </a:pPr>
                      <a:r>
                        <a:rPr kumimoji="0" lang="en-US" altLang="zh-TW" sz="2800" b="0" dirty="0" err="1">
                          <a:solidFill>
                            <a:schemeClr val="tx1"/>
                          </a:solidFill>
                          <a:latin typeface="標楷體" panose="03000509000000000000" pitchFamily="65" charset="-120"/>
                          <a:ea typeface="標楷體" panose="03000509000000000000" pitchFamily="65" charset="-120"/>
                        </a:rPr>
                        <a:t>Forchetta</a:t>
                      </a:r>
                      <a:endParaRPr kumimoji="0" lang="en-US" altLang="zh-TW" sz="2800" b="0" dirty="0">
                        <a:solidFill>
                          <a:schemeClr val="tx1"/>
                        </a:solidFill>
                        <a:latin typeface="標楷體" panose="03000509000000000000" pitchFamily="65" charset="-120"/>
                        <a:ea typeface="標楷體" panose="03000509000000000000" pitchFamily="65" charset="-120"/>
                      </a:endParaRPr>
                    </a:p>
                  </a:txBody>
                  <a:tcPr anchor="ct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47984137"/>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23" name="Group 39"/>
          <p:cNvGraphicFramePr>
            <a:graphicFrameLocks noGrp="1"/>
          </p:cNvGraphicFramePr>
          <p:nvPr>
            <p:ph sz="half" idx="1"/>
            <p:extLst>
              <p:ext uri="{D42A27DB-BD31-4B8C-83A1-F6EECF244321}">
                <p14:modId xmlns:p14="http://schemas.microsoft.com/office/powerpoint/2010/main" val="205621802"/>
              </p:ext>
            </p:extLst>
          </p:nvPr>
        </p:nvGraphicFramePr>
        <p:xfrm>
          <a:off x="188639" y="863458"/>
          <a:ext cx="6480721" cy="3796524"/>
        </p:xfrm>
        <a:graphic>
          <a:graphicData uri="http://schemas.openxmlformats.org/drawingml/2006/table">
            <a:tbl>
              <a:tblPr>
                <a:tableStyleId>{5DA37D80-6434-44D0-A028-1B22A696006F}</a:tableStyleId>
              </a:tblPr>
              <a:tblGrid>
                <a:gridCol w="1056640">
                  <a:extLst>
                    <a:ext uri="{9D8B030D-6E8A-4147-A177-3AD203B41FA5}">
                      <a16:colId xmlns:a16="http://schemas.microsoft.com/office/drawing/2014/main" val="20000"/>
                    </a:ext>
                  </a:extLst>
                </a:gridCol>
                <a:gridCol w="3874343">
                  <a:extLst>
                    <a:ext uri="{9D8B030D-6E8A-4147-A177-3AD203B41FA5}">
                      <a16:colId xmlns:a16="http://schemas.microsoft.com/office/drawing/2014/main" val="20001"/>
                    </a:ext>
                  </a:extLst>
                </a:gridCol>
                <a:gridCol w="1549738">
                  <a:extLst>
                    <a:ext uri="{9D8B030D-6E8A-4147-A177-3AD203B41FA5}">
                      <a16:colId xmlns:a16="http://schemas.microsoft.com/office/drawing/2014/main" val="20002"/>
                    </a:ext>
                  </a:extLst>
                </a:gridCol>
              </a:tblGrid>
              <a:tr h="50117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地區</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機構名稱</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面試者</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extLst>
                  <a:ext uri="{0D108BD9-81ED-4DB2-BD59-A6C34878D82A}">
                    <a16:rowId xmlns:a16="http://schemas.microsoft.com/office/drawing/2014/main" val="10000"/>
                  </a:ext>
                </a:extLst>
              </a:tr>
              <a:tr h="329534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新加坡</a:t>
                      </a:r>
                      <a:endParaRPr kumimoji="0" lang="zh-TW" altLang="en-US" sz="2400" b="0" i="0" u="none" strike="noStrike" cap="none" normalizeH="0" baseline="0" dirty="0">
                        <a:ln>
                          <a:noFill/>
                        </a:ln>
                        <a:solidFill>
                          <a:srgbClr val="C000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179388" marR="0" lvl="0" indent="0" algn="l" defTabSz="914400" rtl="0" eaLnBrk="1" fontAlgn="base" latinLnBrk="0" hangingPunct="1">
                        <a:lnSpc>
                          <a:spcPct val="100000"/>
                        </a:lnSpc>
                        <a:spcBef>
                          <a:spcPct val="0"/>
                        </a:spcBef>
                        <a:spcAft>
                          <a:spcPct val="0"/>
                        </a:spcAft>
                        <a:buClrTx/>
                        <a:buSzTx/>
                        <a:buFontTx/>
                        <a:buNone/>
                        <a:tabLst/>
                        <a:defRPr/>
                      </a:pPr>
                      <a:r>
                        <a:rPr lang="en-US" altLang="zh-TW" sz="1600" kern="1200" dirty="0">
                          <a:solidFill>
                            <a:schemeClr val="tx1"/>
                          </a:solidFill>
                          <a:effectLst/>
                          <a:latin typeface="標楷體" panose="03000509000000000000" pitchFamily="65" charset="-120"/>
                          <a:ea typeface="標楷體" panose="03000509000000000000" pitchFamily="65" charset="-120"/>
                          <a:cs typeface="+mn-cs"/>
                        </a:rPr>
                        <a:t>The Singapore EDITION</a:t>
                      </a:r>
                    </a:p>
                    <a:p>
                      <a:pPr marL="179388" marR="0" lvl="0" indent="0" algn="l" defTabSz="914400" rtl="0" eaLnBrk="1" fontAlgn="base" latinLnBrk="0" hangingPunct="1">
                        <a:lnSpc>
                          <a:spcPct val="100000"/>
                        </a:lnSpc>
                        <a:spcBef>
                          <a:spcPct val="0"/>
                        </a:spcBef>
                        <a:spcAft>
                          <a:spcPct val="0"/>
                        </a:spcAft>
                        <a:buClrTx/>
                        <a:buSzTx/>
                        <a:buFontTx/>
                        <a:buNone/>
                        <a:tabLst/>
                        <a:defRPr/>
                      </a:pPr>
                      <a:r>
                        <a:rPr lang="en-US" altLang="zh-TW" sz="1600" kern="1200" dirty="0">
                          <a:solidFill>
                            <a:schemeClr val="tx1"/>
                          </a:solidFill>
                          <a:effectLst/>
                          <a:latin typeface="標楷體" panose="03000509000000000000" pitchFamily="65" charset="-120"/>
                          <a:ea typeface="標楷體" panose="03000509000000000000" pitchFamily="65" charset="-120"/>
                          <a:cs typeface="+mn-cs"/>
                        </a:rPr>
                        <a:t>THE WESTIN SINGAPORE</a:t>
                      </a:r>
                    </a:p>
                    <a:p>
                      <a:pPr marL="179388" marR="0" lvl="0" indent="0" algn="l" defTabSz="914400" rtl="0" eaLnBrk="1" fontAlgn="base" latinLnBrk="0" hangingPunct="1">
                        <a:lnSpc>
                          <a:spcPct val="100000"/>
                        </a:lnSpc>
                        <a:spcBef>
                          <a:spcPct val="0"/>
                        </a:spcBef>
                        <a:spcAft>
                          <a:spcPct val="0"/>
                        </a:spcAft>
                        <a:buClrTx/>
                        <a:buSzTx/>
                        <a:buFontTx/>
                        <a:buNone/>
                        <a:tabLst/>
                        <a:defRPr/>
                      </a:pPr>
                      <a:r>
                        <a:rPr lang="en-US" altLang="zh-TW" sz="1600" kern="1200" dirty="0">
                          <a:solidFill>
                            <a:schemeClr val="tx1"/>
                          </a:solidFill>
                          <a:effectLst/>
                          <a:latin typeface="標楷體" panose="03000509000000000000" pitchFamily="65" charset="-120"/>
                          <a:ea typeface="標楷體" panose="03000509000000000000" pitchFamily="65" charset="-120"/>
                          <a:cs typeface="+mn-cs"/>
                        </a:rPr>
                        <a:t>The Fullerton Hotel /The Fullerton Bay Hotel</a:t>
                      </a:r>
                    </a:p>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Shangri-La Rasa, </a:t>
                      </a:r>
                      <a:r>
                        <a:rPr kumimoji="0" lang="en-US" altLang="zh-TW" sz="1600" b="0" u="none" strike="noStrike" kern="1200" cap="none" normalizeH="0" baseline="0" dirty="0" err="1">
                          <a:ln>
                            <a:noFill/>
                          </a:ln>
                          <a:solidFill>
                            <a:schemeClr val="tx1"/>
                          </a:solidFill>
                          <a:effectLst/>
                          <a:latin typeface="標楷體" panose="03000509000000000000" pitchFamily="65" charset="-120"/>
                          <a:ea typeface="標楷體" panose="03000509000000000000" pitchFamily="65" charset="-120"/>
                          <a:cs typeface="+mn-cs"/>
                        </a:rPr>
                        <a:t>Sentosa</a:t>
                      </a: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 Singapore</a:t>
                      </a:r>
                    </a:p>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Pan Pacific Singapore</a:t>
                      </a:r>
                    </a:p>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Kilo Singapore</a:t>
                      </a:r>
                    </a:p>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House on The Moon Restaurant</a:t>
                      </a:r>
                    </a:p>
                    <a:p>
                      <a:pPr marL="179388" marR="0" lvl="0" indent="0" algn="l" defTabSz="914400" rtl="0" eaLnBrk="1" fontAlgn="base" latinLnBrk="0" hangingPunct="1">
                        <a:lnSpc>
                          <a:spcPct val="100000"/>
                        </a:lnSpc>
                        <a:spcBef>
                          <a:spcPct val="0"/>
                        </a:spcBef>
                        <a:spcAft>
                          <a:spcPct val="0"/>
                        </a:spcAft>
                        <a:buClrTx/>
                        <a:buSzTx/>
                        <a:buFontTx/>
                        <a:buNone/>
                        <a:tabLst/>
                        <a:defRPr/>
                      </a:pPr>
                      <a:r>
                        <a:rPr lang="en-US" altLang="zh-TW" sz="1600" b="0" i="0" kern="1200" dirty="0">
                          <a:solidFill>
                            <a:schemeClr val="tx1"/>
                          </a:solidFill>
                          <a:effectLst/>
                          <a:latin typeface="標楷體" panose="03000509000000000000" pitchFamily="65" charset="-120"/>
                          <a:ea typeface="標楷體" panose="03000509000000000000" pitchFamily="65" charset="-120"/>
                          <a:cs typeface="+mn-cs"/>
                        </a:rPr>
                        <a:t>JW Marriott Hotel Singapore South Beach</a:t>
                      </a:r>
                      <a:endParaRPr kumimoji="0" lang="en-US" altLang="zh-TW" sz="1600" b="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p>
                      <a:pPr marL="179388"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Orchard Hotel Singapore</a:t>
                      </a:r>
                    </a:p>
                    <a:p>
                      <a:pPr marL="179388" marR="0" lvl="0" indent="0" algn="l" defTabSz="914400" rtl="0" eaLnBrk="1" fontAlgn="base" latinLnBrk="0" hangingPunct="1">
                        <a:lnSpc>
                          <a:spcPct val="100000"/>
                        </a:lnSpc>
                        <a:spcBef>
                          <a:spcPct val="0"/>
                        </a:spcBef>
                        <a:spcAft>
                          <a:spcPct val="0"/>
                        </a:spcAft>
                        <a:buClrTx/>
                        <a:buSzTx/>
                        <a:buFontTx/>
                        <a:buNone/>
                        <a:tabLst/>
                      </a:pPr>
                      <a:r>
                        <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nostalgia hotel Singapore</a:t>
                      </a:r>
                    </a:p>
                    <a:p>
                      <a:pPr marL="179388" marR="0" lvl="0" indent="0" algn="l" defTabSz="914400" rtl="0" eaLnBrk="1" fontAlgn="base" latinLnBrk="0" hangingPunct="1">
                        <a:lnSpc>
                          <a:spcPct val="100000"/>
                        </a:lnSpc>
                        <a:spcBef>
                          <a:spcPct val="0"/>
                        </a:spcBef>
                        <a:spcAft>
                          <a:spcPct val="0"/>
                        </a:spcAft>
                        <a:buClrTx/>
                        <a:buSzTx/>
                        <a:buFontTx/>
                        <a:buNone/>
                        <a:tabLst/>
                      </a:pPr>
                      <a:r>
                        <a:rPr lang="en-US" altLang="zh-TW" sz="1600" b="0" i="0" kern="1200" dirty="0">
                          <a:solidFill>
                            <a:schemeClr val="tx1"/>
                          </a:solidFill>
                          <a:effectLst/>
                          <a:latin typeface="標楷體" panose="03000509000000000000" pitchFamily="65" charset="-120"/>
                          <a:ea typeface="標楷體" panose="03000509000000000000" pitchFamily="65" charset="-120"/>
                          <a:cs typeface="+mn-cs"/>
                        </a:rPr>
                        <a:t>Nicolas Le Restaurant</a:t>
                      </a:r>
                      <a:endParaRPr kumimoji="0" lang="en-US" altLang="zh-TW" sz="1600" b="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79" marR="68579" marT="34288" marB="3428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第一階段：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代辦人員</a:t>
                      </a:r>
                      <a:endPar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第二階段：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業者</a:t>
                      </a:r>
                      <a:endParaRPr kumimoji="0" lang="en-US" altLang="zh-TW" sz="2400" b="0" i="0" u="none" strike="noStrike" cap="none" normalizeH="0" baseline="0" dirty="0">
                        <a:ln>
                          <a:noFill/>
                        </a:ln>
                        <a:solidFill>
                          <a:srgbClr val="003300"/>
                        </a:solidFill>
                        <a:effectLst/>
                        <a:latin typeface="標楷體" panose="03000509000000000000" pitchFamily="65" charset="-120"/>
                        <a:ea typeface="標楷體" panose="03000509000000000000" pitchFamily="65" charset="-120"/>
                      </a:endParaRPr>
                    </a:p>
                  </a:txBody>
                  <a:tcPr marL="68579" marR="68579" marT="34288" marB="34288" horzOverflow="overflow"/>
                </a:tc>
                <a:extLst>
                  <a:ext uri="{0D108BD9-81ED-4DB2-BD59-A6C34878D82A}">
                    <a16:rowId xmlns:a16="http://schemas.microsoft.com/office/drawing/2014/main" val="10001"/>
                  </a:ext>
                </a:extLst>
              </a:tr>
            </a:tbl>
          </a:graphicData>
        </a:graphic>
      </p:graphicFrame>
      <p:sp>
        <p:nvSpPr>
          <p:cNvPr id="4" name="Rectangle 4"/>
          <p:cNvSpPr>
            <a:spLocks noChangeArrowheads="1"/>
          </p:cNvSpPr>
          <p:nvPr/>
        </p:nvSpPr>
        <p:spPr bwMode="auto">
          <a:xfrm>
            <a:off x="-29564" y="9178"/>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歷年合作機構</a:t>
            </a:r>
            <a:r>
              <a:rPr lang="en-US" altLang="zh-TW" sz="3600" b="1" dirty="0">
                <a:solidFill>
                  <a:srgbClr val="002060"/>
                </a:solidFill>
                <a:latin typeface="+mn-ea"/>
                <a:ea typeface="+mn-ea"/>
              </a:rPr>
              <a:t>(</a:t>
            </a:r>
            <a:r>
              <a:rPr lang="zh-TW" altLang="en-US" sz="3600" b="1" dirty="0">
                <a:solidFill>
                  <a:srgbClr val="002060"/>
                </a:solidFill>
                <a:latin typeface="+mn-ea"/>
                <a:ea typeface="+mn-ea"/>
              </a:rPr>
              <a:t>海外</a:t>
            </a:r>
            <a:r>
              <a:rPr lang="en-US" altLang="zh-TW" sz="3600" b="1" dirty="0">
                <a:solidFill>
                  <a:srgbClr val="002060"/>
                </a:solidFill>
                <a:latin typeface="+mn-ea"/>
                <a:ea typeface="+mn-ea"/>
              </a:rPr>
              <a:t>)</a:t>
            </a:r>
          </a:p>
        </p:txBody>
      </p:sp>
    </p:spTree>
    <p:extLst>
      <p:ext uri="{BB962C8B-B14F-4D97-AF65-F5344CB8AC3E}">
        <p14:creationId xmlns:p14="http://schemas.microsoft.com/office/powerpoint/2010/main" val="1171545864"/>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23" name="Group 39"/>
          <p:cNvGraphicFramePr>
            <a:graphicFrameLocks noGrp="1"/>
          </p:cNvGraphicFramePr>
          <p:nvPr>
            <p:ph sz="half" idx="1"/>
            <p:extLst>
              <p:ext uri="{D42A27DB-BD31-4B8C-83A1-F6EECF244321}">
                <p14:modId xmlns:p14="http://schemas.microsoft.com/office/powerpoint/2010/main" val="901486995"/>
              </p:ext>
            </p:extLst>
          </p:nvPr>
        </p:nvGraphicFramePr>
        <p:xfrm>
          <a:off x="188640" y="915566"/>
          <a:ext cx="6480720" cy="3744414"/>
        </p:xfrm>
        <a:graphic>
          <a:graphicData uri="http://schemas.openxmlformats.org/drawingml/2006/table">
            <a:tbl>
              <a:tblPr>
                <a:tableStyleId>{5DA37D80-6434-44D0-A028-1B22A696006F}</a:tableStyleId>
              </a:tblPr>
              <a:tblGrid>
                <a:gridCol w="1152432">
                  <a:extLst>
                    <a:ext uri="{9D8B030D-6E8A-4147-A177-3AD203B41FA5}">
                      <a16:colId xmlns:a16="http://schemas.microsoft.com/office/drawing/2014/main" val="20000"/>
                    </a:ext>
                  </a:extLst>
                </a:gridCol>
                <a:gridCol w="3487174">
                  <a:extLst>
                    <a:ext uri="{9D8B030D-6E8A-4147-A177-3AD203B41FA5}">
                      <a16:colId xmlns:a16="http://schemas.microsoft.com/office/drawing/2014/main" val="20001"/>
                    </a:ext>
                  </a:extLst>
                </a:gridCol>
                <a:gridCol w="1841114">
                  <a:extLst>
                    <a:ext uri="{9D8B030D-6E8A-4147-A177-3AD203B41FA5}">
                      <a16:colId xmlns:a16="http://schemas.microsoft.com/office/drawing/2014/main" val="20002"/>
                    </a:ext>
                  </a:extLst>
                </a:gridCol>
              </a:tblGrid>
              <a:tr h="6616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地區</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機構名稱</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面試者</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extLst>
                  <a:ext uri="{0D108BD9-81ED-4DB2-BD59-A6C34878D82A}">
                    <a16:rowId xmlns:a16="http://schemas.microsoft.com/office/drawing/2014/main" val="10000"/>
                  </a:ext>
                </a:extLst>
              </a:tr>
              <a:tr h="15303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日  本</a:t>
                      </a:r>
                      <a:endParaRPr kumimoji="0" lang="zh-TW" altLang="en-US" sz="2400" b="0" i="0" u="none" strike="noStrike" cap="none" normalizeH="0" baseline="0" dirty="0">
                        <a:ln>
                          <a:noFill/>
                        </a:ln>
                        <a:solidFill>
                          <a:srgbClr val="C000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179388"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溫泉旅館、渡假旅館</a:t>
                      </a:r>
                      <a:endParaRPr kumimoji="0" lang="zh-TW" altLang="en-US" sz="2400" b="0" i="0" u="none" strike="noStrike" cap="none" normalizeH="0" baseline="0" dirty="0">
                        <a:ln>
                          <a:noFill/>
                        </a:ln>
                        <a:solidFill>
                          <a:srgbClr val="003300"/>
                        </a:solidFill>
                        <a:effectLst/>
                        <a:latin typeface="標楷體" pitchFamily="65" charset="-120"/>
                        <a:ea typeface="標楷體" pitchFamily="65" charset="-120"/>
                      </a:endParaRPr>
                    </a:p>
                  </a:txBody>
                  <a:tcPr marL="68579" marR="68579" marT="34288" marB="3428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日本</a:t>
                      </a:r>
                      <a: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t>-</a:t>
                      </a:r>
                      <a:r>
                        <a:rPr kumimoji="0" lang="en-US" altLang="zh-TW" sz="2400" b="0" u="none" strike="noStrike" cap="none" normalizeH="0" baseline="0" dirty="0" err="1">
                          <a:ln>
                            <a:noFill/>
                          </a:ln>
                          <a:effectLst/>
                          <a:latin typeface="標楷體" panose="03000509000000000000" pitchFamily="65" charset="-120"/>
                          <a:ea typeface="標楷體" panose="03000509000000000000" pitchFamily="65" charset="-120"/>
                        </a:rPr>
                        <a:t>iNNi</a:t>
                      </a:r>
                      <a: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t> Consulting</a:t>
                      </a:r>
                    </a:p>
                  </a:txBody>
                  <a:tcPr marL="68579" marR="68579" marT="34288" marB="34288" anchor="ctr" horzOverflow="overflow"/>
                </a:tc>
                <a:extLst>
                  <a:ext uri="{0D108BD9-81ED-4DB2-BD59-A6C34878D82A}">
                    <a16:rowId xmlns:a16="http://schemas.microsoft.com/office/drawing/2014/main" val="10001"/>
                  </a:ext>
                </a:extLst>
              </a:tr>
              <a:tr h="1552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義大利</a:t>
                      </a:r>
                    </a:p>
                  </a:txBody>
                  <a:tcPr marL="68579" marR="68579" marT="34288" marB="34288" anchor="ctr" horzOverflow="overflow"/>
                </a:tc>
                <a:tc>
                  <a:txBody>
                    <a:bodyPr/>
                    <a:lstStyle/>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ALMA</a:t>
                      </a:r>
                      <a:r>
                        <a:rPr kumimoji="0" lang="zh-TW" altLang="en-US"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義大利國際烹飪學院</a:t>
                      </a:r>
                      <a:endParaRPr kumimoji="0" lang="en-US" altLang="zh-TW"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79" marR="68579" marT="34288" marB="3428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第一階段：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系上師長</a:t>
                      </a:r>
                      <a:endPar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第二階段：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t>ALMA</a:t>
                      </a: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師長</a:t>
                      </a:r>
                      <a:endParaRPr kumimoji="0" lang="en-US" altLang="zh-TW" sz="2400" b="0" i="0" u="none" strike="noStrike" cap="none" normalizeH="0" baseline="0" dirty="0">
                        <a:ln>
                          <a:noFill/>
                        </a:ln>
                        <a:solidFill>
                          <a:srgbClr val="003300"/>
                        </a:solidFill>
                        <a:effectLst/>
                        <a:latin typeface="標楷體" panose="03000509000000000000" pitchFamily="65" charset="-120"/>
                        <a:ea typeface="標楷體" panose="03000509000000000000" pitchFamily="65" charset="-120"/>
                      </a:endParaRPr>
                    </a:p>
                  </a:txBody>
                  <a:tcPr marL="68579" marR="68579" marT="34288" marB="34288" horzOverflow="overflow"/>
                </a:tc>
                <a:extLst>
                  <a:ext uri="{0D108BD9-81ED-4DB2-BD59-A6C34878D82A}">
                    <a16:rowId xmlns:a16="http://schemas.microsoft.com/office/drawing/2014/main" val="10002"/>
                  </a:ext>
                </a:extLst>
              </a:tr>
            </a:tbl>
          </a:graphicData>
        </a:graphic>
      </p:graphicFrame>
      <p:sp>
        <p:nvSpPr>
          <p:cNvPr id="4" name="Rectangle 4"/>
          <p:cNvSpPr>
            <a:spLocks noChangeArrowheads="1"/>
          </p:cNvSpPr>
          <p:nvPr/>
        </p:nvSpPr>
        <p:spPr bwMode="auto">
          <a:xfrm>
            <a:off x="-29564" y="9178"/>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歷年合作機構</a:t>
            </a:r>
            <a:r>
              <a:rPr lang="en-US" altLang="zh-TW" sz="3600" b="1" dirty="0">
                <a:solidFill>
                  <a:srgbClr val="002060"/>
                </a:solidFill>
                <a:latin typeface="+mn-ea"/>
                <a:ea typeface="+mn-ea"/>
              </a:rPr>
              <a:t>(</a:t>
            </a:r>
            <a:r>
              <a:rPr lang="zh-TW" altLang="en-US" sz="3600" b="1" dirty="0">
                <a:solidFill>
                  <a:srgbClr val="002060"/>
                </a:solidFill>
                <a:latin typeface="+mn-ea"/>
                <a:ea typeface="+mn-ea"/>
              </a:rPr>
              <a:t>海外</a:t>
            </a:r>
            <a:r>
              <a:rPr lang="en-US" altLang="zh-TW" sz="3600" b="1" dirty="0">
                <a:solidFill>
                  <a:srgbClr val="002060"/>
                </a:solidFill>
                <a:latin typeface="+mn-ea"/>
                <a:ea typeface="+mn-ea"/>
              </a:rPr>
              <a:t>)</a:t>
            </a:r>
          </a:p>
        </p:txBody>
      </p:sp>
    </p:spTree>
    <p:extLst>
      <p:ext uri="{BB962C8B-B14F-4D97-AF65-F5344CB8AC3E}">
        <p14:creationId xmlns:p14="http://schemas.microsoft.com/office/powerpoint/2010/main" val="70849773"/>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23" name="Group 39"/>
          <p:cNvGraphicFramePr>
            <a:graphicFrameLocks noGrp="1"/>
          </p:cNvGraphicFramePr>
          <p:nvPr>
            <p:ph sz="half" idx="1"/>
            <p:extLst>
              <p:ext uri="{D42A27DB-BD31-4B8C-83A1-F6EECF244321}">
                <p14:modId xmlns:p14="http://schemas.microsoft.com/office/powerpoint/2010/main" val="3512170866"/>
              </p:ext>
            </p:extLst>
          </p:nvPr>
        </p:nvGraphicFramePr>
        <p:xfrm>
          <a:off x="188640" y="915566"/>
          <a:ext cx="6480720" cy="4111451"/>
        </p:xfrm>
        <a:graphic>
          <a:graphicData uri="http://schemas.openxmlformats.org/drawingml/2006/table">
            <a:tbl>
              <a:tblPr>
                <a:tableStyleId>{5DA37D80-6434-44D0-A028-1B22A696006F}</a:tableStyleId>
              </a:tblPr>
              <a:tblGrid>
                <a:gridCol w="1152432">
                  <a:extLst>
                    <a:ext uri="{9D8B030D-6E8A-4147-A177-3AD203B41FA5}">
                      <a16:colId xmlns:a16="http://schemas.microsoft.com/office/drawing/2014/main" val="20000"/>
                    </a:ext>
                  </a:extLst>
                </a:gridCol>
                <a:gridCol w="3487174">
                  <a:extLst>
                    <a:ext uri="{9D8B030D-6E8A-4147-A177-3AD203B41FA5}">
                      <a16:colId xmlns:a16="http://schemas.microsoft.com/office/drawing/2014/main" val="20001"/>
                    </a:ext>
                  </a:extLst>
                </a:gridCol>
                <a:gridCol w="1841114">
                  <a:extLst>
                    <a:ext uri="{9D8B030D-6E8A-4147-A177-3AD203B41FA5}">
                      <a16:colId xmlns:a16="http://schemas.microsoft.com/office/drawing/2014/main" val="20002"/>
                    </a:ext>
                  </a:extLst>
                </a:gridCol>
              </a:tblGrid>
              <a:tr h="6616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地區</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機構名稱</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面試者</a:t>
                      </a:r>
                      <a:endParaRPr kumimoji="0" lang="zh-TW" altLang="en-US" sz="2400" b="0" i="0" u="none" strike="noStrike" cap="none" normalizeH="0" baseline="0" dirty="0">
                        <a:ln>
                          <a:noFill/>
                        </a:ln>
                        <a:solidFill>
                          <a:srgbClr val="002A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extLst>
                  <a:ext uri="{0D108BD9-81ED-4DB2-BD59-A6C34878D82A}">
                    <a16:rowId xmlns:a16="http://schemas.microsoft.com/office/drawing/2014/main" val="10000"/>
                  </a:ext>
                </a:extLst>
              </a:tr>
              <a:tr h="153033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澳 洲</a:t>
                      </a:r>
                    </a:p>
                  </a:txBody>
                  <a:tcPr marL="68579" marR="68579" marT="34288" marB="34288" anchor="ctr" horzOverflow="overflow"/>
                </a:tc>
                <a:tc>
                  <a:txBody>
                    <a:bodyPr/>
                    <a:lstStyle/>
                    <a:p>
                      <a:pPr marL="0" marR="0" lvl="0" indent="179388" algn="l" defTabSz="914400" rtl="0" eaLnBrk="1" fontAlgn="base" latinLnBrk="0" hangingPunct="1">
                        <a:lnSpc>
                          <a:spcPct val="100000"/>
                        </a:lnSpc>
                        <a:spcBef>
                          <a:spcPct val="0"/>
                        </a:spcBef>
                        <a:spcAft>
                          <a:spcPct val="0"/>
                        </a:spcAft>
                        <a:buClrTx/>
                        <a:buSzTx/>
                        <a:buFontTx/>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Evolution Hospitality Institute</a:t>
                      </a:r>
                    </a:p>
                    <a:p>
                      <a:pPr marL="0" marR="0" lvl="0" indent="179388" algn="l" defTabSz="914400" rtl="0" eaLnBrk="1" fontAlgn="base" latinLnBrk="0" hangingPunct="1">
                        <a:lnSpc>
                          <a:spcPct val="100000"/>
                        </a:lnSpc>
                        <a:spcBef>
                          <a:spcPct val="0"/>
                        </a:spcBef>
                        <a:spcAft>
                          <a:spcPct val="0"/>
                        </a:spcAft>
                        <a:buClrTx/>
                        <a:buSzTx/>
                        <a:buFontTx/>
                        <a:buNone/>
                        <a:tabLst/>
                      </a:pPr>
                      <a:r>
                        <a:rPr lang="en-US" altLang="zh-TW" sz="1600" b="0" kern="1200" dirty="0" err="1">
                          <a:solidFill>
                            <a:schemeClr val="tx1"/>
                          </a:solidFill>
                          <a:effectLst/>
                          <a:latin typeface="標楷體" panose="03000509000000000000" pitchFamily="65" charset="-120"/>
                          <a:ea typeface="標楷體" panose="03000509000000000000" pitchFamily="65" charset="-120"/>
                          <a:cs typeface="+mn-cs"/>
                        </a:rPr>
                        <a:t>Shafston</a:t>
                      </a:r>
                      <a:r>
                        <a:rPr lang="en-US" altLang="zh-TW" sz="1600" b="0" kern="1200" dirty="0">
                          <a:solidFill>
                            <a:schemeClr val="tx1"/>
                          </a:solidFill>
                          <a:effectLst/>
                          <a:latin typeface="標楷體" panose="03000509000000000000" pitchFamily="65" charset="-120"/>
                          <a:ea typeface="標楷體" panose="03000509000000000000" pitchFamily="65" charset="-120"/>
                          <a:cs typeface="+mn-cs"/>
                        </a:rPr>
                        <a:t> International College</a:t>
                      </a:r>
                      <a:endParaRPr kumimoji="0" lang="en-US" altLang="zh-TW" sz="1600" b="0" i="0" u="none" strike="noStrike" cap="none" normalizeH="0" baseline="0" dirty="0">
                        <a:ln>
                          <a:noFill/>
                        </a:ln>
                        <a:solidFill>
                          <a:schemeClr val="tx1"/>
                        </a:solidFill>
                        <a:effectLst/>
                        <a:latin typeface="標楷體" pitchFamily="65" charset="-120"/>
                        <a:ea typeface="標楷體" pitchFamily="65" charset="-120"/>
                      </a:endParaRPr>
                    </a:p>
                    <a:p>
                      <a:pPr marL="0" marR="0" lvl="0" indent="179388" algn="l" defTabSz="914400" rtl="0" eaLnBrk="1" fontAlgn="base" latinLnBrk="0" hangingPunct="1">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003300"/>
                        </a:solidFill>
                        <a:effectLst/>
                        <a:latin typeface="標楷體" pitchFamily="65" charset="-120"/>
                        <a:ea typeface="標楷體" pitchFamily="65" charset="-120"/>
                      </a:endParaRPr>
                    </a:p>
                  </a:txBody>
                  <a:tcPr marL="68579" marR="68579" marT="34288" marB="3428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第一階段：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系上</a:t>
                      </a:r>
                      <a: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t>/</a:t>
                      </a: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國外師長</a:t>
                      </a:r>
                      <a:endPar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第二階段：</a:t>
                      </a:r>
                      <a:br>
                        <a:rPr kumimoji="0" lang="en-US" altLang="zh-TW" sz="2400" b="0" u="none" strike="noStrike" cap="none" normalizeH="0" baseline="0" dirty="0">
                          <a:ln>
                            <a:noFill/>
                          </a:ln>
                          <a:effectLst/>
                          <a:latin typeface="標楷體" panose="03000509000000000000" pitchFamily="65" charset="-120"/>
                          <a:ea typeface="標楷體" panose="03000509000000000000" pitchFamily="65" charset="-120"/>
                        </a:rPr>
                      </a:br>
                      <a:r>
                        <a:rPr kumimoji="0" lang="zh-TW" altLang="en-US" sz="2400" b="0" u="none" strike="noStrike" cap="none" normalizeH="0" baseline="0" dirty="0">
                          <a:ln>
                            <a:noFill/>
                          </a:ln>
                          <a:effectLst/>
                          <a:latin typeface="標楷體" panose="03000509000000000000" pitchFamily="65" charset="-120"/>
                          <a:ea typeface="標楷體" panose="03000509000000000000" pitchFamily="65" charset="-120"/>
                        </a:rPr>
                        <a:t>實習廠商</a:t>
                      </a:r>
                      <a:endParaRPr kumimoji="0" lang="en-US" altLang="zh-TW" sz="2400" b="0" i="0" u="none" strike="noStrike" cap="none" normalizeH="0" baseline="0" dirty="0">
                        <a:ln>
                          <a:noFill/>
                        </a:ln>
                        <a:solidFill>
                          <a:srgbClr val="003300"/>
                        </a:solidFill>
                        <a:effectLst/>
                        <a:latin typeface="標楷體" panose="03000509000000000000" pitchFamily="65" charset="-120"/>
                        <a:ea typeface="標楷體" panose="03000509000000000000" pitchFamily="65" charset="-120"/>
                      </a:endParaRPr>
                    </a:p>
                  </a:txBody>
                  <a:tcPr marL="68579" marR="68579" marT="34288" marB="34288" anchor="ctr" horzOverflow="overflow"/>
                </a:tc>
                <a:extLst>
                  <a:ext uri="{0D108BD9-81ED-4DB2-BD59-A6C34878D82A}">
                    <a16:rowId xmlns:a16="http://schemas.microsoft.com/office/drawing/2014/main" val="10001"/>
                  </a:ext>
                </a:extLst>
              </a:tr>
              <a:tr h="15524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法 國</a:t>
                      </a:r>
                    </a:p>
                  </a:txBody>
                  <a:tcPr marL="68579" marR="68579" marT="34288" marB="34288" anchor="ctr" horzOverflow="overflow"/>
                </a:tc>
                <a:tc>
                  <a:txBody>
                    <a:bodyPr/>
                    <a:lstStyle/>
                    <a:p>
                      <a:pPr marL="179388"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rPr>
                        <a:t>法國雷諾特</a:t>
                      </a:r>
                      <a:endParaRPr kumimoji="0" lang="en-US" altLang="zh-TW" sz="2400" b="0" i="0" u="none" strike="noStrike" kern="1200" cap="none" normalizeH="0" baseline="0" dirty="0">
                        <a:ln>
                          <a:noFill/>
                        </a:ln>
                        <a:solidFill>
                          <a:schemeClr val="tx1"/>
                        </a:solidFill>
                        <a:effectLst/>
                        <a:latin typeface="標楷體" panose="03000509000000000000" pitchFamily="65" charset="-120"/>
                        <a:ea typeface="標楷體" panose="03000509000000000000" pitchFamily="65" charset="-120"/>
                        <a:cs typeface="+mn-cs"/>
                      </a:endParaRPr>
                    </a:p>
                  </a:txBody>
                  <a:tcPr marL="68579" marR="68579" marT="34288" marB="34288"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zh-TW" sz="2400" b="0" i="0" u="none" strike="noStrike" cap="none" normalizeH="0" baseline="0" dirty="0">
                        <a:ln>
                          <a:noFill/>
                        </a:ln>
                        <a:solidFill>
                          <a:srgbClr val="003300"/>
                        </a:solidFill>
                        <a:effectLst/>
                        <a:latin typeface="標楷體" panose="03000509000000000000" pitchFamily="65" charset="-120"/>
                        <a:ea typeface="標楷體" panose="03000509000000000000" pitchFamily="65" charset="-120"/>
                      </a:endParaRPr>
                    </a:p>
                  </a:txBody>
                  <a:tcPr marL="68579" marR="68579" marT="34288" marB="34288" horzOverflow="overflow"/>
                </a:tc>
                <a:extLst>
                  <a:ext uri="{0D108BD9-81ED-4DB2-BD59-A6C34878D82A}">
                    <a16:rowId xmlns:a16="http://schemas.microsoft.com/office/drawing/2014/main" val="10002"/>
                  </a:ext>
                </a:extLst>
              </a:tr>
            </a:tbl>
          </a:graphicData>
        </a:graphic>
      </p:graphicFrame>
      <p:sp>
        <p:nvSpPr>
          <p:cNvPr id="4" name="Rectangle 4"/>
          <p:cNvSpPr>
            <a:spLocks noChangeArrowheads="1"/>
          </p:cNvSpPr>
          <p:nvPr/>
        </p:nvSpPr>
        <p:spPr bwMode="auto">
          <a:xfrm>
            <a:off x="-29564" y="9178"/>
            <a:ext cx="6858000" cy="97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歷年合作機構</a:t>
            </a:r>
            <a:r>
              <a:rPr lang="en-US" altLang="zh-TW" sz="3600" b="1" dirty="0">
                <a:solidFill>
                  <a:srgbClr val="002060"/>
                </a:solidFill>
                <a:latin typeface="+mn-ea"/>
                <a:ea typeface="+mn-ea"/>
              </a:rPr>
              <a:t>(</a:t>
            </a:r>
            <a:r>
              <a:rPr lang="zh-TW" altLang="en-US" sz="3600" b="1" dirty="0">
                <a:solidFill>
                  <a:srgbClr val="002060"/>
                </a:solidFill>
                <a:latin typeface="+mn-ea"/>
                <a:ea typeface="+mn-ea"/>
              </a:rPr>
              <a:t>海外</a:t>
            </a:r>
            <a:r>
              <a:rPr lang="en-US" altLang="zh-TW" sz="3600" b="1" dirty="0">
                <a:solidFill>
                  <a:srgbClr val="002060"/>
                </a:solidFill>
                <a:latin typeface="+mn-ea"/>
                <a:ea typeface="+mn-ea"/>
              </a:rPr>
              <a:t>)</a:t>
            </a:r>
          </a:p>
        </p:txBody>
      </p:sp>
    </p:spTree>
    <p:extLst>
      <p:ext uri="{BB962C8B-B14F-4D97-AF65-F5344CB8AC3E}">
        <p14:creationId xmlns:p14="http://schemas.microsoft.com/office/powerpoint/2010/main" val="670983640"/>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AutoShape 2"/>
          <p:cNvSpPr>
            <a:spLocks noChangeArrowheads="1"/>
          </p:cNvSpPr>
          <p:nvPr/>
        </p:nvSpPr>
        <p:spPr bwMode="auto">
          <a:xfrm>
            <a:off x="578644" y="1357312"/>
            <a:ext cx="5778104" cy="2214563"/>
          </a:xfrm>
          <a:prstGeom prst="roundRect">
            <a:avLst>
              <a:gd name="adj" fmla="val 16667"/>
            </a:avLst>
          </a:prstGeom>
          <a:solidFill>
            <a:schemeClr val="bg1"/>
          </a:solidFill>
          <a:ln w="38100">
            <a:solidFill>
              <a:srgbClr val="3366FF"/>
            </a:solidFill>
            <a:round/>
            <a:headEnd/>
            <a:tailEnd/>
          </a:ln>
          <a:effectLst>
            <a:outerShdw dist="107763" dir="2700000" algn="ctr" rotWithShape="0">
              <a:schemeClr val="bg2">
                <a:alpha val="50000"/>
              </a:schemeClr>
            </a:outerShdw>
          </a:effectLst>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9461" name="Text Box 2"/>
          <p:cNvSpPr txBox="1">
            <a:spLocks noChangeArrowheads="1"/>
          </p:cNvSpPr>
          <p:nvPr/>
        </p:nvSpPr>
        <p:spPr bwMode="auto">
          <a:xfrm>
            <a:off x="944166" y="1924050"/>
            <a:ext cx="4875609" cy="90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lnSpc>
                <a:spcPct val="150000"/>
              </a:lnSpc>
              <a:spcBef>
                <a:spcPct val="50000"/>
              </a:spcBef>
              <a:buClrTx/>
              <a:buSzTx/>
              <a:buFont typeface="Wingdings" panose="05000000000000000000" pitchFamily="2" charset="2"/>
              <a:buNone/>
            </a:pPr>
            <a:r>
              <a:rPr lang="zh-TW" altLang="en-US" sz="4000" b="1" dirty="0">
                <a:solidFill>
                  <a:srgbClr val="3333CC"/>
                </a:solidFill>
                <a:latin typeface="+mn-ea"/>
                <a:ea typeface="+mn-ea"/>
                <a:sym typeface="Arial" panose="020B0604020202020204" pitchFamily="34" charset="0"/>
              </a:rPr>
              <a:t>校外實習分發標準</a:t>
            </a:r>
            <a:endParaRPr lang="en-US" altLang="zh-CN" sz="4000" b="1" dirty="0">
              <a:solidFill>
                <a:srgbClr val="3333CC"/>
              </a:solidFill>
              <a:latin typeface="+mn-ea"/>
              <a:ea typeface="+mn-ea"/>
            </a:endParaRPr>
          </a:p>
        </p:txBody>
      </p:sp>
      <p:sp>
        <p:nvSpPr>
          <p:cNvPr id="18441" name="AutoShape 7"/>
          <p:cNvSpPr>
            <a:spLocks noChangeArrowheads="1"/>
          </p:cNvSpPr>
          <p:nvPr/>
        </p:nvSpPr>
        <p:spPr bwMode="auto">
          <a:xfrm>
            <a:off x="2295525" y="1113235"/>
            <a:ext cx="540544" cy="609600"/>
          </a:xfrm>
          <a:prstGeom prst="roundRect">
            <a:avLst>
              <a:gd name="adj" fmla="val 16667"/>
            </a:avLst>
          </a:prstGeom>
          <a:blipFill dpi="0" rotWithShape="0">
            <a:blip r:embed="rId3"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2" name="AutoShape 8"/>
          <p:cNvSpPr>
            <a:spLocks noChangeArrowheads="1"/>
          </p:cNvSpPr>
          <p:nvPr/>
        </p:nvSpPr>
        <p:spPr bwMode="auto">
          <a:xfrm>
            <a:off x="998935" y="1113235"/>
            <a:ext cx="540544" cy="609600"/>
          </a:xfrm>
          <a:prstGeom prst="roundRect">
            <a:avLst>
              <a:gd name="adj" fmla="val 16667"/>
            </a:avLst>
          </a:prstGeom>
          <a:blipFill dpi="0" rotWithShape="0">
            <a:blip r:embed="rId4"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3" name="AutoShape 9"/>
          <p:cNvSpPr>
            <a:spLocks noChangeArrowheads="1"/>
          </p:cNvSpPr>
          <p:nvPr/>
        </p:nvSpPr>
        <p:spPr bwMode="auto">
          <a:xfrm>
            <a:off x="1647825" y="1113235"/>
            <a:ext cx="540544" cy="609600"/>
          </a:xfrm>
          <a:prstGeom prst="roundRect">
            <a:avLst>
              <a:gd name="adj" fmla="val 16667"/>
            </a:avLst>
          </a:prstGeom>
          <a:blipFill dpi="0" rotWithShape="0">
            <a:blip r:embed="rId5"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Tree>
    <p:extLst>
      <p:ext uri="{BB962C8B-B14F-4D97-AF65-F5344CB8AC3E}">
        <p14:creationId xmlns:p14="http://schemas.microsoft.com/office/powerpoint/2010/main" val="2005841360"/>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29564" y="9179"/>
            <a:ext cx="6122860" cy="76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000" b="1" dirty="0">
                <a:solidFill>
                  <a:srgbClr val="002060"/>
                </a:solidFill>
                <a:latin typeface="+mn-ea"/>
                <a:ea typeface="+mn-ea"/>
              </a:rPr>
              <a:t>日間部校外實習分發標準</a:t>
            </a:r>
            <a:endParaRPr lang="en-US" altLang="zh-TW" sz="3000" b="1" dirty="0">
              <a:solidFill>
                <a:srgbClr val="002060"/>
              </a:solidFill>
              <a:latin typeface="+mn-ea"/>
              <a:ea typeface="+mn-ea"/>
            </a:endParaRPr>
          </a:p>
        </p:txBody>
      </p:sp>
      <p:graphicFrame>
        <p:nvGraphicFramePr>
          <p:cNvPr id="6" name="表格 5"/>
          <p:cNvGraphicFramePr>
            <a:graphicFrameLocks noGrp="1"/>
          </p:cNvGraphicFramePr>
          <p:nvPr>
            <p:extLst>
              <p:ext uri="{D42A27DB-BD31-4B8C-83A1-F6EECF244321}">
                <p14:modId xmlns:p14="http://schemas.microsoft.com/office/powerpoint/2010/main" val="3168282888"/>
              </p:ext>
            </p:extLst>
          </p:nvPr>
        </p:nvGraphicFramePr>
        <p:xfrm>
          <a:off x="188640" y="699542"/>
          <a:ext cx="6552728" cy="4000500"/>
        </p:xfrm>
        <a:graphic>
          <a:graphicData uri="http://schemas.openxmlformats.org/drawingml/2006/table">
            <a:tbl>
              <a:tblPr firstRow="1" firstCol="1" lastRow="1" lastCol="1" bandRow="1" bandCol="1"/>
              <a:tblGrid>
                <a:gridCol w="625734">
                  <a:extLst>
                    <a:ext uri="{9D8B030D-6E8A-4147-A177-3AD203B41FA5}">
                      <a16:colId xmlns:a16="http://schemas.microsoft.com/office/drawing/2014/main" val="4080217060"/>
                    </a:ext>
                  </a:extLst>
                </a:gridCol>
                <a:gridCol w="1131815">
                  <a:extLst>
                    <a:ext uri="{9D8B030D-6E8A-4147-A177-3AD203B41FA5}">
                      <a16:colId xmlns:a16="http://schemas.microsoft.com/office/drawing/2014/main" val="3402619726"/>
                    </a:ext>
                  </a:extLst>
                </a:gridCol>
                <a:gridCol w="752617">
                  <a:extLst>
                    <a:ext uri="{9D8B030D-6E8A-4147-A177-3AD203B41FA5}">
                      <a16:colId xmlns:a16="http://schemas.microsoft.com/office/drawing/2014/main" val="2105389316"/>
                    </a:ext>
                  </a:extLst>
                </a:gridCol>
                <a:gridCol w="2632788">
                  <a:extLst>
                    <a:ext uri="{9D8B030D-6E8A-4147-A177-3AD203B41FA5}">
                      <a16:colId xmlns:a16="http://schemas.microsoft.com/office/drawing/2014/main" val="640966213"/>
                    </a:ext>
                  </a:extLst>
                </a:gridCol>
                <a:gridCol w="1409774">
                  <a:extLst>
                    <a:ext uri="{9D8B030D-6E8A-4147-A177-3AD203B41FA5}">
                      <a16:colId xmlns:a16="http://schemas.microsoft.com/office/drawing/2014/main" val="552242654"/>
                    </a:ext>
                  </a:extLst>
                </a:gridCol>
              </a:tblGrid>
              <a:tr h="500643">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序號</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項</a:t>
                      </a:r>
                      <a:r>
                        <a:rPr lang="en-US" sz="2000" b="1" kern="50" dirty="0">
                          <a:effectLst/>
                          <a:latin typeface="+mj-ea"/>
                          <a:ea typeface="+mj-ea"/>
                          <a:cs typeface="Times New Roman" panose="02020603050405020304" pitchFamily="18" charset="0"/>
                        </a:rPr>
                        <a:t>  </a:t>
                      </a:r>
                      <a:r>
                        <a:rPr lang="ar-SA" sz="2000" b="1" kern="50" dirty="0">
                          <a:effectLst/>
                          <a:latin typeface="+mj-ea"/>
                          <a:ea typeface="+mj-ea"/>
                          <a:cs typeface="標楷體" panose="03000509000000000000" pitchFamily="65" charset="-120"/>
                        </a:rPr>
                        <a:t>目</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31750" indent="-4445" algn="ctr">
                        <a:lnSpc>
                          <a:spcPts val="2100"/>
                        </a:lnSpc>
                        <a:spcAft>
                          <a:spcPts val="0"/>
                        </a:spcAft>
                      </a:pPr>
                      <a:r>
                        <a:rPr lang="ar-SA" sz="2000" b="1" kern="50" dirty="0">
                          <a:effectLst/>
                          <a:latin typeface="+mj-ea"/>
                          <a:ea typeface="+mj-ea"/>
                          <a:cs typeface="標楷體" panose="03000509000000000000" pitchFamily="65" charset="-120"/>
                        </a:rPr>
                        <a:t>配分</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說</a:t>
                      </a:r>
                      <a:r>
                        <a:rPr lang="en-US" sz="2000" b="1" kern="50" dirty="0">
                          <a:effectLst/>
                          <a:latin typeface="+mj-ea"/>
                          <a:ea typeface="+mj-ea"/>
                          <a:cs typeface="Times New Roman" panose="02020603050405020304" pitchFamily="18" charset="0"/>
                        </a:rPr>
                        <a:t>  </a:t>
                      </a:r>
                      <a:r>
                        <a:rPr lang="ar-SA" sz="2000" b="1" kern="50" dirty="0">
                          <a:effectLst/>
                          <a:latin typeface="+mj-ea"/>
                          <a:ea typeface="+mj-ea"/>
                          <a:cs typeface="標楷體" panose="03000509000000000000" pitchFamily="65" charset="-120"/>
                        </a:rPr>
                        <a:t>明</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zh-TW" altLang="en-US" sz="2000" b="1" kern="50" dirty="0">
                          <a:effectLst/>
                          <a:latin typeface="+mj-ea"/>
                          <a:ea typeface="+mj-ea"/>
                          <a:cs typeface="Times New Roman" panose="02020603050405020304" pitchFamily="18" charset="0"/>
                        </a:rPr>
                        <a:t>備註</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981803670"/>
                  </a:ext>
                </a:extLst>
              </a:tr>
              <a:tr h="1251608">
                <a:tc>
                  <a:txBody>
                    <a:bodyPr/>
                    <a:lstStyle/>
                    <a:p>
                      <a:pPr marR="71755" algn="ctr">
                        <a:lnSpc>
                          <a:spcPts val="2100"/>
                        </a:lnSpc>
                        <a:spcAft>
                          <a:spcPts val="0"/>
                        </a:spcAft>
                      </a:pPr>
                      <a:r>
                        <a:rPr lang="en-US" sz="1800" b="1" kern="50" dirty="0">
                          <a:effectLst/>
                          <a:latin typeface="+mj-ea"/>
                          <a:ea typeface="+mj-ea"/>
                          <a:cs typeface="Times New Roman" panose="02020603050405020304" pitchFamily="18" charset="0"/>
                        </a:rPr>
                        <a:t>1</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100"/>
                        </a:lnSpc>
                        <a:spcAft>
                          <a:spcPts val="0"/>
                        </a:spcAft>
                      </a:pPr>
                      <a:r>
                        <a:rPr lang="zh-TW" altLang="en-US" sz="1800" b="1" kern="100" dirty="0">
                          <a:effectLst/>
                          <a:latin typeface="+mj-ea"/>
                          <a:ea typeface="+mj-ea"/>
                          <a:cs typeface="Times New Roman" panose="02020603050405020304" pitchFamily="18" charset="0"/>
                        </a:rPr>
                        <a:t>學業成績</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ctr">
                        <a:lnSpc>
                          <a:spcPts val="2100"/>
                        </a:lnSpc>
                        <a:spcAft>
                          <a:spcPts val="0"/>
                        </a:spcAft>
                      </a:pPr>
                      <a:r>
                        <a:rPr lang="en-US" altLang="zh-TW" sz="1800" b="1" kern="50" dirty="0">
                          <a:solidFill>
                            <a:srgbClr val="000000"/>
                          </a:solidFill>
                          <a:effectLst/>
                          <a:latin typeface="+mj-ea"/>
                          <a:ea typeface="+mj-ea"/>
                          <a:cs typeface="Times New Roman" panose="02020603050405020304" pitchFamily="18" charset="0"/>
                        </a:rPr>
                        <a:t>10</a:t>
                      </a:r>
                      <a:r>
                        <a:rPr lang="zh-TW" altLang="en-US" sz="1800" b="1" kern="50" dirty="0">
                          <a:solidFill>
                            <a:srgbClr val="000000"/>
                          </a:solidFill>
                          <a:effectLst/>
                          <a:latin typeface="+mj-ea"/>
                          <a:ea typeface="+mj-ea"/>
                          <a:cs typeface="Times New Roman" panose="02020603050405020304" pitchFamily="18" charset="0"/>
                        </a:rPr>
                        <a:t>分</a:t>
                      </a:r>
                      <a:endParaRPr lang="en-US" altLang="zh-TW" sz="1800" b="1" kern="50" dirty="0">
                        <a:solidFill>
                          <a:srgbClr val="000000"/>
                        </a:solidFill>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563" marR="71755" indent="-55563" algn="l">
                        <a:lnSpc>
                          <a:spcPts val="2100"/>
                        </a:lnSpc>
                        <a:spcAft>
                          <a:spcPts val="0"/>
                        </a:spcAft>
                        <a:tabLst/>
                      </a:pPr>
                      <a:r>
                        <a:rPr lang="zh-TW" altLang="en-US" sz="1800" b="1" kern="100" dirty="0">
                          <a:effectLst/>
                          <a:latin typeface="+mj-ea"/>
                          <a:ea typeface="+mj-ea"/>
                          <a:cs typeface="Times New Roman" panose="02020603050405020304" pitchFamily="18" charset="0"/>
                        </a:rPr>
                        <a:t>採計</a:t>
                      </a:r>
                      <a:r>
                        <a:rPr lang="zh-TW" altLang="en-US" sz="1800" b="1" kern="100" dirty="0">
                          <a:solidFill>
                            <a:srgbClr val="FF0000"/>
                          </a:solidFill>
                          <a:effectLst/>
                          <a:latin typeface="+mj-ea"/>
                          <a:ea typeface="+mj-ea"/>
                          <a:cs typeface="Times New Roman" panose="02020603050405020304" pitchFamily="18" charset="0"/>
                        </a:rPr>
                        <a:t>ㄧ、二年級</a:t>
                      </a:r>
                      <a:r>
                        <a:rPr lang="en-US" altLang="zh-TW" sz="1800" b="1" kern="100" dirty="0">
                          <a:solidFill>
                            <a:srgbClr val="FF0000"/>
                          </a:solidFill>
                          <a:effectLst/>
                          <a:latin typeface="+mj-ea"/>
                          <a:ea typeface="+mj-ea"/>
                          <a:cs typeface="Times New Roman" panose="02020603050405020304" pitchFamily="18" charset="0"/>
                        </a:rPr>
                        <a:t>4</a:t>
                      </a:r>
                      <a:r>
                        <a:rPr lang="zh-TW" altLang="en-US" sz="1800" b="1" kern="100" dirty="0">
                          <a:solidFill>
                            <a:srgbClr val="FF0000"/>
                          </a:solidFill>
                          <a:effectLst/>
                          <a:latin typeface="+mj-ea"/>
                          <a:ea typeface="+mj-ea"/>
                          <a:cs typeface="Times New Roman" panose="02020603050405020304" pitchFamily="18" charset="0"/>
                        </a:rPr>
                        <a:t>個學期</a:t>
                      </a:r>
                      <a:r>
                        <a:rPr lang="zh-TW" altLang="en-US" sz="1800" b="1" kern="100" dirty="0">
                          <a:effectLst/>
                          <a:latin typeface="+mj-ea"/>
                          <a:ea typeface="+mj-ea"/>
                          <a:cs typeface="Times New Roman" panose="02020603050405020304" pitchFamily="18" charset="0"/>
                        </a:rPr>
                        <a:t>之學業成績平均分數。</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71755" indent="0" algn="l">
                        <a:lnSpc>
                          <a:spcPts val="2100"/>
                        </a:lnSpc>
                        <a:spcAft>
                          <a:spcPts val="0"/>
                        </a:spcAft>
                        <a:buFont typeface="Arial" panose="020B0604020202020204" pitchFamily="34" charset="0"/>
                        <a:buNone/>
                      </a:pPr>
                      <a:r>
                        <a:rPr lang="en-US" altLang="zh-TW" sz="1800" b="1" kern="50" dirty="0">
                          <a:effectLst/>
                          <a:latin typeface="+mj-ea"/>
                          <a:ea typeface="+mj-ea"/>
                          <a:cs typeface="Times New Roman" panose="02020603050405020304" pitchFamily="18" charset="0"/>
                        </a:rPr>
                        <a:t>1.</a:t>
                      </a:r>
                      <a:r>
                        <a:rPr lang="zh-TW" altLang="en-US" sz="1800" b="1" kern="50" dirty="0">
                          <a:effectLst/>
                          <a:latin typeface="+mj-ea"/>
                          <a:ea typeface="+mj-ea"/>
                          <a:cs typeface="Times New Roman" panose="02020603050405020304" pitchFamily="18" charset="0"/>
                        </a:rPr>
                        <a:t>系上作業</a:t>
                      </a:r>
                      <a:endParaRPr lang="zh-TW" sz="1800" b="1" kern="100" dirty="0">
                        <a:effectLst/>
                        <a:latin typeface="+mj-ea"/>
                        <a:ea typeface="+mj-ea"/>
                        <a:cs typeface="Times New Roman" panose="02020603050405020304" pitchFamily="18" charset="0"/>
                      </a:endParaRPr>
                    </a:p>
                    <a:p>
                      <a:pPr marL="0" marR="71755" indent="0" algn="l">
                        <a:lnSpc>
                          <a:spcPts val="2100"/>
                        </a:lnSpc>
                        <a:spcAft>
                          <a:spcPts val="0"/>
                        </a:spcAft>
                        <a:buFont typeface="Arial" panose="020B0604020202020204" pitchFamily="34" charset="0"/>
                        <a:buNone/>
                      </a:pPr>
                      <a:r>
                        <a:rPr lang="en-US" sz="1800" b="1" kern="50" dirty="0">
                          <a:effectLst/>
                          <a:latin typeface="+mj-ea"/>
                          <a:ea typeface="+mj-ea"/>
                          <a:cs typeface="Times New Roman" panose="02020603050405020304" pitchFamily="18" charset="0"/>
                        </a:rPr>
                        <a:t>2.</a:t>
                      </a:r>
                      <a:r>
                        <a:rPr lang="zh-TW" altLang="en-US" sz="1800" b="1" kern="50" dirty="0">
                          <a:solidFill>
                            <a:srgbClr val="FF0000"/>
                          </a:solidFill>
                          <a:effectLst/>
                          <a:latin typeface="+mj-ea"/>
                          <a:ea typeface="+mj-ea"/>
                          <a:cs typeface="Times New Roman" panose="02020603050405020304" pitchFamily="18" charset="0"/>
                        </a:rPr>
                        <a:t>採計實際轉系、轉學入餐旅系之學期</a:t>
                      </a:r>
                      <a:r>
                        <a:rPr lang="zh-TW" altLang="en-US" sz="1800" b="1" kern="50" dirty="0">
                          <a:effectLst/>
                          <a:latin typeface="+mj-ea"/>
                          <a:ea typeface="+mj-ea"/>
                          <a:cs typeface="Times New Roman" panose="02020603050405020304" pitchFamily="18" charset="0"/>
                        </a:rPr>
                        <a:t>。</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7966256"/>
                  </a:ext>
                </a:extLst>
              </a:tr>
              <a:tr h="2002573">
                <a:tc>
                  <a:txBody>
                    <a:bodyPr/>
                    <a:lstStyle/>
                    <a:p>
                      <a:pPr marR="71755" algn="ctr">
                        <a:lnSpc>
                          <a:spcPts val="2100"/>
                        </a:lnSpc>
                        <a:spcAft>
                          <a:spcPts val="0"/>
                        </a:spcAft>
                      </a:pPr>
                      <a:r>
                        <a:rPr lang="en-US" sz="1800" b="1" kern="50" dirty="0">
                          <a:effectLst/>
                          <a:latin typeface="+mj-ea"/>
                          <a:ea typeface="+mj-ea"/>
                          <a:cs typeface="Times New Roman" panose="02020603050405020304" pitchFamily="18" charset="0"/>
                        </a:rPr>
                        <a:t>2</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2100"/>
                        </a:lnSpc>
                        <a:spcAft>
                          <a:spcPts val="0"/>
                        </a:spcAft>
                      </a:pPr>
                      <a:r>
                        <a:rPr lang="zh-TW" altLang="en-US" sz="1800" b="1" kern="50" dirty="0">
                          <a:solidFill>
                            <a:srgbClr val="000000"/>
                          </a:solidFill>
                          <a:effectLst/>
                          <a:latin typeface="+mj-ea"/>
                          <a:ea typeface="+mj-ea"/>
                          <a:cs typeface="Times New Roman" panose="02020603050405020304" pitchFamily="18" charset="0"/>
                        </a:rPr>
                        <a:t>證照競賽</a:t>
                      </a:r>
                      <a:endParaRPr lang="zh-TW" sz="1800" b="1" kern="100" dirty="0">
                        <a:effectLst/>
                        <a:latin typeface="+mj-ea"/>
                        <a:ea typeface="+mj-ea"/>
                        <a:cs typeface="Times New Roman" panose="02020603050405020304" pitchFamily="18" charset="0"/>
                      </a:endParaRPr>
                    </a:p>
                    <a:p>
                      <a:pPr algn="l">
                        <a:lnSpc>
                          <a:spcPts val="2100"/>
                        </a:lnSpc>
                        <a:spcAft>
                          <a:spcPts val="0"/>
                        </a:spcAft>
                      </a:pPr>
                      <a:r>
                        <a:rPr lang="en-US" sz="1800" b="1" kern="50" dirty="0">
                          <a:solidFill>
                            <a:srgbClr val="000000"/>
                          </a:solidFill>
                          <a:effectLst/>
                          <a:latin typeface="+mj-ea"/>
                          <a:ea typeface="+mj-ea"/>
                          <a:cs typeface="Times New Roman" panose="02020603050405020304" pitchFamily="18" charset="0"/>
                        </a:rPr>
                        <a:t>(</a:t>
                      </a:r>
                      <a:r>
                        <a:rPr lang="zh-TW" altLang="en-US" sz="1800" b="1" kern="50" dirty="0">
                          <a:solidFill>
                            <a:srgbClr val="000000"/>
                          </a:solidFill>
                          <a:effectLst/>
                          <a:latin typeface="+mj-ea"/>
                          <a:ea typeface="+mj-ea"/>
                          <a:cs typeface="Times New Roman" panose="02020603050405020304" pitchFamily="18" charset="0"/>
                        </a:rPr>
                        <a:t>含資訊、語文、競賽等得獎</a:t>
                      </a:r>
                      <a:r>
                        <a:rPr lang="en-US" altLang="zh-TW" sz="1800" b="1" kern="50" dirty="0">
                          <a:solidFill>
                            <a:srgbClr val="000000"/>
                          </a:solidFill>
                          <a:effectLst/>
                          <a:latin typeface="+mj-ea"/>
                          <a:ea typeface="+mj-ea"/>
                          <a:cs typeface="Times New Roman" panose="02020603050405020304" pitchFamily="18" charset="0"/>
                        </a:rPr>
                        <a:t>)</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ctr">
                        <a:lnSpc>
                          <a:spcPts val="2100"/>
                        </a:lnSpc>
                        <a:spcAft>
                          <a:spcPts val="0"/>
                        </a:spcAft>
                      </a:pPr>
                      <a:r>
                        <a:rPr lang="en-US" sz="1800" b="1" kern="50" dirty="0">
                          <a:effectLst/>
                          <a:latin typeface="+mj-ea"/>
                          <a:ea typeface="+mj-ea"/>
                          <a:cs typeface="Times New Roman" panose="02020603050405020304" pitchFamily="18" charset="0"/>
                        </a:rPr>
                        <a:t>10</a:t>
                      </a:r>
                      <a:r>
                        <a:rPr lang="ar-SA" sz="1800" b="1" kern="50" dirty="0">
                          <a:effectLst/>
                          <a:latin typeface="+mj-ea"/>
                          <a:ea typeface="+mj-ea"/>
                          <a:cs typeface="標楷體" panose="03000509000000000000" pitchFamily="65" charset="-120"/>
                        </a:rPr>
                        <a:t>分</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marR="71755" algn="l">
                        <a:lnSpc>
                          <a:spcPts val="2100"/>
                        </a:lnSpc>
                        <a:spcAft>
                          <a:spcPts val="0"/>
                        </a:spcAft>
                      </a:pPr>
                      <a:r>
                        <a:rPr lang="zh-TW" altLang="en-US" sz="1800" b="1" kern="100" dirty="0">
                          <a:solidFill>
                            <a:schemeClr val="tx1"/>
                          </a:solidFill>
                          <a:effectLst/>
                          <a:latin typeface="+mj-ea"/>
                          <a:ea typeface="+mj-ea"/>
                          <a:cs typeface="Times New Roman" panose="02020603050405020304" pitchFamily="18" charset="0"/>
                        </a:rPr>
                        <a:t>全國性競賽得獎一項</a:t>
                      </a:r>
                      <a:r>
                        <a:rPr lang="en-US" altLang="zh-TW" sz="1800" b="1" kern="100" dirty="0">
                          <a:solidFill>
                            <a:schemeClr val="tx1"/>
                          </a:solidFill>
                          <a:effectLst/>
                          <a:latin typeface="+mj-ea"/>
                          <a:ea typeface="+mj-ea"/>
                          <a:cs typeface="Times New Roman" panose="02020603050405020304" pitchFamily="18" charset="0"/>
                        </a:rPr>
                        <a:t>(5</a:t>
                      </a:r>
                      <a:r>
                        <a:rPr lang="zh-TW" altLang="en-US" sz="1800" b="1" kern="100" dirty="0">
                          <a:solidFill>
                            <a:schemeClr val="tx1"/>
                          </a:solidFill>
                          <a:effectLst/>
                          <a:latin typeface="+mj-ea"/>
                          <a:ea typeface="+mj-ea"/>
                          <a:cs typeface="Times New Roman" panose="02020603050405020304" pitchFamily="18" charset="0"/>
                        </a:rPr>
                        <a:t>、</a:t>
                      </a:r>
                      <a:r>
                        <a:rPr lang="en-US" altLang="zh-TW" sz="1800" b="1" kern="100" dirty="0">
                          <a:solidFill>
                            <a:schemeClr val="tx1"/>
                          </a:solidFill>
                          <a:effectLst/>
                          <a:latin typeface="+mj-ea"/>
                          <a:ea typeface="+mj-ea"/>
                          <a:cs typeface="Times New Roman" panose="02020603050405020304" pitchFamily="18" charset="0"/>
                        </a:rPr>
                        <a:t>3</a:t>
                      </a:r>
                      <a:r>
                        <a:rPr lang="zh-TW" altLang="en-US" sz="1800" b="1" kern="100" dirty="0">
                          <a:solidFill>
                            <a:schemeClr val="tx1"/>
                          </a:solidFill>
                          <a:effectLst/>
                          <a:latin typeface="+mj-ea"/>
                          <a:ea typeface="+mj-ea"/>
                          <a:cs typeface="Times New Roman" panose="02020603050405020304" pitchFamily="18" charset="0"/>
                        </a:rPr>
                        <a:t>、</a:t>
                      </a:r>
                      <a:r>
                        <a:rPr lang="en-US" altLang="zh-TW" sz="1800" b="1" kern="100" dirty="0">
                          <a:solidFill>
                            <a:schemeClr val="tx1"/>
                          </a:solidFill>
                          <a:effectLst/>
                          <a:latin typeface="+mj-ea"/>
                          <a:ea typeface="+mj-ea"/>
                          <a:cs typeface="Times New Roman" panose="02020603050405020304" pitchFamily="18" charset="0"/>
                        </a:rPr>
                        <a:t>2</a:t>
                      </a:r>
                      <a:r>
                        <a:rPr lang="zh-TW" altLang="en-US" sz="1800" b="1" kern="100" dirty="0">
                          <a:solidFill>
                            <a:schemeClr val="tx1"/>
                          </a:solidFill>
                          <a:effectLst/>
                          <a:latin typeface="+mj-ea"/>
                          <a:ea typeface="+mj-ea"/>
                          <a:cs typeface="Times New Roman" panose="02020603050405020304" pitchFamily="18" charset="0"/>
                        </a:rPr>
                        <a:t>分</a:t>
                      </a:r>
                      <a:r>
                        <a:rPr lang="en-US" altLang="zh-TW" sz="1800" b="1" kern="100" dirty="0">
                          <a:solidFill>
                            <a:schemeClr val="tx1"/>
                          </a:solidFill>
                          <a:effectLst/>
                          <a:latin typeface="+mj-ea"/>
                          <a:ea typeface="+mj-ea"/>
                          <a:cs typeface="Times New Roman" panose="02020603050405020304" pitchFamily="18" charset="0"/>
                        </a:rPr>
                        <a:t>)</a:t>
                      </a:r>
                      <a:r>
                        <a:rPr lang="zh-TW" altLang="en-US" sz="1800" b="1" kern="100" dirty="0">
                          <a:solidFill>
                            <a:schemeClr val="tx1"/>
                          </a:solidFill>
                          <a:effectLst/>
                          <a:latin typeface="+mj-ea"/>
                          <a:ea typeface="+mj-ea"/>
                          <a:cs typeface="Times New Roman" panose="02020603050405020304" pitchFamily="18" charset="0"/>
                        </a:rPr>
                        <a:t>。</a:t>
                      </a:r>
                    </a:p>
                    <a:p>
                      <a:pPr marL="54610" marR="71755" algn="l">
                        <a:lnSpc>
                          <a:spcPts val="2100"/>
                        </a:lnSpc>
                        <a:spcAft>
                          <a:spcPts val="0"/>
                        </a:spcAft>
                      </a:pPr>
                      <a:r>
                        <a:rPr lang="zh-TW" altLang="en-US" sz="1800" b="1" kern="100" dirty="0">
                          <a:solidFill>
                            <a:schemeClr val="tx1"/>
                          </a:solidFill>
                          <a:effectLst/>
                          <a:latin typeface="+mj-ea"/>
                          <a:ea typeface="+mj-ea"/>
                          <a:cs typeface="Times New Roman" panose="02020603050405020304" pitchFamily="18" charset="0"/>
                        </a:rPr>
                        <a:t>國際競賽得獎一項</a:t>
                      </a:r>
                      <a:r>
                        <a:rPr lang="en-US" altLang="zh-TW" sz="1800" b="1" kern="100" dirty="0">
                          <a:solidFill>
                            <a:schemeClr val="tx1"/>
                          </a:solidFill>
                          <a:effectLst/>
                          <a:latin typeface="+mj-ea"/>
                          <a:ea typeface="+mj-ea"/>
                          <a:cs typeface="Times New Roman" panose="02020603050405020304" pitchFamily="18" charset="0"/>
                        </a:rPr>
                        <a:t>(</a:t>
                      </a:r>
                      <a:r>
                        <a:rPr lang="zh-TW" altLang="en-US" sz="1800" b="1" kern="100" dirty="0">
                          <a:solidFill>
                            <a:schemeClr val="tx1"/>
                          </a:solidFill>
                          <a:effectLst/>
                          <a:latin typeface="+mj-ea"/>
                          <a:ea typeface="+mj-ea"/>
                          <a:cs typeface="Times New Roman" panose="02020603050405020304" pitchFamily="18" charset="0"/>
                        </a:rPr>
                        <a:t>金</a:t>
                      </a:r>
                      <a:r>
                        <a:rPr lang="en-US" altLang="zh-TW" sz="1800" b="1" kern="100" dirty="0">
                          <a:solidFill>
                            <a:schemeClr val="tx1"/>
                          </a:solidFill>
                          <a:effectLst/>
                          <a:latin typeface="+mj-ea"/>
                          <a:ea typeface="+mj-ea"/>
                          <a:cs typeface="Times New Roman" panose="02020603050405020304" pitchFamily="18" charset="0"/>
                        </a:rPr>
                        <a:t>6</a:t>
                      </a:r>
                      <a:r>
                        <a:rPr lang="zh-TW" altLang="en-US" sz="1800" b="1" kern="100" dirty="0">
                          <a:solidFill>
                            <a:schemeClr val="tx1"/>
                          </a:solidFill>
                          <a:effectLst/>
                          <a:latin typeface="+mj-ea"/>
                          <a:ea typeface="+mj-ea"/>
                          <a:cs typeface="Times New Roman" panose="02020603050405020304" pitchFamily="18" charset="0"/>
                        </a:rPr>
                        <a:t>、銀</a:t>
                      </a:r>
                      <a:r>
                        <a:rPr lang="en-US" altLang="zh-TW" sz="1800" b="1" kern="100" dirty="0">
                          <a:solidFill>
                            <a:schemeClr val="tx1"/>
                          </a:solidFill>
                          <a:effectLst/>
                          <a:latin typeface="+mj-ea"/>
                          <a:ea typeface="+mj-ea"/>
                          <a:cs typeface="Times New Roman" panose="02020603050405020304" pitchFamily="18" charset="0"/>
                        </a:rPr>
                        <a:t>4</a:t>
                      </a:r>
                      <a:r>
                        <a:rPr lang="zh-TW" altLang="en-US" sz="1800" b="1" kern="100" dirty="0">
                          <a:solidFill>
                            <a:schemeClr val="tx1"/>
                          </a:solidFill>
                          <a:effectLst/>
                          <a:latin typeface="+mj-ea"/>
                          <a:ea typeface="+mj-ea"/>
                          <a:cs typeface="Times New Roman" panose="02020603050405020304" pitchFamily="18" charset="0"/>
                        </a:rPr>
                        <a:t>、銅</a:t>
                      </a:r>
                      <a:r>
                        <a:rPr lang="en-US" altLang="zh-TW" sz="1800" b="1" kern="100" dirty="0">
                          <a:solidFill>
                            <a:schemeClr val="tx1"/>
                          </a:solidFill>
                          <a:effectLst/>
                          <a:latin typeface="+mj-ea"/>
                          <a:ea typeface="+mj-ea"/>
                          <a:cs typeface="Times New Roman" panose="02020603050405020304" pitchFamily="18" charset="0"/>
                        </a:rPr>
                        <a:t>2</a:t>
                      </a:r>
                      <a:r>
                        <a:rPr lang="zh-TW" altLang="en-US" sz="1800" b="1" kern="100" dirty="0">
                          <a:solidFill>
                            <a:schemeClr val="tx1"/>
                          </a:solidFill>
                          <a:effectLst/>
                          <a:latin typeface="+mj-ea"/>
                          <a:ea typeface="+mj-ea"/>
                          <a:cs typeface="Times New Roman" panose="02020603050405020304" pitchFamily="18" charset="0"/>
                        </a:rPr>
                        <a:t>分</a:t>
                      </a:r>
                      <a:r>
                        <a:rPr lang="en-US" altLang="zh-TW" sz="1800" b="1" kern="100" dirty="0">
                          <a:solidFill>
                            <a:schemeClr val="tx1"/>
                          </a:solidFill>
                          <a:effectLst/>
                          <a:latin typeface="+mj-ea"/>
                          <a:ea typeface="+mj-ea"/>
                          <a:cs typeface="Times New Roman" panose="02020603050405020304" pitchFamily="18" charset="0"/>
                        </a:rPr>
                        <a:t>)</a:t>
                      </a:r>
                      <a:r>
                        <a:rPr lang="zh-TW" altLang="en-US" sz="1800" b="1" kern="100" dirty="0">
                          <a:solidFill>
                            <a:schemeClr val="tx1"/>
                          </a:solidFill>
                          <a:effectLst/>
                          <a:latin typeface="+mj-ea"/>
                          <a:ea typeface="+mj-ea"/>
                          <a:cs typeface="Times New Roman" panose="02020603050405020304" pitchFamily="18" charset="0"/>
                        </a:rPr>
                        <a:t>。</a:t>
                      </a:r>
                    </a:p>
                    <a:p>
                      <a:pPr marL="54610" marR="71755" algn="l">
                        <a:lnSpc>
                          <a:spcPts val="2100"/>
                        </a:lnSpc>
                        <a:spcAft>
                          <a:spcPts val="0"/>
                        </a:spcAft>
                      </a:pPr>
                      <a:r>
                        <a:rPr lang="zh-TW" altLang="en-US" sz="1800" b="1" kern="100" dirty="0">
                          <a:solidFill>
                            <a:schemeClr val="tx1"/>
                          </a:solidFill>
                          <a:effectLst/>
                          <a:latin typeface="+mj-ea"/>
                          <a:ea typeface="+mj-ea"/>
                          <a:cs typeface="Times New Roman" panose="02020603050405020304" pitchFamily="18" charset="0"/>
                        </a:rPr>
                        <a:t>具丙級證照一張</a:t>
                      </a:r>
                      <a:r>
                        <a:rPr lang="en-US" altLang="zh-TW" sz="1800" b="1" kern="100" dirty="0">
                          <a:solidFill>
                            <a:schemeClr val="tx1"/>
                          </a:solidFill>
                          <a:effectLst/>
                          <a:latin typeface="+mj-ea"/>
                          <a:ea typeface="+mj-ea"/>
                          <a:cs typeface="Times New Roman" panose="02020603050405020304" pitchFamily="18" charset="0"/>
                        </a:rPr>
                        <a:t>5</a:t>
                      </a:r>
                      <a:r>
                        <a:rPr lang="zh-TW" altLang="en-US" sz="1800" b="1" kern="100" dirty="0">
                          <a:solidFill>
                            <a:schemeClr val="tx1"/>
                          </a:solidFill>
                          <a:effectLst/>
                          <a:latin typeface="+mj-ea"/>
                          <a:ea typeface="+mj-ea"/>
                          <a:cs typeface="Times New Roman" panose="02020603050405020304" pitchFamily="18" charset="0"/>
                        </a:rPr>
                        <a:t>分。</a:t>
                      </a:r>
                    </a:p>
                    <a:p>
                      <a:pPr marL="54610" marR="71755" algn="l">
                        <a:lnSpc>
                          <a:spcPts val="2100"/>
                        </a:lnSpc>
                        <a:spcAft>
                          <a:spcPts val="0"/>
                        </a:spcAft>
                      </a:pPr>
                      <a:r>
                        <a:rPr lang="zh-TW" altLang="en-US" sz="1800" b="1" kern="100" dirty="0">
                          <a:solidFill>
                            <a:schemeClr val="tx1"/>
                          </a:solidFill>
                          <a:effectLst/>
                          <a:latin typeface="+mj-ea"/>
                          <a:ea typeface="+mj-ea"/>
                          <a:cs typeface="Times New Roman" panose="02020603050405020304" pitchFamily="18" charset="0"/>
                        </a:rPr>
                        <a:t>具乙級</a:t>
                      </a:r>
                      <a:r>
                        <a:rPr lang="en-US" altLang="zh-TW" sz="1800" b="1" kern="100" dirty="0">
                          <a:solidFill>
                            <a:schemeClr val="tx1"/>
                          </a:solidFill>
                          <a:effectLst/>
                          <a:latin typeface="+mj-ea"/>
                          <a:ea typeface="+mj-ea"/>
                          <a:cs typeface="Times New Roman" panose="02020603050405020304" pitchFamily="18" charset="0"/>
                        </a:rPr>
                        <a:t>(</a:t>
                      </a:r>
                      <a:r>
                        <a:rPr lang="zh-TW" altLang="en-US" sz="1800" b="1" kern="100" dirty="0">
                          <a:solidFill>
                            <a:schemeClr val="tx1"/>
                          </a:solidFill>
                          <a:effectLst/>
                          <a:latin typeface="+mj-ea"/>
                          <a:ea typeface="+mj-ea"/>
                          <a:cs typeface="Times New Roman" panose="02020603050405020304" pitchFamily="18" charset="0"/>
                        </a:rPr>
                        <a:t>或國際級</a:t>
                      </a:r>
                      <a:r>
                        <a:rPr lang="en-US" altLang="zh-TW" sz="1800" b="1" kern="100" dirty="0">
                          <a:solidFill>
                            <a:schemeClr val="tx1"/>
                          </a:solidFill>
                          <a:effectLst/>
                          <a:latin typeface="+mj-ea"/>
                          <a:ea typeface="+mj-ea"/>
                          <a:cs typeface="Times New Roman" panose="02020603050405020304" pitchFamily="18" charset="0"/>
                        </a:rPr>
                        <a:t>)</a:t>
                      </a:r>
                      <a:r>
                        <a:rPr lang="zh-TW" altLang="en-US" sz="1800" b="1" kern="100" dirty="0">
                          <a:solidFill>
                            <a:schemeClr val="tx1"/>
                          </a:solidFill>
                          <a:effectLst/>
                          <a:latin typeface="+mj-ea"/>
                          <a:ea typeface="+mj-ea"/>
                          <a:cs typeface="Times New Roman" panose="02020603050405020304" pitchFamily="18" charset="0"/>
                        </a:rPr>
                        <a:t>證照一張</a:t>
                      </a:r>
                      <a:r>
                        <a:rPr lang="en-US" altLang="zh-TW" sz="1800" b="1" kern="100" dirty="0">
                          <a:solidFill>
                            <a:schemeClr val="tx1"/>
                          </a:solidFill>
                          <a:effectLst/>
                          <a:latin typeface="+mj-ea"/>
                          <a:ea typeface="+mj-ea"/>
                          <a:cs typeface="Times New Roman" panose="02020603050405020304" pitchFamily="18" charset="0"/>
                        </a:rPr>
                        <a:t>10</a:t>
                      </a:r>
                      <a:r>
                        <a:rPr lang="zh-TW" altLang="en-US" sz="1800" b="1" kern="100" dirty="0">
                          <a:solidFill>
                            <a:schemeClr val="tx1"/>
                          </a:solidFill>
                          <a:effectLst/>
                          <a:latin typeface="+mj-ea"/>
                          <a:ea typeface="+mj-ea"/>
                          <a:cs typeface="Times New Roman" panose="02020603050405020304" pitchFamily="18" charset="0"/>
                        </a:rPr>
                        <a:t>分。</a:t>
                      </a:r>
                    </a:p>
                    <a:p>
                      <a:pPr marL="54610" marR="71755" algn="l">
                        <a:lnSpc>
                          <a:spcPts val="2100"/>
                        </a:lnSpc>
                        <a:spcAft>
                          <a:spcPts val="0"/>
                        </a:spcAft>
                      </a:pPr>
                      <a:r>
                        <a:rPr lang="zh-TW" altLang="en-US" sz="1800" b="1" kern="100" dirty="0">
                          <a:solidFill>
                            <a:srgbClr val="FF0000"/>
                          </a:solidFill>
                          <a:effectLst/>
                          <a:latin typeface="+mj-ea"/>
                          <a:ea typeface="+mj-ea"/>
                          <a:cs typeface="Times New Roman" panose="02020603050405020304" pitchFamily="18" charset="0"/>
                        </a:rPr>
                        <a:t>**僅採計入學後</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l">
                        <a:lnSpc>
                          <a:spcPts val="2100"/>
                        </a:lnSpc>
                        <a:spcAft>
                          <a:spcPts val="0"/>
                        </a:spcAft>
                        <a:buFont typeface="Arial" panose="020B0604020202020204" pitchFamily="34" charset="0"/>
                        <a:buNone/>
                      </a:pPr>
                      <a:r>
                        <a:rPr lang="en-US" sz="1800" b="1" kern="50" dirty="0">
                          <a:effectLst/>
                          <a:latin typeface="+mj-ea"/>
                          <a:ea typeface="+mj-ea"/>
                          <a:cs typeface="Times New Roman" panose="02020603050405020304" pitchFamily="18" charset="0"/>
                        </a:rPr>
                        <a:t>1.</a:t>
                      </a:r>
                      <a:r>
                        <a:rPr lang="zh-TW" altLang="en-US" sz="1800" b="1" kern="50" dirty="0">
                          <a:effectLst/>
                          <a:latin typeface="+mj-ea"/>
                          <a:ea typeface="+mj-ea"/>
                          <a:cs typeface="Times New Roman" panose="02020603050405020304" pitchFamily="18" charset="0"/>
                        </a:rPr>
                        <a:t>需檢附相關證照影本資料。</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4056416"/>
                  </a:ext>
                </a:extLst>
              </a:tr>
            </a:tbl>
          </a:graphicData>
        </a:graphic>
      </p:graphicFrame>
    </p:spTree>
    <p:extLst>
      <p:ext uri="{BB962C8B-B14F-4D97-AF65-F5344CB8AC3E}">
        <p14:creationId xmlns:p14="http://schemas.microsoft.com/office/powerpoint/2010/main" val="3429730785"/>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459837507"/>
              </p:ext>
            </p:extLst>
          </p:nvPr>
        </p:nvGraphicFramePr>
        <p:xfrm>
          <a:off x="332656" y="411510"/>
          <a:ext cx="6264695" cy="4300220"/>
        </p:xfrm>
        <a:graphic>
          <a:graphicData uri="http://schemas.openxmlformats.org/drawingml/2006/table">
            <a:tbl>
              <a:tblPr firstRow="1" firstCol="1" lastRow="1" lastCol="1" bandRow="1" bandCol="1"/>
              <a:tblGrid>
                <a:gridCol w="370029">
                  <a:extLst>
                    <a:ext uri="{9D8B030D-6E8A-4147-A177-3AD203B41FA5}">
                      <a16:colId xmlns:a16="http://schemas.microsoft.com/office/drawing/2014/main" val="1948630842"/>
                    </a:ext>
                  </a:extLst>
                </a:gridCol>
                <a:gridCol w="1110087">
                  <a:extLst>
                    <a:ext uri="{9D8B030D-6E8A-4147-A177-3AD203B41FA5}">
                      <a16:colId xmlns:a16="http://schemas.microsoft.com/office/drawing/2014/main" val="3522713304"/>
                    </a:ext>
                  </a:extLst>
                </a:gridCol>
                <a:gridCol w="680124">
                  <a:extLst>
                    <a:ext uri="{9D8B030D-6E8A-4147-A177-3AD203B41FA5}">
                      <a16:colId xmlns:a16="http://schemas.microsoft.com/office/drawing/2014/main" val="749770593"/>
                    </a:ext>
                  </a:extLst>
                </a:gridCol>
                <a:gridCol w="2742510">
                  <a:extLst>
                    <a:ext uri="{9D8B030D-6E8A-4147-A177-3AD203B41FA5}">
                      <a16:colId xmlns:a16="http://schemas.microsoft.com/office/drawing/2014/main" val="3893471776"/>
                    </a:ext>
                  </a:extLst>
                </a:gridCol>
                <a:gridCol w="1361945">
                  <a:extLst>
                    <a:ext uri="{9D8B030D-6E8A-4147-A177-3AD203B41FA5}">
                      <a16:colId xmlns:a16="http://schemas.microsoft.com/office/drawing/2014/main" val="672747896"/>
                    </a:ext>
                  </a:extLst>
                </a:gridCol>
              </a:tblGrid>
              <a:tr h="514403">
                <a:tc>
                  <a:txBody>
                    <a:bodyPr/>
                    <a:lstStyle/>
                    <a:p>
                      <a:pPr marR="71755" algn="ctr">
                        <a:lnSpc>
                          <a:spcPts val="2100"/>
                        </a:lnSpc>
                        <a:spcAft>
                          <a:spcPts val="0"/>
                        </a:spcAft>
                      </a:pPr>
                      <a:r>
                        <a:rPr lang="ar-SA" sz="1800" b="1" kern="50" dirty="0">
                          <a:effectLst/>
                          <a:latin typeface="+mj-ea"/>
                          <a:ea typeface="+mj-ea"/>
                          <a:cs typeface="標楷體" panose="03000509000000000000" pitchFamily="65" charset="-120"/>
                        </a:rPr>
                        <a:t>序號</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1800" b="1" kern="50" dirty="0">
                          <a:effectLst/>
                          <a:latin typeface="+mj-ea"/>
                          <a:ea typeface="+mj-ea"/>
                          <a:cs typeface="標楷體" panose="03000509000000000000" pitchFamily="65" charset="-120"/>
                        </a:rPr>
                        <a:t>項</a:t>
                      </a:r>
                      <a:r>
                        <a:rPr lang="en-US" sz="1800" b="1" kern="50" dirty="0">
                          <a:effectLst/>
                          <a:latin typeface="+mj-ea"/>
                          <a:ea typeface="+mj-ea"/>
                          <a:cs typeface="Times New Roman" panose="02020603050405020304" pitchFamily="18" charset="0"/>
                        </a:rPr>
                        <a:t>  </a:t>
                      </a:r>
                      <a:r>
                        <a:rPr lang="ar-SA" sz="1800" b="1" kern="50" dirty="0">
                          <a:effectLst/>
                          <a:latin typeface="+mj-ea"/>
                          <a:ea typeface="+mj-ea"/>
                          <a:cs typeface="標楷體" panose="03000509000000000000" pitchFamily="65" charset="-120"/>
                        </a:rPr>
                        <a:t>目</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31750" indent="-4445" algn="ctr">
                        <a:lnSpc>
                          <a:spcPts val="2100"/>
                        </a:lnSpc>
                        <a:spcAft>
                          <a:spcPts val="0"/>
                        </a:spcAft>
                      </a:pPr>
                      <a:r>
                        <a:rPr lang="ar-SA" sz="1800" b="1" kern="50" dirty="0">
                          <a:effectLst/>
                          <a:latin typeface="+mj-ea"/>
                          <a:ea typeface="+mj-ea"/>
                          <a:cs typeface="標楷體" panose="03000509000000000000" pitchFamily="65" charset="-120"/>
                        </a:rPr>
                        <a:t>配分</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1800" b="1" kern="50" dirty="0">
                          <a:effectLst/>
                          <a:latin typeface="+mj-ea"/>
                          <a:ea typeface="+mj-ea"/>
                          <a:cs typeface="標楷體" panose="03000509000000000000" pitchFamily="65" charset="-120"/>
                        </a:rPr>
                        <a:t>說</a:t>
                      </a:r>
                      <a:r>
                        <a:rPr lang="en-US" sz="1800" b="1" kern="50" dirty="0">
                          <a:effectLst/>
                          <a:latin typeface="+mj-ea"/>
                          <a:ea typeface="+mj-ea"/>
                          <a:cs typeface="Times New Roman" panose="02020603050405020304" pitchFamily="18" charset="0"/>
                        </a:rPr>
                        <a:t>  </a:t>
                      </a:r>
                      <a:r>
                        <a:rPr lang="ar-SA" sz="1800" b="1" kern="50" dirty="0">
                          <a:effectLst/>
                          <a:latin typeface="+mj-ea"/>
                          <a:ea typeface="+mj-ea"/>
                          <a:cs typeface="標楷體" panose="03000509000000000000" pitchFamily="65" charset="-120"/>
                        </a:rPr>
                        <a:t>明</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zh-TW" altLang="en-US" sz="1800" b="1" kern="50" dirty="0">
                          <a:effectLst/>
                          <a:latin typeface="+mj-ea"/>
                          <a:ea typeface="+mj-ea"/>
                          <a:cs typeface="Times New Roman" panose="02020603050405020304" pitchFamily="18" charset="0"/>
                        </a:rPr>
                        <a:t>備註</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3339851574"/>
                  </a:ext>
                </a:extLst>
              </a:tr>
              <a:tr h="3662061">
                <a:tc>
                  <a:txBody>
                    <a:bodyPr/>
                    <a:lstStyle/>
                    <a:p>
                      <a:pPr marR="71755" algn="l">
                        <a:lnSpc>
                          <a:spcPts val="1900"/>
                        </a:lnSpc>
                        <a:spcAft>
                          <a:spcPts val="0"/>
                        </a:spcAft>
                      </a:pPr>
                      <a:r>
                        <a:rPr lang="en-US" sz="1800" b="1" kern="1200" dirty="0">
                          <a:effectLst/>
                          <a:latin typeface="+mj-ea"/>
                          <a:ea typeface="+mj-ea"/>
                          <a:cs typeface="Times New Roman" panose="02020603050405020304" pitchFamily="18" charset="0"/>
                        </a:rPr>
                        <a:t>3</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l">
                        <a:lnSpc>
                          <a:spcPts val="2100"/>
                        </a:lnSpc>
                        <a:spcAft>
                          <a:spcPts val="0"/>
                        </a:spcAft>
                      </a:pPr>
                      <a:r>
                        <a:rPr lang="zh-TW" altLang="en-US" sz="1400" b="1" kern="100" dirty="0">
                          <a:effectLst/>
                          <a:latin typeface="+mj-ea"/>
                          <a:ea typeface="+mj-ea"/>
                          <a:cs typeface="Times New Roman" panose="02020603050405020304" pitchFamily="18" charset="0"/>
                        </a:rPr>
                        <a:t>專業服務</a:t>
                      </a:r>
                    </a:p>
                    <a:p>
                      <a:pPr marR="71755" algn="l" defTabSz="671513">
                        <a:lnSpc>
                          <a:spcPts val="2100"/>
                        </a:lnSpc>
                        <a:spcAft>
                          <a:spcPts val="0"/>
                        </a:spcAft>
                        <a:tabLst/>
                      </a:pPr>
                      <a:r>
                        <a:rPr lang="en-US" altLang="zh-TW" sz="1400" b="1" kern="100" dirty="0">
                          <a:effectLst/>
                          <a:latin typeface="+mj-ea"/>
                          <a:ea typeface="+mj-ea"/>
                          <a:cs typeface="Times New Roman" panose="02020603050405020304" pitchFamily="18" charset="0"/>
                        </a:rPr>
                        <a:t>(</a:t>
                      </a:r>
                      <a:r>
                        <a:rPr lang="zh-TW" altLang="en-US" sz="1400" b="1" kern="100" dirty="0">
                          <a:effectLst/>
                          <a:latin typeface="+mj-ea"/>
                          <a:ea typeface="+mj-ea"/>
                          <a:cs typeface="Times New Roman" panose="02020603050405020304" pitchFamily="18" charset="0"/>
                        </a:rPr>
                        <a:t>採計至二下學期結束</a:t>
                      </a:r>
                      <a:r>
                        <a:rPr lang="en-US" altLang="zh-TW" sz="1400" b="1" kern="100" dirty="0">
                          <a:effectLst/>
                          <a:latin typeface="+mj-ea"/>
                          <a:ea typeface="+mj-ea"/>
                          <a:cs typeface="Times New Roman" panose="02020603050405020304" pitchFamily="18" charset="0"/>
                        </a:rPr>
                        <a:t>)</a:t>
                      </a:r>
                    </a:p>
                    <a:p>
                      <a:pPr marR="71755" algn="l">
                        <a:lnSpc>
                          <a:spcPts val="2100"/>
                        </a:lnSpc>
                        <a:spcAft>
                          <a:spcPts val="0"/>
                        </a:spcAft>
                      </a:pPr>
                      <a:endParaRPr lang="zh-TW" sz="14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ctr">
                        <a:lnSpc>
                          <a:spcPts val="2500"/>
                        </a:lnSpc>
                        <a:spcAft>
                          <a:spcPts val="0"/>
                        </a:spcAft>
                      </a:pPr>
                      <a:r>
                        <a:rPr lang="en-US" altLang="zh-TW" sz="1800" b="1" kern="50" dirty="0">
                          <a:solidFill>
                            <a:srgbClr val="000000"/>
                          </a:solidFill>
                          <a:effectLst/>
                          <a:latin typeface="+mj-ea"/>
                          <a:ea typeface="+mj-ea"/>
                          <a:cs typeface="Times New Roman" panose="02020603050405020304" pitchFamily="18" charset="0"/>
                        </a:rPr>
                        <a:t>50</a:t>
                      </a:r>
                      <a:r>
                        <a:rPr lang="zh-TW" altLang="en-US" sz="1800" b="1" kern="50" dirty="0">
                          <a:solidFill>
                            <a:srgbClr val="000000"/>
                          </a:solidFill>
                          <a:effectLst/>
                          <a:latin typeface="+mj-ea"/>
                          <a:ea typeface="+mj-ea"/>
                          <a:cs typeface="Times New Roman" panose="02020603050405020304" pitchFamily="18" charset="0"/>
                        </a:rPr>
                        <a:t>分</a:t>
                      </a: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1760" marR="71755" indent="-111760" algn="l">
                        <a:lnSpc>
                          <a:spcPts val="2300"/>
                        </a:lnSpc>
                        <a:spcAft>
                          <a:spcPts val="0"/>
                        </a:spcAft>
                      </a:pPr>
                      <a:r>
                        <a:rPr lang="zh-TW" sz="1400" b="1" kern="50" dirty="0">
                          <a:solidFill>
                            <a:srgbClr val="000000"/>
                          </a:solidFill>
                          <a:effectLst/>
                          <a:latin typeface="+mj-ea"/>
                          <a:ea typeface="+mj-ea"/>
                          <a:cs typeface="Times New Roman" panose="02020603050405020304" pitchFamily="18" charset="0"/>
                        </a:rPr>
                        <a:t>＊</a:t>
                      </a:r>
                      <a:r>
                        <a:rPr lang="zh-TW" sz="1400" b="1" kern="50" dirty="0">
                          <a:solidFill>
                            <a:srgbClr val="FF0000"/>
                          </a:solidFill>
                          <a:effectLst/>
                          <a:latin typeface="+mj-ea"/>
                          <a:ea typeface="+mj-ea"/>
                          <a:cs typeface="Times New Roman" panose="02020603050405020304" pitchFamily="18" charset="0"/>
                        </a:rPr>
                        <a:t>專業服務採用小時認可制，總時數為</a:t>
                      </a:r>
                      <a:r>
                        <a:rPr lang="en-US" sz="1400" b="1" kern="50" dirty="0">
                          <a:solidFill>
                            <a:srgbClr val="FF0000"/>
                          </a:solidFill>
                          <a:effectLst/>
                          <a:latin typeface="+mj-ea"/>
                          <a:ea typeface="+mj-ea"/>
                          <a:cs typeface="Times New Roman" panose="02020603050405020304" pitchFamily="18" charset="0"/>
                        </a:rPr>
                        <a:t>400</a:t>
                      </a:r>
                      <a:r>
                        <a:rPr lang="zh-TW" sz="1400" b="1" kern="50" dirty="0">
                          <a:solidFill>
                            <a:srgbClr val="FF0000"/>
                          </a:solidFill>
                          <a:effectLst/>
                          <a:latin typeface="+mj-ea"/>
                          <a:ea typeface="+mj-ea"/>
                          <a:cs typeface="Times New Roman" panose="02020603050405020304" pitchFamily="18" charset="0"/>
                        </a:rPr>
                        <a:t>小時</a:t>
                      </a:r>
                      <a:r>
                        <a:rPr lang="en-US" sz="1400" b="1" kern="50" dirty="0">
                          <a:solidFill>
                            <a:srgbClr val="FF0000"/>
                          </a:solidFill>
                          <a:effectLst/>
                          <a:latin typeface="+mj-ea"/>
                          <a:ea typeface="+mj-ea"/>
                          <a:cs typeface="Times New Roman" panose="02020603050405020304" pitchFamily="18" charset="0"/>
                        </a:rPr>
                        <a:t>(</a:t>
                      </a:r>
                      <a:r>
                        <a:rPr lang="zh-TW" sz="1400" b="1" kern="50" dirty="0">
                          <a:solidFill>
                            <a:srgbClr val="FF0000"/>
                          </a:solidFill>
                          <a:effectLst/>
                          <a:latin typeface="+mj-ea"/>
                          <a:ea typeface="+mj-ea"/>
                          <a:cs typeface="Times New Roman" panose="02020603050405020304" pitchFamily="18" charset="0"/>
                        </a:rPr>
                        <a:t>每學期採計</a:t>
                      </a:r>
                      <a:r>
                        <a:rPr lang="en-US" sz="1400" b="1" kern="50" dirty="0">
                          <a:solidFill>
                            <a:srgbClr val="FF0000"/>
                          </a:solidFill>
                          <a:effectLst/>
                          <a:latin typeface="+mj-ea"/>
                          <a:ea typeface="+mj-ea"/>
                          <a:cs typeface="Times New Roman" panose="02020603050405020304" pitchFamily="18" charset="0"/>
                        </a:rPr>
                        <a:t>100</a:t>
                      </a:r>
                      <a:r>
                        <a:rPr lang="zh-TW" sz="1400" b="1" kern="50" dirty="0">
                          <a:solidFill>
                            <a:srgbClr val="FF0000"/>
                          </a:solidFill>
                          <a:effectLst/>
                          <a:latin typeface="+mj-ea"/>
                          <a:ea typeface="+mj-ea"/>
                          <a:cs typeface="Times New Roman" panose="02020603050405020304" pitchFamily="18" charset="0"/>
                        </a:rPr>
                        <a:t>小時</a:t>
                      </a:r>
                      <a:r>
                        <a:rPr lang="en-US" sz="1400" b="1" kern="50" dirty="0">
                          <a:solidFill>
                            <a:srgbClr val="FF0000"/>
                          </a:solidFill>
                          <a:effectLst/>
                          <a:latin typeface="+mj-ea"/>
                          <a:ea typeface="+mj-ea"/>
                          <a:cs typeface="Times New Roman" panose="02020603050405020304" pitchFamily="18" charset="0"/>
                        </a:rPr>
                        <a:t>)</a:t>
                      </a:r>
                      <a:r>
                        <a:rPr lang="zh-TW" sz="1400" b="1" kern="50" dirty="0">
                          <a:solidFill>
                            <a:srgbClr val="FF0000"/>
                          </a:solidFill>
                          <a:effectLst/>
                          <a:latin typeface="+mj-ea"/>
                          <a:ea typeface="+mj-ea"/>
                          <a:cs typeface="Times New Roman" panose="02020603050405020304" pitchFamily="18" charset="0"/>
                        </a:rPr>
                        <a:t>。</a:t>
                      </a:r>
                      <a:endParaRPr lang="zh-TW" sz="1400" b="1" kern="100" dirty="0">
                        <a:solidFill>
                          <a:srgbClr val="FF0000"/>
                        </a:solidFill>
                        <a:effectLst/>
                        <a:latin typeface="+mj-ea"/>
                        <a:ea typeface="+mj-ea"/>
                        <a:cs typeface="Times New Roman" panose="02020603050405020304" pitchFamily="18" charset="0"/>
                      </a:endParaRPr>
                    </a:p>
                    <a:p>
                      <a:pPr marL="111760" marR="71755" indent="-111760" algn="l">
                        <a:lnSpc>
                          <a:spcPts val="2300"/>
                        </a:lnSpc>
                        <a:spcAft>
                          <a:spcPts val="0"/>
                        </a:spcAft>
                      </a:pPr>
                      <a:r>
                        <a:rPr lang="en-US" altLang="zh-TW" sz="1400" b="1" kern="50" dirty="0">
                          <a:solidFill>
                            <a:srgbClr val="000000"/>
                          </a:solidFill>
                          <a:effectLst/>
                          <a:latin typeface="+mj-ea"/>
                          <a:ea typeface="+mj-ea"/>
                          <a:cs typeface="Times New Roman" panose="02020603050405020304" pitchFamily="18" charset="0"/>
                        </a:rPr>
                        <a:t>1.</a:t>
                      </a:r>
                      <a:r>
                        <a:rPr lang="zh-TW" altLang="en-US" sz="1400" b="1" kern="50" dirty="0">
                          <a:solidFill>
                            <a:srgbClr val="000000"/>
                          </a:solidFill>
                          <a:effectLst/>
                          <a:latin typeface="+mj-ea"/>
                          <a:ea typeface="+mj-ea"/>
                          <a:cs typeface="Times New Roman" panose="02020603050405020304" pitchFamily="18" charset="0"/>
                        </a:rPr>
                        <a:t>協助系辦公室專責工作</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每學期採計至多</a:t>
                      </a:r>
                      <a:r>
                        <a:rPr lang="en-US" altLang="zh-TW" sz="1400" b="1" kern="50" dirty="0">
                          <a:solidFill>
                            <a:srgbClr val="000000"/>
                          </a:solidFill>
                          <a:effectLst/>
                          <a:latin typeface="+mj-ea"/>
                          <a:ea typeface="+mj-ea"/>
                          <a:cs typeface="Times New Roman" panose="02020603050405020304" pitchFamily="18" charset="0"/>
                        </a:rPr>
                        <a:t>100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a:t>
                      </a:r>
                    </a:p>
                    <a:p>
                      <a:pPr marL="111760" marR="71755" indent="-111760" algn="l">
                        <a:lnSpc>
                          <a:spcPts val="2300"/>
                        </a:lnSpc>
                        <a:spcAft>
                          <a:spcPts val="0"/>
                        </a:spcAft>
                      </a:pPr>
                      <a:r>
                        <a:rPr lang="en-US" altLang="zh-TW" sz="1400" b="1" kern="50" dirty="0">
                          <a:solidFill>
                            <a:srgbClr val="000000"/>
                          </a:solidFill>
                          <a:effectLst/>
                          <a:latin typeface="+mj-ea"/>
                          <a:ea typeface="+mj-ea"/>
                          <a:cs typeface="Times New Roman" panose="02020603050405020304" pitchFamily="18" charset="0"/>
                        </a:rPr>
                        <a:t>2.</a:t>
                      </a:r>
                      <a:r>
                        <a:rPr lang="zh-TW" altLang="en-US" sz="1400" b="1" kern="50" dirty="0">
                          <a:solidFill>
                            <a:srgbClr val="000000"/>
                          </a:solidFill>
                          <a:effectLst/>
                          <a:latin typeface="+mj-ea"/>
                          <a:ea typeface="+mj-ea"/>
                          <a:cs typeface="Times New Roman" panose="02020603050405020304" pitchFamily="18" charset="0"/>
                        </a:rPr>
                        <a:t>系學會與社團幹部協助系上活動</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每學期</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每人</a:t>
                      </a:r>
                      <a:r>
                        <a:rPr lang="en-US" altLang="zh-TW" sz="1400" b="1" kern="50" dirty="0">
                          <a:solidFill>
                            <a:srgbClr val="000000"/>
                          </a:solidFill>
                          <a:effectLst/>
                          <a:latin typeface="+mj-ea"/>
                          <a:ea typeface="+mj-ea"/>
                          <a:cs typeface="Times New Roman" panose="02020603050405020304" pitchFamily="18" charset="0"/>
                        </a:rPr>
                        <a:t>80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a:t>
                      </a:r>
                    </a:p>
                    <a:p>
                      <a:pPr marL="111760" marR="71755" indent="-111760" algn="l">
                        <a:lnSpc>
                          <a:spcPts val="2300"/>
                        </a:lnSpc>
                        <a:spcAft>
                          <a:spcPts val="0"/>
                        </a:spcAft>
                      </a:pPr>
                      <a:r>
                        <a:rPr lang="en-US" altLang="zh-TW" sz="1400" b="1" kern="50" dirty="0">
                          <a:solidFill>
                            <a:srgbClr val="000000"/>
                          </a:solidFill>
                          <a:effectLst/>
                          <a:latin typeface="+mj-ea"/>
                          <a:ea typeface="+mj-ea"/>
                          <a:cs typeface="Times New Roman" panose="02020603050405020304" pitchFamily="18" charset="0"/>
                        </a:rPr>
                        <a:t>3.</a:t>
                      </a:r>
                      <a:r>
                        <a:rPr lang="zh-TW" altLang="en-US" sz="1400" b="1" kern="50" dirty="0">
                          <a:solidFill>
                            <a:srgbClr val="000000"/>
                          </a:solidFill>
                          <a:effectLst/>
                          <a:latin typeface="+mj-ea"/>
                          <a:ea typeface="+mj-ea"/>
                          <a:cs typeface="Times New Roman" panose="02020603050405020304" pitchFamily="18" charset="0"/>
                        </a:rPr>
                        <a:t>擔任班級幹部</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每學期</a:t>
                      </a:r>
                      <a:r>
                        <a:rPr lang="en-US" altLang="zh-TW" sz="1400" b="1" kern="50" dirty="0">
                          <a:solidFill>
                            <a:srgbClr val="000000"/>
                          </a:solidFill>
                          <a:effectLst/>
                          <a:latin typeface="+mj-ea"/>
                          <a:ea typeface="+mj-ea"/>
                          <a:cs typeface="Times New Roman" panose="02020603050405020304" pitchFamily="18" charset="0"/>
                        </a:rPr>
                        <a:t>60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班代</a:t>
                      </a:r>
                      <a:r>
                        <a:rPr lang="en-US" altLang="zh-TW" sz="1400" b="1" kern="50" dirty="0">
                          <a:solidFill>
                            <a:srgbClr val="000000"/>
                          </a:solidFill>
                          <a:effectLst/>
                          <a:latin typeface="+mj-ea"/>
                          <a:ea typeface="+mj-ea"/>
                          <a:cs typeface="Times New Roman" panose="02020603050405020304" pitchFamily="18" charset="0"/>
                        </a:rPr>
                        <a:t>80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a:t>
                      </a:r>
                    </a:p>
                    <a:p>
                      <a:pPr marL="111760" marR="71755" indent="-111760" algn="l">
                        <a:lnSpc>
                          <a:spcPts val="2300"/>
                        </a:lnSpc>
                        <a:spcAft>
                          <a:spcPts val="0"/>
                        </a:spcAft>
                      </a:pPr>
                      <a:r>
                        <a:rPr lang="en-US" altLang="zh-TW" sz="1400" b="1" kern="50" dirty="0">
                          <a:solidFill>
                            <a:srgbClr val="000000"/>
                          </a:solidFill>
                          <a:effectLst/>
                          <a:latin typeface="+mj-ea"/>
                          <a:ea typeface="+mj-ea"/>
                          <a:cs typeface="Times New Roman" panose="02020603050405020304" pitchFamily="18" charset="0"/>
                        </a:rPr>
                        <a:t>4.</a:t>
                      </a:r>
                      <a:r>
                        <a:rPr lang="zh-TW" altLang="en-US" sz="1400" b="1" kern="50" dirty="0">
                          <a:solidFill>
                            <a:srgbClr val="000000"/>
                          </a:solidFill>
                          <a:effectLst/>
                          <a:latin typeface="+mj-ea"/>
                          <a:ea typeface="+mj-ea"/>
                          <a:cs typeface="Times New Roman" panose="02020603050405020304" pitchFamily="18" charset="0"/>
                        </a:rPr>
                        <a:t>擔任系上教師課程小老師</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每學期</a:t>
                      </a:r>
                      <a:r>
                        <a:rPr lang="en-US" altLang="zh-TW" sz="1400" b="1" kern="50" dirty="0">
                          <a:solidFill>
                            <a:srgbClr val="000000"/>
                          </a:solidFill>
                          <a:effectLst/>
                          <a:latin typeface="+mj-ea"/>
                          <a:ea typeface="+mj-ea"/>
                          <a:cs typeface="Times New Roman" panose="02020603050405020304" pitchFamily="18" charset="0"/>
                        </a:rPr>
                        <a:t>80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a:t>
                      </a:r>
                    </a:p>
                    <a:p>
                      <a:pPr marL="111760" marR="71755" indent="-111760" algn="l">
                        <a:lnSpc>
                          <a:spcPts val="2300"/>
                        </a:lnSpc>
                        <a:spcAft>
                          <a:spcPts val="0"/>
                        </a:spcAft>
                      </a:pPr>
                      <a:r>
                        <a:rPr lang="en-US" altLang="zh-TW" sz="1400" b="1" kern="50" dirty="0">
                          <a:solidFill>
                            <a:srgbClr val="000000"/>
                          </a:solidFill>
                          <a:effectLst/>
                          <a:latin typeface="+mj-ea"/>
                          <a:ea typeface="+mj-ea"/>
                          <a:cs typeface="Times New Roman" panose="02020603050405020304" pitchFamily="18" charset="0"/>
                        </a:rPr>
                        <a:t>5.</a:t>
                      </a:r>
                      <a:r>
                        <a:rPr lang="zh-TW" altLang="en-US" sz="1400" b="1" kern="50" dirty="0">
                          <a:solidFill>
                            <a:srgbClr val="000000"/>
                          </a:solidFill>
                          <a:effectLst/>
                          <a:latin typeface="+mj-ea"/>
                          <a:ea typeface="+mj-ea"/>
                          <a:cs typeface="Times New Roman" panose="02020603050405020304" pitchFamily="18" charset="0"/>
                        </a:rPr>
                        <a:t>參加系學會與系上社團活動</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每學期採計至多</a:t>
                      </a:r>
                      <a:r>
                        <a:rPr lang="en-US" altLang="zh-TW" sz="1400" b="1" kern="50" dirty="0">
                          <a:solidFill>
                            <a:srgbClr val="000000"/>
                          </a:solidFill>
                          <a:effectLst/>
                          <a:latin typeface="+mj-ea"/>
                          <a:ea typeface="+mj-ea"/>
                          <a:cs typeface="Times New Roman" panose="02020603050405020304" pitchFamily="18" charset="0"/>
                        </a:rPr>
                        <a:t>100</a:t>
                      </a:r>
                      <a:r>
                        <a:rPr lang="zh-TW" altLang="en-US" sz="1400" b="1" kern="50" dirty="0">
                          <a:solidFill>
                            <a:srgbClr val="000000"/>
                          </a:solidFill>
                          <a:effectLst/>
                          <a:latin typeface="+mj-ea"/>
                          <a:ea typeface="+mj-ea"/>
                          <a:cs typeface="Times New Roman" panose="02020603050405020304" pitchFamily="18" charset="0"/>
                        </a:rPr>
                        <a:t>小時</a:t>
                      </a:r>
                      <a:r>
                        <a:rPr lang="en-US" altLang="zh-TW" sz="1400" b="1" kern="50" dirty="0">
                          <a:solidFill>
                            <a:srgbClr val="000000"/>
                          </a:solidFill>
                          <a:effectLst/>
                          <a:latin typeface="+mj-ea"/>
                          <a:ea typeface="+mj-ea"/>
                          <a:cs typeface="Times New Roman" panose="02020603050405020304" pitchFamily="18" charset="0"/>
                        </a:rPr>
                        <a:t>)</a:t>
                      </a:r>
                      <a:r>
                        <a:rPr lang="zh-TW" altLang="en-US" sz="1400" b="1" kern="50" dirty="0">
                          <a:solidFill>
                            <a:srgbClr val="000000"/>
                          </a:solidFill>
                          <a:effectLst/>
                          <a:latin typeface="+mj-ea"/>
                          <a:ea typeface="+mj-ea"/>
                          <a:cs typeface="Times New Roman" panose="02020603050405020304" pitchFamily="18"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l">
                        <a:lnSpc>
                          <a:spcPts val="2300"/>
                        </a:lnSpc>
                        <a:spcAft>
                          <a:spcPts val="0"/>
                        </a:spcAft>
                      </a:pPr>
                      <a:r>
                        <a:rPr lang="zh-TW" altLang="en-US" sz="1400" b="1" kern="100" dirty="0">
                          <a:effectLst/>
                          <a:latin typeface="+mj-ea"/>
                          <a:ea typeface="+mj-ea"/>
                          <a:cs typeface="Times New Roman" panose="02020603050405020304" pitchFamily="18" charset="0"/>
                        </a:rPr>
                        <a:t>需檢附相關資料</a:t>
                      </a:r>
                    </a:p>
                    <a:p>
                      <a:pPr marR="71755" algn="l">
                        <a:lnSpc>
                          <a:spcPts val="2300"/>
                        </a:lnSpc>
                        <a:spcAft>
                          <a:spcPts val="0"/>
                        </a:spcAft>
                      </a:pPr>
                      <a:r>
                        <a:rPr lang="en-US" altLang="zh-TW" sz="1400" b="1" kern="100" dirty="0">
                          <a:effectLst/>
                          <a:latin typeface="+mj-ea"/>
                          <a:ea typeface="+mj-ea"/>
                          <a:cs typeface="Times New Roman" panose="02020603050405020304" pitchFamily="18" charset="0"/>
                        </a:rPr>
                        <a:t>1.</a:t>
                      </a:r>
                      <a:r>
                        <a:rPr lang="zh-TW" altLang="en-US" sz="1400" b="1" kern="100" dirty="0">
                          <a:effectLst/>
                          <a:latin typeface="+mj-ea"/>
                          <a:ea typeface="+mj-ea"/>
                          <a:cs typeface="Times New Roman" panose="02020603050405020304" pitchFamily="18" charset="0"/>
                        </a:rPr>
                        <a:t>檢附系學會，社團幹部名冊及當選證書。</a:t>
                      </a:r>
                    </a:p>
                    <a:p>
                      <a:pPr marR="71755" algn="l">
                        <a:lnSpc>
                          <a:spcPts val="2300"/>
                        </a:lnSpc>
                        <a:spcAft>
                          <a:spcPts val="0"/>
                        </a:spcAft>
                      </a:pPr>
                      <a:r>
                        <a:rPr lang="en-US" altLang="zh-TW" sz="1400" b="1" kern="100" dirty="0">
                          <a:effectLst/>
                          <a:latin typeface="+mj-ea"/>
                          <a:ea typeface="+mj-ea"/>
                          <a:cs typeface="Times New Roman" panose="02020603050405020304" pitchFamily="18" charset="0"/>
                        </a:rPr>
                        <a:t>2.</a:t>
                      </a:r>
                      <a:r>
                        <a:rPr lang="zh-TW" altLang="en-US" sz="1400" b="1" kern="100" dirty="0">
                          <a:effectLst/>
                          <a:latin typeface="+mj-ea"/>
                          <a:ea typeface="+mj-ea"/>
                          <a:cs typeface="Times New Roman" panose="02020603050405020304" pitchFamily="18" charset="0"/>
                        </a:rPr>
                        <a:t>檢附班級幹部當選證明。</a:t>
                      </a:r>
                    </a:p>
                    <a:p>
                      <a:pPr marR="71755" algn="l">
                        <a:lnSpc>
                          <a:spcPts val="2300"/>
                        </a:lnSpc>
                        <a:spcAft>
                          <a:spcPts val="0"/>
                        </a:spcAft>
                      </a:pPr>
                      <a:r>
                        <a:rPr lang="en-US" altLang="zh-TW" sz="1400" b="1" kern="100" dirty="0">
                          <a:effectLst/>
                          <a:latin typeface="+mj-ea"/>
                          <a:ea typeface="+mj-ea"/>
                          <a:cs typeface="Times New Roman" panose="02020603050405020304" pitchFamily="18" charset="0"/>
                        </a:rPr>
                        <a:t>3.</a:t>
                      </a:r>
                      <a:r>
                        <a:rPr lang="zh-TW" altLang="en-US" sz="1400" b="1" kern="100" dirty="0">
                          <a:effectLst/>
                          <a:latin typeface="+mj-ea"/>
                          <a:ea typeface="+mj-ea"/>
                          <a:cs typeface="Times New Roman" panose="02020603050405020304" pitchFamily="18" charset="0"/>
                        </a:rPr>
                        <a:t>依實際轉系、轉學入餐旅系之學期數，等比例採計。</a:t>
                      </a:r>
                    </a:p>
                    <a:p>
                      <a:pPr marR="71755" algn="l">
                        <a:lnSpc>
                          <a:spcPts val="2300"/>
                        </a:lnSpc>
                        <a:spcAft>
                          <a:spcPts val="0"/>
                        </a:spcAft>
                      </a:pPr>
                      <a:endParaRPr lang="zh-TW" sz="18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945417"/>
                  </a:ext>
                </a:extLst>
              </a:tr>
            </a:tbl>
          </a:graphicData>
        </a:graphic>
      </p:graphicFrame>
    </p:spTree>
    <p:extLst>
      <p:ext uri="{BB962C8B-B14F-4D97-AF65-F5344CB8AC3E}">
        <p14:creationId xmlns:p14="http://schemas.microsoft.com/office/powerpoint/2010/main" val="3441894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6632" y="98882"/>
            <a:ext cx="6286500" cy="685800"/>
          </a:xfrm>
        </p:spPr>
        <p:txBody>
          <a:bodyPr/>
          <a:lstStyle/>
          <a:p>
            <a:r>
              <a:rPr lang="zh-TW" altLang="en-US" sz="3600" b="1" dirty="0">
                <a:solidFill>
                  <a:srgbClr val="002060"/>
                </a:solidFill>
                <a:latin typeface="+mn-ea"/>
              </a:rPr>
              <a:t>校外實習分發標準</a:t>
            </a:r>
            <a:endParaRPr lang="zh-TW" altLang="en-US" dirty="0"/>
          </a:p>
        </p:txBody>
      </p:sp>
      <p:graphicFrame>
        <p:nvGraphicFramePr>
          <p:cNvPr id="4" name="表格版面配置區 3"/>
          <p:cNvGraphicFramePr>
            <a:graphicFrameLocks noGrp="1"/>
          </p:cNvGraphicFramePr>
          <p:nvPr>
            <p:ph type="tbl" idx="1"/>
            <p:extLst>
              <p:ext uri="{D42A27DB-BD31-4B8C-83A1-F6EECF244321}">
                <p14:modId xmlns:p14="http://schemas.microsoft.com/office/powerpoint/2010/main" val="1813906989"/>
              </p:ext>
            </p:extLst>
          </p:nvPr>
        </p:nvGraphicFramePr>
        <p:xfrm>
          <a:off x="285750" y="800100"/>
          <a:ext cx="6455619" cy="3868483"/>
        </p:xfrm>
        <a:graphic>
          <a:graphicData uri="http://schemas.openxmlformats.org/drawingml/2006/table">
            <a:tbl>
              <a:tblPr firstRow="1" firstCol="1" lastRow="1" lastCol="1" bandRow="1" bandCol="1"/>
              <a:tblGrid>
                <a:gridCol w="550962">
                  <a:extLst>
                    <a:ext uri="{9D8B030D-6E8A-4147-A177-3AD203B41FA5}">
                      <a16:colId xmlns:a16="http://schemas.microsoft.com/office/drawing/2014/main" val="3254852811"/>
                    </a:ext>
                  </a:extLst>
                </a:gridCol>
                <a:gridCol w="1152128">
                  <a:extLst>
                    <a:ext uri="{9D8B030D-6E8A-4147-A177-3AD203B41FA5}">
                      <a16:colId xmlns:a16="http://schemas.microsoft.com/office/drawing/2014/main" val="1120137170"/>
                    </a:ext>
                  </a:extLst>
                </a:gridCol>
                <a:gridCol w="728096">
                  <a:extLst>
                    <a:ext uri="{9D8B030D-6E8A-4147-A177-3AD203B41FA5}">
                      <a16:colId xmlns:a16="http://schemas.microsoft.com/office/drawing/2014/main" val="4142984538"/>
                    </a:ext>
                  </a:extLst>
                </a:gridCol>
                <a:gridCol w="2620981">
                  <a:extLst>
                    <a:ext uri="{9D8B030D-6E8A-4147-A177-3AD203B41FA5}">
                      <a16:colId xmlns:a16="http://schemas.microsoft.com/office/drawing/2014/main" val="3836516824"/>
                    </a:ext>
                  </a:extLst>
                </a:gridCol>
                <a:gridCol w="1403452">
                  <a:extLst>
                    <a:ext uri="{9D8B030D-6E8A-4147-A177-3AD203B41FA5}">
                      <a16:colId xmlns:a16="http://schemas.microsoft.com/office/drawing/2014/main" val="341562668"/>
                    </a:ext>
                  </a:extLst>
                </a:gridCol>
              </a:tblGrid>
              <a:tr h="494959">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序號</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項</a:t>
                      </a:r>
                      <a:r>
                        <a:rPr lang="en-US" sz="2000" b="1" kern="50" dirty="0">
                          <a:effectLst/>
                          <a:latin typeface="+mj-ea"/>
                          <a:ea typeface="+mj-ea"/>
                          <a:cs typeface="Times New Roman" panose="02020603050405020304" pitchFamily="18" charset="0"/>
                        </a:rPr>
                        <a:t>  </a:t>
                      </a:r>
                      <a:r>
                        <a:rPr lang="ar-SA" sz="2000" b="1" kern="50" dirty="0">
                          <a:effectLst/>
                          <a:latin typeface="+mj-ea"/>
                          <a:ea typeface="+mj-ea"/>
                          <a:cs typeface="標楷體" panose="03000509000000000000" pitchFamily="65" charset="-120"/>
                        </a:rPr>
                        <a:t>目</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31750" indent="-4445" algn="ctr">
                        <a:lnSpc>
                          <a:spcPts val="2100"/>
                        </a:lnSpc>
                        <a:spcAft>
                          <a:spcPts val="0"/>
                        </a:spcAft>
                      </a:pPr>
                      <a:r>
                        <a:rPr lang="ar-SA" sz="2000" b="1" kern="50" dirty="0">
                          <a:effectLst/>
                          <a:latin typeface="+mj-ea"/>
                          <a:ea typeface="+mj-ea"/>
                          <a:cs typeface="標楷體" panose="03000509000000000000" pitchFamily="65" charset="-120"/>
                        </a:rPr>
                        <a:t>配分</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ar-SA" sz="2000" b="1" kern="50" dirty="0">
                          <a:effectLst/>
                          <a:latin typeface="+mj-ea"/>
                          <a:ea typeface="+mj-ea"/>
                          <a:cs typeface="標楷體" panose="03000509000000000000" pitchFamily="65" charset="-120"/>
                        </a:rPr>
                        <a:t>說</a:t>
                      </a:r>
                      <a:r>
                        <a:rPr lang="en-US" sz="2000" b="1" kern="50" dirty="0">
                          <a:effectLst/>
                          <a:latin typeface="+mj-ea"/>
                          <a:ea typeface="+mj-ea"/>
                          <a:cs typeface="Times New Roman" panose="02020603050405020304" pitchFamily="18" charset="0"/>
                        </a:rPr>
                        <a:t>  </a:t>
                      </a:r>
                      <a:r>
                        <a:rPr lang="ar-SA" sz="2000" b="1" kern="50" dirty="0">
                          <a:effectLst/>
                          <a:latin typeface="+mj-ea"/>
                          <a:ea typeface="+mj-ea"/>
                          <a:cs typeface="標楷體" panose="03000509000000000000" pitchFamily="65" charset="-120"/>
                        </a:rPr>
                        <a:t>明</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marR="71755" algn="ctr">
                        <a:lnSpc>
                          <a:spcPts val="2100"/>
                        </a:lnSpc>
                        <a:spcAft>
                          <a:spcPts val="0"/>
                        </a:spcAft>
                      </a:pPr>
                      <a:r>
                        <a:rPr lang="zh-TW" altLang="en-US" sz="2000" b="1" kern="50" dirty="0">
                          <a:effectLst/>
                          <a:latin typeface="+mj-ea"/>
                          <a:ea typeface="+mj-ea"/>
                          <a:cs typeface="Times New Roman" panose="02020603050405020304" pitchFamily="18" charset="0"/>
                        </a:rPr>
                        <a:t>備註</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53619205"/>
                  </a:ext>
                </a:extLst>
              </a:tr>
              <a:tr h="3335083">
                <a:tc>
                  <a:txBody>
                    <a:bodyPr/>
                    <a:lstStyle/>
                    <a:p>
                      <a:pPr marR="71755" algn="ctr">
                        <a:lnSpc>
                          <a:spcPts val="2300"/>
                        </a:lnSpc>
                        <a:spcAft>
                          <a:spcPts val="0"/>
                        </a:spcAft>
                      </a:pPr>
                      <a:r>
                        <a:rPr lang="en-US" sz="2000" b="1" kern="50" dirty="0">
                          <a:effectLst/>
                          <a:latin typeface="+mj-ea"/>
                          <a:ea typeface="+mj-ea"/>
                          <a:cs typeface="Times New Roman" panose="02020603050405020304" pitchFamily="18" charset="0"/>
                        </a:rPr>
                        <a:t>4</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l">
                        <a:lnSpc>
                          <a:spcPts val="2300"/>
                        </a:lnSpc>
                        <a:spcAft>
                          <a:spcPts val="0"/>
                        </a:spcAft>
                      </a:pPr>
                      <a:r>
                        <a:rPr lang="zh-TW" sz="2000" b="1" kern="50" dirty="0">
                          <a:solidFill>
                            <a:srgbClr val="000000"/>
                          </a:solidFill>
                          <a:effectLst/>
                          <a:latin typeface="+mj-ea"/>
                          <a:ea typeface="+mj-ea"/>
                          <a:cs typeface="Times New Roman" panose="02020603050405020304" pitchFamily="18" charset="0"/>
                        </a:rPr>
                        <a:t>學習表現</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ctr">
                        <a:lnSpc>
                          <a:spcPts val="2700"/>
                        </a:lnSpc>
                        <a:spcAft>
                          <a:spcPts val="0"/>
                        </a:spcAft>
                      </a:pPr>
                      <a:r>
                        <a:rPr lang="en-US" sz="2000" b="1" u="none" strike="noStrike" kern="50" dirty="0">
                          <a:effectLst/>
                          <a:latin typeface="+mj-ea"/>
                          <a:ea typeface="+mj-ea"/>
                          <a:cs typeface="Times New Roman" panose="02020603050405020304" pitchFamily="18" charset="0"/>
                        </a:rPr>
                        <a:t>30</a:t>
                      </a:r>
                      <a:r>
                        <a:rPr lang="zh-TW" altLang="en-US" sz="2000" b="1" u="none" strike="noStrike" kern="50" dirty="0">
                          <a:effectLst/>
                          <a:latin typeface="+mj-ea"/>
                          <a:ea typeface="+mj-ea"/>
                          <a:cs typeface="Times New Roman" panose="02020603050405020304" pitchFamily="18" charset="0"/>
                        </a:rPr>
                        <a:t>分</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3030" marR="71755" indent="-113030" algn="l">
                        <a:lnSpc>
                          <a:spcPts val="2600"/>
                        </a:lnSpc>
                        <a:spcAft>
                          <a:spcPts val="0"/>
                        </a:spcAft>
                      </a:pPr>
                      <a:r>
                        <a:rPr lang="en-US" altLang="zh-TW" sz="2000" b="1" kern="100" dirty="0">
                          <a:effectLst/>
                          <a:latin typeface="+mj-ea"/>
                          <a:ea typeface="+mj-ea"/>
                          <a:cs typeface="Times New Roman" panose="02020603050405020304" pitchFamily="18" charset="0"/>
                        </a:rPr>
                        <a:t>1.</a:t>
                      </a:r>
                      <a:r>
                        <a:rPr lang="zh-TW" altLang="en-US" sz="2000" b="1" kern="100" dirty="0">
                          <a:solidFill>
                            <a:srgbClr val="FF0000"/>
                          </a:solidFill>
                          <a:effectLst/>
                          <a:latin typeface="+mj-ea"/>
                          <a:ea typeface="+mj-ea"/>
                          <a:cs typeface="Times New Roman" panose="02020603050405020304" pitchFamily="18" charset="0"/>
                        </a:rPr>
                        <a:t>學習表現採用點數認可制，總點數為</a:t>
                      </a:r>
                      <a:r>
                        <a:rPr lang="en-US" altLang="zh-TW" sz="2000" b="1" kern="100" dirty="0">
                          <a:solidFill>
                            <a:srgbClr val="FF0000"/>
                          </a:solidFill>
                          <a:effectLst/>
                          <a:latin typeface="+mj-ea"/>
                          <a:ea typeface="+mj-ea"/>
                          <a:cs typeface="Times New Roman" panose="02020603050405020304" pitchFamily="18" charset="0"/>
                        </a:rPr>
                        <a:t>80</a:t>
                      </a:r>
                      <a:r>
                        <a:rPr lang="zh-TW" altLang="en-US" sz="2000" b="1" kern="100" dirty="0">
                          <a:solidFill>
                            <a:srgbClr val="FF0000"/>
                          </a:solidFill>
                          <a:effectLst/>
                          <a:latin typeface="+mj-ea"/>
                          <a:ea typeface="+mj-ea"/>
                          <a:cs typeface="Times New Roman" panose="02020603050405020304" pitchFamily="18" charset="0"/>
                        </a:rPr>
                        <a:t>點。</a:t>
                      </a:r>
                    </a:p>
                    <a:p>
                      <a:pPr marL="112713" marR="71755" indent="-112713" algn="l">
                        <a:lnSpc>
                          <a:spcPts val="2600"/>
                        </a:lnSpc>
                        <a:spcAft>
                          <a:spcPts val="0"/>
                        </a:spcAft>
                      </a:pPr>
                      <a:r>
                        <a:rPr lang="en-US" altLang="zh-TW" sz="2000" b="1" kern="100" dirty="0">
                          <a:effectLst/>
                          <a:latin typeface="+mj-ea"/>
                          <a:ea typeface="+mj-ea"/>
                          <a:cs typeface="Times New Roman" panose="02020603050405020304" pitchFamily="18" charset="0"/>
                        </a:rPr>
                        <a:t>2.</a:t>
                      </a:r>
                      <a:r>
                        <a:rPr lang="zh-TW" altLang="en-US" sz="2000" b="1" kern="100" dirty="0">
                          <a:effectLst/>
                          <a:latin typeface="+mj-ea"/>
                          <a:ea typeface="+mj-ea"/>
                          <a:cs typeface="Times New Roman" panose="02020603050405020304" pitchFamily="18" charset="0"/>
                        </a:rPr>
                        <a:t>認可點數含：期初、期末聯合班會、系舉辦相關演講、活動。</a:t>
                      </a:r>
                      <a:endParaRPr lang="en-US" altLang="zh-TW" sz="2000" b="1" kern="100" dirty="0">
                        <a:effectLst/>
                        <a:latin typeface="+mj-ea"/>
                        <a:ea typeface="+mj-ea"/>
                        <a:cs typeface="Times New Roman" panose="02020603050405020304" pitchFamily="18" charset="0"/>
                      </a:endParaRPr>
                    </a:p>
                    <a:p>
                      <a:pPr marL="112713" marR="71755" indent="-112713" algn="l">
                        <a:lnSpc>
                          <a:spcPts val="2600"/>
                        </a:lnSpc>
                        <a:spcAft>
                          <a:spcPts val="0"/>
                        </a:spcAft>
                      </a:pPr>
                      <a:r>
                        <a:rPr lang="en-US" altLang="zh-TW" sz="2000" b="1" kern="100" dirty="0">
                          <a:effectLst/>
                          <a:latin typeface="+mj-ea"/>
                          <a:ea typeface="+mj-ea"/>
                          <a:cs typeface="Times New Roman" panose="02020603050405020304" pitchFamily="18" charset="0"/>
                        </a:rPr>
                        <a:t>3.</a:t>
                      </a:r>
                      <a:r>
                        <a:rPr lang="zh-TW" altLang="en-US" sz="2000" b="1" kern="100" dirty="0">
                          <a:effectLst/>
                          <a:latin typeface="+mj-ea"/>
                          <a:ea typeface="+mj-ea"/>
                          <a:cs typeface="Times New Roman" panose="02020603050405020304" pitchFamily="18" charset="0"/>
                        </a:rPr>
                        <a:t>參加系學會辦理相關活動。</a:t>
                      </a:r>
                    </a:p>
                    <a:p>
                      <a:pPr marL="113030" marR="71755" indent="-113030" algn="l">
                        <a:lnSpc>
                          <a:spcPts val="2600"/>
                        </a:lnSpc>
                        <a:spcAft>
                          <a:spcPts val="0"/>
                        </a:spcAft>
                      </a:pPr>
                      <a:r>
                        <a:rPr lang="en-US" altLang="zh-TW" sz="2000" b="1" kern="100" dirty="0">
                          <a:effectLst/>
                          <a:latin typeface="+mj-ea"/>
                          <a:ea typeface="+mj-ea"/>
                          <a:cs typeface="Times New Roman" panose="02020603050405020304" pitchFamily="18" charset="0"/>
                        </a:rPr>
                        <a:t>4.</a:t>
                      </a:r>
                      <a:r>
                        <a:rPr lang="zh-TW" altLang="en-US" sz="2000" b="1" kern="100" dirty="0">
                          <a:effectLst/>
                          <a:latin typeface="+mj-ea"/>
                          <a:ea typeface="+mj-ea"/>
                          <a:cs typeface="Times New Roman" panose="02020603050405020304" pitchFamily="18" charset="0"/>
                        </a:rPr>
                        <a:t>每場活動採認點數以公告為準。</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71755" algn="l">
                        <a:lnSpc>
                          <a:spcPts val="2600"/>
                        </a:lnSpc>
                        <a:spcAft>
                          <a:spcPts val="0"/>
                        </a:spcAft>
                      </a:pPr>
                      <a:r>
                        <a:rPr lang="zh-TW" altLang="en-US" sz="2000" b="1" kern="100" dirty="0">
                          <a:effectLst/>
                          <a:latin typeface="+mj-ea"/>
                          <a:ea typeface="+mj-ea"/>
                          <a:cs typeface="Times New Roman" panose="02020603050405020304" pitchFamily="18" charset="0"/>
                        </a:rPr>
                        <a:t>依實際轉系、轉學入餐旅系之學期數，等比例採計。</a:t>
                      </a:r>
                      <a:endParaRPr lang="zh-TW" sz="2000" b="1" kern="100" dirty="0">
                        <a:effectLst/>
                        <a:latin typeface="+mj-ea"/>
                        <a:ea typeface="+mj-ea"/>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056538"/>
                  </a:ext>
                </a:extLst>
              </a:tr>
            </a:tbl>
          </a:graphicData>
        </a:graphic>
      </p:graphicFrame>
    </p:spTree>
    <p:extLst>
      <p:ext uri="{BB962C8B-B14F-4D97-AF65-F5344CB8AC3E}">
        <p14:creationId xmlns:p14="http://schemas.microsoft.com/office/powerpoint/2010/main" val="2840693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243408" y="225202"/>
            <a:ext cx="5735436" cy="76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2800" b="1" dirty="0">
                <a:solidFill>
                  <a:srgbClr val="002060"/>
                </a:solidFill>
                <a:latin typeface="+mn-ea"/>
                <a:ea typeface="+mn-ea"/>
              </a:rPr>
              <a:t>          校外實習分發標準</a:t>
            </a:r>
            <a:r>
              <a:rPr lang="en-US" altLang="zh-TW" sz="2800" b="1" dirty="0">
                <a:solidFill>
                  <a:srgbClr val="002060"/>
                </a:solidFill>
                <a:latin typeface="+mn-ea"/>
                <a:ea typeface="+mn-ea"/>
              </a:rPr>
              <a:t>-</a:t>
            </a:r>
            <a:r>
              <a:rPr lang="zh-TW" altLang="en-US" sz="2800" b="1" dirty="0">
                <a:solidFill>
                  <a:srgbClr val="002060"/>
                </a:solidFill>
                <a:latin typeface="+mn-ea"/>
                <a:ea typeface="+mn-ea"/>
              </a:rPr>
              <a:t>外加分數</a:t>
            </a:r>
          </a:p>
          <a:p>
            <a:pPr lvl="0" indent="447675">
              <a:spcBef>
                <a:spcPct val="0"/>
              </a:spcBef>
              <a:buClrTx/>
              <a:buSzTx/>
              <a:buNone/>
            </a:pPr>
            <a:r>
              <a:rPr kumimoji="0" lang="en-US" altLang="zh-TW" sz="1600" dirty="0">
                <a:latin typeface="微軟正黑體" panose="020B0604030504040204" pitchFamily="34" charset="-120"/>
                <a:ea typeface="微軟正黑體" panose="020B0604030504040204" pitchFamily="34" charset="-120"/>
              </a:rPr>
              <a:t>**</a:t>
            </a:r>
            <a:r>
              <a:rPr kumimoji="0" lang="zh-TW" altLang="zh-TW" sz="1600" dirty="0">
                <a:latin typeface="微軟正黑體" panose="020B0604030504040204" pitchFamily="34" charset="-120"/>
                <a:ea typeface="微軟正黑體" panose="020B0604030504040204" pitchFamily="34" charset="-120"/>
              </a:rPr>
              <a:t>僅採計入學後</a:t>
            </a:r>
            <a:r>
              <a:rPr kumimoji="0" lang="en-US" altLang="zh-TW" sz="1600" dirty="0">
                <a:latin typeface="微軟正黑體" panose="020B0604030504040204" pitchFamily="34" charset="-120"/>
                <a:ea typeface="微軟正黑體" panose="020B0604030504040204" pitchFamily="34" charset="-120"/>
              </a:rPr>
              <a:t>(</a:t>
            </a:r>
            <a:r>
              <a:rPr kumimoji="0" lang="zh-TW" altLang="en-US" sz="1600" dirty="0">
                <a:latin typeface="微軟正黑體" panose="020B0604030504040204" pitchFamily="34" charset="-120"/>
                <a:ea typeface="微軟正黑體" panose="020B0604030504040204" pitchFamily="34" charset="-120"/>
              </a:rPr>
              <a:t>多張證照可累計</a:t>
            </a:r>
            <a:r>
              <a:rPr kumimoji="0" lang="en-US" altLang="zh-TW" sz="1600" dirty="0">
                <a:latin typeface="微軟正黑體" panose="020B0604030504040204" pitchFamily="34" charset="-120"/>
                <a:ea typeface="微軟正黑體" panose="020B0604030504040204" pitchFamily="34" charset="-120"/>
              </a:rPr>
              <a:t>)</a:t>
            </a:r>
            <a:endParaRPr lang="en-US" altLang="zh-TW" sz="1600" b="1" dirty="0">
              <a:solidFill>
                <a:srgbClr val="002060"/>
              </a:solidFill>
              <a:latin typeface="+mn-ea"/>
              <a:ea typeface="+mn-ea"/>
            </a:endParaRPr>
          </a:p>
        </p:txBody>
      </p:sp>
      <p:graphicFrame>
        <p:nvGraphicFramePr>
          <p:cNvPr id="10" name="表格 9"/>
          <p:cNvGraphicFramePr>
            <a:graphicFrameLocks noGrp="1"/>
          </p:cNvGraphicFramePr>
          <p:nvPr>
            <p:extLst>
              <p:ext uri="{D42A27DB-BD31-4B8C-83A1-F6EECF244321}">
                <p14:modId xmlns:p14="http://schemas.microsoft.com/office/powerpoint/2010/main" val="4017811470"/>
              </p:ext>
            </p:extLst>
          </p:nvPr>
        </p:nvGraphicFramePr>
        <p:xfrm>
          <a:off x="188640" y="1203598"/>
          <a:ext cx="6480721" cy="3240360"/>
        </p:xfrm>
        <a:graphic>
          <a:graphicData uri="http://schemas.openxmlformats.org/drawingml/2006/table">
            <a:tbl>
              <a:tblPr firstRow="1" firstCol="1" bandRow="1">
                <a:tableStyleId>{5C22544A-7EE6-4342-B048-85BDC9FD1C3A}</a:tableStyleId>
              </a:tblPr>
              <a:tblGrid>
                <a:gridCol w="2671380">
                  <a:extLst>
                    <a:ext uri="{9D8B030D-6E8A-4147-A177-3AD203B41FA5}">
                      <a16:colId xmlns:a16="http://schemas.microsoft.com/office/drawing/2014/main" val="3014496043"/>
                    </a:ext>
                  </a:extLst>
                </a:gridCol>
                <a:gridCol w="760610">
                  <a:extLst>
                    <a:ext uri="{9D8B030D-6E8A-4147-A177-3AD203B41FA5}">
                      <a16:colId xmlns:a16="http://schemas.microsoft.com/office/drawing/2014/main" val="750347351"/>
                    </a:ext>
                  </a:extLst>
                </a:gridCol>
                <a:gridCol w="2385593">
                  <a:extLst>
                    <a:ext uri="{9D8B030D-6E8A-4147-A177-3AD203B41FA5}">
                      <a16:colId xmlns:a16="http://schemas.microsoft.com/office/drawing/2014/main" val="2647667435"/>
                    </a:ext>
                  </a:extLst>
                </a:gridCol>
                <a:gridCol w="663138">
                  <a:extLst>
                    <a:ext uri="{9D8B030D-6E8A-4147-A177-3AD203B41FA5}">
                      <a16:colId xmlns:a16="http://schemas.microsoft.com/office/drawing/2014/main" val="657130214"/>
                    </a:ext>
                  </a:extLst>
                </a:gridCol>
              </a:tblGrid>
              <a:tr h="529504">
                <a:tc>
                  <a:txBody>
                    <a:bodyPr/>
                    <a:lstStyle/>
                    <a:p>
                      <a:pPr algn="ctr">
                        <a:lnSpc>
                          <a:spcPts val="2700"/>
                        </a:lnSpc>
                        <a:spcAft>
                          <a:spcPts val="0"/>
                        </a:spcAft>
                      </a:pPr>
                      <a:r>
                        <a:rPr lang="zh-TW" altLang="en-US" sz="2000" b="1" kern="50" dirty="0">
                          <a:solidFill>
                            <a:schemeClr val="tx1"/>
                          </a:solidFill>
                          <a:effectLst/>
                          <a:latin typeface="+mj-ea"/>
                          <a:ea typeface="+mj-ea"/>
                        </a:rPr>
                        <a:t>項次</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ts val="2700"/>
                        </a:lnSpc>
                        <a:spcAft>
                          <a:spcPts val="0"/>
                        </a:spcAft>
                      </a:pPr>
                      <a:r>
                        <a:rPr lang="zh-TW" altLang="en-US" sz="2000" b="1" kern="100" dirty="0">
                          <a:solidFill>
                            <a:schemeClr val="tx1"/>
                          </a:solidFill>
                          <a:effectLst/>
                          <a:latin typeface="+mj-ea"/>
                          <a:ea typeface="+mj-ea"/>
                        </a:rPr>
                        <a:t>加分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ts val="2700"/>
                        </a:lnSpc>
                        <a:spcAft>
                          <a:spcPts val="0"/>
                        </a:spcAft>
                      </a:pPr>
                      <a:r>
                        <a:rPr lang="zh-TW" altLang="en-US" sz="2000" b="1" kern="100" dirty="0">
                          <a:solidFill>
                            <a:schemeClr val="tx1"/>
                          </a:solidFill>
                          <a:effectLst/>
                          <a:latin typeface="+mj-ea"/>
                          <a:ea typeface="+mj-ea"/>
                        </a:rPr>
                        <a:t>項次</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ts val="2700"/>
                        </a:lnSpc>
                        <a:spcAft>
                          <a:spcPts val="0"/>
                        </a:spcAft>
                      </a:pPr>
                      <a:r>
                        <a:rPr lang="zh-TW" altLang="en-US" sz="2000" b="1" kern="100" dirty="0">
                          <a:solidFill>
                            <a:schemeClr val="tx1"/>
                          </a:solidFill>
                          <a:effectLst/>
                          <a:latin typeface="+mj-ea"/>
                          <a:ea typeface="+mj-ea"/>
                        </a:rPr>
                        <a:t>加分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835596357"/>
                  </a:ext>
                </a:extLst>
              </a:tr>
              <a:tr h="768742">
                <a:tc>
                  <a:txBody>
                    <a:bodyPr/>
                    <a:lstStyle/>
                    <a:p>
                      <a:pPr algn="just">
                        <a:lnSpc>
                          <a:spcPts val="2700"/>
                        </a:lnSpc>
                        <a:spcAft>
                          <a:spcPts val="0"/>
                        </a:spcAft>
                      </a:pPr>
                      <a:r>
                        <a:rPr lang="zh-TW" altLang="en-US" sz="2000" b="1" kern="50" dirty="0">
                          <a:solidFill>
                            <a:schemeClr val="tx1"/>
                          </a:solidFill>
                          <a:effectLst/>
                          <a:latin typeface="+mj-ea"/>
                          <a:ea typeface="+mj-ea"/>
                        </a:rPr>
                        <a:t>全民英檢初級初試通過</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dirty="0">
                          <a:solidFill>
                            <a:schemeClr val="tx1"/>
                          </a:solidFill>
                          <a:effectLst/>
                          <a:latin typeface="+mj-ea"/>
                          <a:ea typeface="+mj-ea"/>
                        </a:rPr>
                        <a:t>2</a:t>
                      </a:r>
                      <a:r>
                        <a:rPr lang="ar-SA" sz="2000" b="1" kern="50" dirty="0">
                          <a:solidFill>
                            <a:schemeClr val="tx1"/>
                          </a:solidFill>
                          <a:effectLst/>
                          <a:latin typeface="+mj-ea"/>
                          <a:ea typeface="+mj-ea"/>
                        </a:rPr>
                        <a:t>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ts val="2700"/>
                        </a:lnSpc>
                        <a:spcAft>
                          <a:spcPts val="0"/>
                        </a:spcAft>
                      </a:pPr>
                      <a:r>
                        <a:rPr lang="zh-TW" altLang="en-US" sz="2000" b="1" kern="100" dirty="0">
                          <a:solidFill>
                            <a:schemeClr val="tx1"/>
                          </a:solidFill>
                          <a:effectLst/>
                          <a:latin typeface="+mj-ea"/>
                          <a:ea typeface="+mj-ea"/>
                        </a:rPr>
                        <a:t>日本語能力測驗五級通過</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a:solidFill>
                            <a:schemeClr val="tx1"/>
                          </a:solidFill>
                          <a:effectLst/>
                          <a:latin typeface="+mj-ea"/>
                          <a:ea typeface="+mj-ea"/>
                        </a:rPr>
                        <a:t>2</a:t>
                      </a:r>
                      <a:r>
                        <a:rPr lang="ar-SA" sz="2000" b="1" kern="50">
                          <a:solidFill>
                            <a:schemeClr val="tx1"/>
                          </a:solidFill>
                          <a:effectLst/>
                          <a:latin typeface="+mj-ea"/>
                          <a:ea typeface="+mj-ea"/>
                        </a:rPr>
                        <a:t>分</a:t>
                      </a:r>
                      <a:endParaRPr lang="zh-TW" sz="2000" b="1" kern="10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8475149"/>
                  </a:ext>
                </a:extLst>
              </a:tr>
              <a:tr h="971057">
                <a:tc>
                  <a:txBody>
                    <a:bodyPr/>
                    <a:lstStyle/>
                    <a:p>
                      <a:pPr algn="just">
                        <a:lnSpc>
                          <a:spcPts val="2700"/>
                        </a:lnSpc>
                        <a:spcAft>
                          <a:spcPts val="0"/>
                        </a:spcAft>
                      </a:pPr>
                      <a:r>
                        <a:rPr lang="zh-TW" altLang="en-US" sz="2000" b="1" kern="100" dirty="0">
                          <a:solidFill>
                            <a:schemeClr val="tx1"/>
                          </a:solidFill>
                          <a:effectLst/>
                          <a:latin typeface="+mj-ea"/>
                          <a:ea typeface="+mj-ea"/>
                        </a:rPr>
                        <a:t>全民英檢初級通過或</a:t>
                      </a:r>
                      <a:r>
                        <a:rPr lang="en-US" altLang="zh-TW" sz="2000" b="1" kern="100" dirty="0">
                          <a:solidFill>
                            <a:schemeClr val="tx1"/>
                          </a:solidFill>
                          <a:effectLst/>
                          <a:latin typeface="+mj-ea"/>
                          <a:ea typeface="+mj-ea"/>
                        </a:rPr>
                        <a:t>TOEIC</a:t>
                      </a:r>
                      <a:r>
                        <a:rPr lang="zh-TW" altLang="en-US" sz="2000" b="1" kern="100" dirty="0">
                          <a:solidFill>
                            <a:schemeClr val="tx1"/>
                          </a:solidFill>
                          <a:effectLst/>
                          <a:latin typeface="+mj-ea"/>
                          <a:ea typeface="+mj-ea"/>
                        </a:rPr>
                        <a:t>多益</a:t>
                      </a:r>
                      <a:r>
                        <a:rPr lang="en-US" altLang="zh-TW" sz="2000" b="1" kern="100" dirty="0">
                          <a:solidFill>
                            <a:schemeClr val="tx1"/>
                          </a:solidFill>
                          <a:effectLst/>
                          <a:latin typeface="+mj-ea"/>
                          <a:ea typeface="+mj-ea"/>
                        </a:rPr>
                        <a:t>350</a:t>
                      </a:r>
                      <a:r>
                        <a:rPr lang="zh-TW" altLang="en-US" sz="2000" b="1" kern="100" dirty="0">
                          <a:solidFill>
                            <a:schemeClr val="tx1"/>
                          </a:solidFill>
                          <a:effectLst/>
                          <a:latin typeface="+mj-ea"/>
                          <a:ea typeface="+mj-ea"/>
                        </a:rPr>
                        <a:t>分以上</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dirty="0">
                          <a:solidFill>
                            <a:schemeClr val="tx1"/>
                          </a:solidFill>
                          <a:effectLst/>
                          <a:latin typeface="+mj-ea"/>
                          <a:ea typeface="+mj-ea"/>
                        </a:rPr>
                        <a:t>5</a:t>
                      </a:r>
                      <a:r>
                        <a:rPr lang="ar-SA" sz="2000" b="1" kern="50" dirty="0">
                          <a:solidFill>
                            <a:schemeClr val="tx1"/>
                          </a:solidFill>
                          <a:effectLst/>
                          <a:latin typeface="+mj-ea"/>
                          <a:ea typeface="+mj-ea"/>
                        </a:rPr>
                        <a:t>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685783" rtl="0" eaLnBrk="1" fontAlgn="auto" latinLnBrk="0" hangingPunct="1">
                        <a:lnSpc>
                          <a:spcPts val="2700"/>
                        </a:lnSpc>
                        <a:spcBef>
                          <a:spcPts val="0"/>
                        </a:spcBef>
                        <a:spcAft>
                          <a:spcPts val="0"/>
                        </a:spcAft>
                        <a:buClrTx/>
                        <a:buSzTx/>
                        <a:buFontTx/>
                        <a:buNone/>
                        <a:tabLst/>
                        <a:defRPr/>
                      </a:pPr>
                      <a:r>
                        <a:rPr lang="zh-TW" altLang="en-US" sz="2000" b="1" kern="100" dirty="0">
                          <a:solidFill>
                            <a:schemeClr val="tx1"/>
                          </a:solidFill>
                          <a:effectLst/>
                          <a:latin typeface="+mj-ea"/>
                          <a:ea typeface="+mn-ea"/>
                          <a:cs typeface="+mn-cs"/>
                        </a:rPr>
                        <a:t>日本語能力測驗四級通過</a:t>
                      </a:r>
                      <a:endParaRPr lang="zh-TW" altLang="zh-TW" sz="2000" b="1" kern="100" dirty="0">
                        <a:solidFill>
                          <a:schemeClr val="tx1"/>
                        </a:solidFill>
                        <a:effectLst/>
                        <a:latin typeface="+mj-ea"/>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a:solidFill>
                            <a:schemeClr val="tx1"/>
                          </a:solidFill>
                          <a:effectLst/>
                          <a:latin typeface="+mj-ea"/>
                          <a:ea typeface="+mj-ea"/>
                        </a:rPr>
                        <a:t>5</a:t>
                      </a:r>
                      <a:r>
                        <a:rPr lang="ar-SA" sz="2000" b="1" kern="50">
                          <a:solidFill>
                            <a:schemeClr val="tx1"/>
                          </a:solidFill>
                          <a:effectLst/>
                          <a:latin typeface="+mj-ea"/>
                          <a:ea typeface="+mj-ea"/>
                        </a:rPr>
                        <a:t>分</a:t>
                      </a:r>
                      <a:endParaRPr lang="zh-TW" sz="2000" b="1" kern="10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5816415"/>
                  </a:ext>
                </a:extLst>
              </a:tr>
              <a:tr h="971057">
                <a:tc>
                  <a:txBody>
                    <a:bodyPr/>
                    <a:lstStyle/>
                    <a:p>
                      <a:pPr marL="0" marR="0" lvl="0" indent="0" algn="just" defTabSz="685783" rtl="0" eaLnBrk="1" fontAlgn="auto" latinLnBrk="0" hangingPunct="1">
                        <a:lnSpc>
                          <a:spcPts val="2700"/>
                        </a:lnSpc>
                        <a:spcBef>
                          <a:spcPts val="0"/>
                        </a:spcBef>
                        <a:spcAft>
                          <a:spcPts val="0"/>
                        </a:spcAft>
                        <a:buClrTx/>
                        <a:buSzTx/>
                        <a:buFontTx/>
                        <a:buNone/>
                        <a:tabLst/>
                        <a:defRPr/>
                      </a:pPr>
                      <a:r>
                        <a:rPr lang="zh-TW" altLang="en-US" sz="2000" b="1" kern="100" dirty="0">
                          <a:solidFill>
                            <a:schemeClr val="tx1"/>
                          </a:solidFill>
                          <a:effectLst/>
                          <a:latin typeface="+mj-ea"/>
                          <a:ea typeface="+mn-ea"/>
                          <a:cs typeface="+mn-cs"/>
                        </a:rPr>
                        <a:t>全民英檢中級通過或</a:t>
                      </a:r>
                      <a:r>
                        <a:rPr lang="en-US" altLang="zh-TW" sz="2000" b="1" kern="100" dirty="0">
                          <a:solidFill>
                            <a:schemeClr val="tx1"/>
                          </a:solidFill>
                          <a:effectLst/>
                          <a:latin typeface="+mj-ea"/>
                          <a:ea typeface="+mn-ea"/>
                          <a:cs typeface="+mn-cs"/>
                        </a:rPr>
                        <a:t>TOEIC</a:t>
                      </a:r>
                      <a:r>
                        <a:rPr lang="zh-TW" altLang="en-US" sz="2000" b="1" kern="100" dirty="0">
                          <a:solidFill>
                            <a:schemeClr val="tx1"/>
                          </a:solidFill>
                          <a:effectLst/>
                          <a:latin typeface="+mj-ea"/>
                          <a:ea typeface="+mn-ea"/>
                          <a:cs typeface="+mn-cs"/>
                        </a:rPr>
                        <a:t>多益</a:t>
                      </a:r>
                      <a:r>
                        <a:rPr lang="en-US" altLang="zh-TW" sz="2000" b="1" kern="100" dirty="0">
                          <a:solidFill>
                            <a:schemeClr val="tx1"/>
                          </a:solidFill>
                          <a:effectLst/>
                          <a:latin typeface="+mj-ea"/>
                          <a:ea typeface="+mn-ea"/>
                          <a:cs typeface="+mn-cs"/>
                        </a:rPr>
                        <a:t>550</a:t>
                      </a:r>
                      <a:r>
                        <a:rPr lang="zh-TW" altLang="en-US" sz="2000" b="1" kern="100" dirty="0">
                          <a:solidFill>
                            <a:schemeClr val="tx1"/>
                          </a:solidFill>
                          <a:effectLst/>
                          <a:latin typeface="+mj-ea"/>
                          <a:ea typeface="+mn-ea"/>
                          <a:cs typeface="+mn-cs"/>
                        </a:rPr>
                        <a:t>分以上</a:t>
                      </a:r>
                      <a:endParaRPr lang="zh-TW" altLang="zh-TW" sz="2000" b="1" kern="100" dirty="0">
                        <a:solidFill>
                          <a:schemeClr val="tx1"/>
                        </a:solidFill>
                        <a:effectLst/>
                        <a:latin typeface="+mj-ea"/>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dirty="0">
                          <a:solidFill>
                            <a:schemeClr val="tx1"/>
                          </a:solidFill>
                          <a:effectLst/>
                          <a:latin typeface="+mj-ea"/>
                          <a:ea typeface="+mj-ea"/>
                        </a:rPr>
                        <a:t>10</a:t>
                      </a:r>
                      <a:r>
                        <a:rPr lang="ar-SA" sz="2000" b="1" kern="50" dirty="0">
                          <a:solidFill>
                            <a:schemeClr val="tx1"/>
                          </a:solidFill>
                          <a:effectLst/>
                          <a:latin typeface="+mj-ea"/>
                          <a:ea typeface="+mj-ea"/>
                        </a:rPr>
                        <a:t>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685783" rtl="0" eaLnBrk="1" fontAlgn="auto" latinLnBrk="0" hangingPunct="1">
                        <a:lnSpc>
                          <a:spcPts val="2700"/>
                        </a:lnSpc>
                        <a:spcBef>
                          <a:spcPts val="0"/>
                        </a:spcBef>
                        <a:spcAft>
                          <a:spcPts val="0"/>
                        </a:spcAft>
                        <a:buClrTx/>
                        <a:buSzTx/>
                        <a:buFontTx/>
                        <a:buNone/>
                        <a:tabLst/>
                        <a:defRPr/>
                      </a:pPr>
                      <a:r>
                        <a:rPr lang="zh-TW" altLang="en-US" sz="2000" b="1" kern="100" dirty="0">
                          <a:solidFill>
                            <a:schemeClr val="tx1"/>
                          </a:solidFill>
                          <a:effectLst/>
                          <a:latin typeface="+mj-ea"/>
                          <a:ea typeface="+mn-ea"/>
                          <a:cs typeface="+mn-cs"/>
                        </a:rPr>
                        <a:t>日本語能力測驗三級通過</a:t>
                      </a:r>
                      <a:endParaRPr lang="zh-TW" altLang="zh-TW" sz="2000" b="1" kern="100" dirty="0">
                        <a:solidFill>
                          <a:schemeClr val="tx1"/>
                        </a:solidFill>
                        <a:effectLst/>
                        <a:latin typeface="+mj-ea"/>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2700"/>
                        </a:lnSpc>
                        <a:spcAft>
                          <a:spcPts val="0"/>
                        </a:spcAft>
                      </a:pPr>
                      <a:r>
                        <a:rPr lang="en-US" sz="2000" b="1" kern="50" dirty="0">
                          <a:solidFill>
                            <a:schemeClr val="tx1"/>
                          </a:solidFill>
                          <a:effectLst/>
                          <a:latin typeface="+mj-ea"/>
                          <a:ea typeface="+mj-ea"/>
                        </a:rPr>
                        <a:t>10</a:t>
                      </a:r>
                      <a:r>
                        <a:rPr lang="ar-SA" sz="2000" b="1" kern="50" dirty="0">
                          <a:solidFill>
                            <a:schemeClr val="tx1"/>
                          </a:solidFill>
                          <a:effectLst/>
                          <a:latin typeface="+mj-ea"/>
                          <a:ea typeface="+mj-ea"/>
                        </a:rPr>
                        <a:t>分</a:t>
                      </a:r>
                      <a:endParaRPr lang="zh-TW" sz="2000" b="1" kern="100" dirty="0">
                        <a:solidFill>
                          <a:schemeClr val="tx1"/>
                        </a:solidFill>
                        <a:effectLst/>
                        <a:latin typeface="+mj-ea"/>
                        <a:ea typeface="+mj-ea"/>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5084492"/>
                  </a:ext>
                </a:extLst>
              </a:tr>
            </a:tbl>
          </a:graphicData>
        </a:graphic>
      </p:graphicFrame>
    </p:spTree>
    <p:extLst>
      <p:ext uri="{BB962C8B-B14F-4D97-AF65-F5344CB8AC3E}">
        <p14:creationId xmlns:p14="http://schemas.microsoft.com/office/powerpoint/2010/main" val="3237158832"/>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322676" y="123478"/>
            <a:ext cx="6286500" cy="685800"/>
          </a:xfrm>
        </p:spPr>
        <p:txBody>
          <a:bodyPr/>
          <a:lstStyle/>
          <a:p>
            <a:r>
              <a:rPr lang="zh-TW" altLang="en-US" dirty="0">
                <a:latin typeface="+mj-ea"/>
              </a:rPr>
              <a:t>☆特別留意☆</a:t>
            </a:r>
          </a:p>
        </p:txBody>
      </p:sp>
      <p:sp>
        <p:nvSpPr>
          <p:cNvPr id="7" name="文字方塊 6"/>
          <p:cNvSpPr txBox="1"/>
          <p:nvPr/>
        </p:nvSpPr>
        <p:spPr>
          <a:xfrm>
            <a:off x="188640" y="987574"/>
            <a:ext cx="6276520" cy="2808205"/>
          </a:xfrm>
          <a:prstGeom prst="rect">
            <a:avLst/>
          </a:prstGeom>
          <a:noFill/>
        </p:spPr>
        <p:txBody>
          <a:bodyPr wrap="square" rtlCol="0">
            <a:spAutoFit/>
          </a:bodyPr>
          <a:lstStyle/>
          <a:p>
            <a:pPr marL="285750" indent="-288000">
              <a:lnSpc>
                <a:spcPct val="150000"/>
              </a:lnSpc>
              <a:buFont typeface="Arial" panose="020B0604020202020204" pitchFamily="34" charset="0"/>
              <a:buChar char="•"/>
            </a:pPr>
            <a:r>
              <a:rPr lang="zh-TW" altLang="zh-TW" sz="2000" b="1" dirty="0">
                <a:latin typeface="+mj-ea"/>
                <a:ea typeface="+mj-ea"/>
              </a:rPr>
              <a:t>以上</a:t>
            </a:r>
            <a:r>
              <a:rPr lang="en-US" altLang="zh-TW" sz="2000" b="1" dirty="0">
                <a:solidFill>
                  <a:srgbClr val="FF0000"/>
                </a:solidFill>
                <a:latin typeface="+mj-ea"/>
                <a:ea typeface="+mj-ea"/>
              </a:rPr>
              <a:t>4</a:t>
            </a:r>
            <a:r>
              <a:rPr lang="zh-TW" altLang="zh-TW" sz="2000" b="1" dirty="0">
                <a:solidFill>
                  <a:srgbClr val="FF0000"/>
                </a:solidFill>
                <a:latin typeface="+mj-ea"/>
                <a:ea typeface="+mj-ea"/>
              </a:rPr>
              <a:t>項基本</a:t>
            </a:r>
            <a:r>
              <a:rPr lang="ar-SA" altLang="zh-TW" sz="2000" b="1" dirty="0">
                <a:solidFill>
                  <a:srgbClr val="FF0000"/>
                </a:solidFill>
                <a:latin typeface="+mj-ea"/>
                <a:ea typeface="+mj-ea"/>
              </a:rPr>
              <a:t>成績</a:t>
            </a:r>
            <a:r>
              <a:rPr lang="zh-TW" altLang="zh-TW" sz="2000" b="1" dirty="0">
                <a:latin typeface="+mj-ea"/>
                <a:ea typeface="+mj-ea"/>
              </a:rPr>
              <a:t>列為</a:t>
            </a:r>
            <a:r>
              <a:rPr lang="zh-TW" altLang="zh-TW" sz="2000" b="1" dirty="0">
                <a:solidFill>
                  <a:srgbClr val="FF0000"/>
                </a:solidFill>
                <a:latin typeface="+mj-ea"/>
                <a:ea typeface="+mj-ea"/>
              </a:rPr>
              <a:t>三上</a:t>
            </a:r>
            <a:r>
              <a:rPr lang="en-US" altLang="zh-TW" sz="2000" b="1" dirty="0">
                <a:solidFill>
                  <a:srgbClr val="FF0000"/>
                </a:solidFill>
                <a:latin typeface="+mj-ea"/>
                <a:ea typeface="+mj-ea"/>
              </a:rPr>
              <a:t>(</a:t>
            </a:r>
            <a:r>
              <a:rPr lang="zh-TW" altLang="zh-TW" sz="2000" b="1" dirty="0">
                <a:solidFill>
                  <a:srgbClr val="FF0000"/>
                </a:solidFill>
                <a:latin typeface="+mj-ea"/>
                <a:ea typeface="+mj-ea"/>
              </a:rPr>
              <a:t>必</a:t>
            </a:r>
            <a:r>
              <a:rPr lang="en-US" altLang="zh-TW" sz="2000" b="1" dirty="0">
                <a:solidFill>
                  <a:srgbClr val="FF0000"/>
                </a:solidFill>
                <a:latin typeface="+mj-ea"/>
                <a:ea typeface="+mj-ea"/>
              </a:rPr>
              <a:t>)</a:t>
            </a:r>
            <a:r>
              <a:rPr lang="zh-TW" altLang="zh-TW" sz="2000" b="1" dirty="0">
                <a:solidFill>
                  <a:srgbClr val="FF0000"/>
                </a:solidFill>
                <a:latin typeface="+mj-ea"/>
                <a:ea typeface="+mj-ea"/>
              </a:rPr>
              <a:t>【專題</a:t>
            </a:r>
            <a:r>
              <a:rPr lang="zh-TW" altLang="en-US" sz="2000" b="1" dirty="0">
                <a:solidFill>
                  <a:srgbClr val="FF0000"/>
                </a:solidFill>
                <a:latin typeface="+mj-ea"/>
                <a:ea typeface="+mj-ea"/>
              </a:rPr>
              <a:t>實務</a:t>
            </a:r>
            <a:r>
              <a:rPr lang="zh-TW" altLang="zh-TW" sz="2000" b="1" dirty="0">
                <a:solidFill>
                  <a:srgbClr val="FF0000"/>
                </a:solidFill>
                <a:latin typeface="+mj-ea"/>
                <a:ea typeface="+mj-ea"/>
              </a:rPr>
              <a:t>】成績</a:t>
            </a:r>
            <a:r>
              <a:rPr lang="en-US" altLang="zh-TW" sz="2000" b="1" dirty="0">
                <a:solidFill>
                  <a:srgbClr val="FF0000"/>
                </a:solidFill>
                <a:latin typeface="+mj-ea"/>
                <a:ea typeface="+mj-ea"/>
              </a:rPr>
              <a:t>50%</a:t>
            </a:r>
            <a:r>
              <a:rPr lang="ar-SA" altLang="zh-TW" sz="2000" b="1" dirty="0">
                <a:latin typeface="+mj-ea"/>
                <a:ea typeface="+mj-ea"/>
              </a:rPr>
              <a:t>。</a:t>
            </a:r>
            <a:endParaRPr lang="en-US" altLang="zh-TW" sz="2000" b="1" dirty="0">
              <a:latin typeface="+mj-ea"/>
              <a:ea typeface="+mj-ea"/>
            </a:endParaRPr>
          </a:p>
          <a:p>
            <a:pPr marL="285750" indent="-288000">
              <a:lnSpc>
                <a:spcPct val="150000"/>
              </a:lnSpc>
              <a:buFont typeface="Arial" panose="020B0604020202020204" pitchFamily="34" charset="0"/>
              <a:buChar char="•"/>
            </a:pPr>
            <a:r>
              <a:rPr lang="zh-TW" altLang="zh-TW" sz="2000" b="1" dirty="0">
                <a:latin typeface="+mj-ea"/>
                <a:ea typeface="+mj-ea"/>
              </a:rPr>
              <a:t>依「</a:t>
            </a:r>
            <a:r>
              <a:rPr lang="zh-TW" altLang="en-US" sz="2000" b="1" dirty="0">
                <a:latin typeface="+mj-ea"/>
                <a:ea typeface="+mj-ea"/>
              </a:rPr>
              <a:t>弘光科技大學餐旅管理系學生校外實習實施準則</a:t>
            </a:r>
            <a:r>
              <a:rPr lang="zh-TW" altLang="zh-TW" sz="2000" b="1" dirty="0">
                <a:latin typeface="+mj-ea"/>
                <a:ea typeface="+mj-ea"/>
              </a:rPr>
              <a:t>」第二章第十</a:t>
            </a:r>
            <a:r>
              <a:rPr lang="zh-TW" altLang="en-US" sz="2000" b="1" dirty="0">
                <a:latin typeface="+mj-ea"/>
                <a:ea typeface="+mj-ea"/>
              </a:rPr>
              <a:t>四</a:t>
            </a:r>
            <a:r>
              <a:rPr lang="zh-TW" altLang="zh-TW" sz="2000" b="1" dirty="0">
                <a:latin typeface="+mj-ea"/>
                <a:ea typeface="+mj-ea"/>
              </a:rPr>
              <a:t>條，若校內實習報告未如期繳交者，扣減校外實習單位分發成績總積分</a:t>
            </a:r>
            <a:r>
              <a:rPr lang="zh-TW" altLang="en-US" sz="2000" b="1" dirty="0">
                <a:latin typeface="+mj-ea"/>
                <a:ea typeface="+mj-ea"/>
              </a:rPr>
              <a:t>五</a:t>
            </a:r>
            <a:r>
              <a:rPr lang="zh-TW" altLang="zh-TW" sz="2000" b="1" dirty="0">
                <a:latin typeface="+mj-ea"/>
                <a:ea typeface="+mj-ea"/>
              </a:rPr>
              <a:t>分。</a:t>
            </a:r>
          </a:p>
          <a:p>
            <a:pPr marL="285750" indent="-288000">
              <a:lnSpc>
                <a:spcPct val="150000"/>
              </a:lnSpc>
              <a:buFont typeface="Arial" panose="020B0604020202020204" pitchFamily="34" charset="0"/>
              <a:buChar char="•"/>
            </a:pPr>
            <a:r>
              <a:rPr lang="zh-TW" altLang="zh-TW" sz="2000" b="1" dirty="0">
                <a:latin typeface="+mj-ea"/>
                <a:ea typeface="+mj-ea"/>
              </a:rPr>
              <a:t>依分發標準項目序號，依次往下比序，再同分繼續往下比，最後還是同分則抽籤決定。</a:t>
            </a:r>
          </a:p>
        </p:txBody>
      </p:sp>
    </p:spTree>
    <p:extLst>
      <p:ext uri="{BB962C8B-B14F-4D97-AF65-F5344CB8AC3E}">
        <p14:creationId xmlns:p14="http://schemas.microsoft.com/office/powerpoint/2010/main" val="1526191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latin typeface="標楷體" panose="03000509000000000000" pitchFamily="65" charset="-120"/>
                <a:ea typeface="標楷體" panose="03000509000000000000" pitchFamily="65" charset="-120"/>
              </a:rPr>
              <a:t>☆</a:t>
            </a:r>
            <a:r>
              <a:rPr lang="zh-TW" altLang="en-US" dirty="0">
                <a:latin typeface="新細明體" panose="02020500000000000000" pitchFamily="18" charset="-120"/>
                <a:ea typeface="新細明體" panose="02020500000000000000" pitchFamily="18" charset="-120"/>
              </a:rPr>
              <a:t>重要補充說明</a:t>
            </a:r>
            <a:r>
              <a:rPr lang="zh-TW" altLang="en-US" dirty="0">
                <a:latin typeface="+mj-ea"/>
              </a:rPr>
              <a:t>☆</a:t>
            </a:r>
            <a:endParaRPr lang="zh-TW" altLang="en-US" dirty="0"/>
          </a:p>
        </p:txBody>
      </p:sp>
      <p:sp>
        <p:nvSpPr>
          <p:cNvPr id="4" name="文字方塊 3"/>
          <p:cNvSpPr txBox="1"/>
          <p:nvPr/>
        </p:nvSpPr>
        <p:spPr>
          <a:xfrm>
            <a:off x="58316" y="788763"/>
            <a:ext cx="6741368" cy="3905364"/>
          </a:xfrm>
          <a:prstGeom prst="rect">
            <a:avLst/>
          </a:prstGeom>
          <a:noFill/>
        </p:spPr>
        <p:txBody>
          <a:bodyPr wrap="square" rtlCol="0">
            <a:spAutoFit/>
          </a:bodyPr>
          <a:lstStyle/>
          <a:p>
            <a:pPr>
              <a:lnSpc>
                <a:spcPct val="150000"/>
              </a:lnSpc>
            </a:pPr>
            <a:r>
              <a:rPr lang="zh-TW" altLang="en-US" sz="2400" b="1" dirty="0"/>
              <a:t>依</a:t>
            </a:r>
            <a:r>
              <a:rPr lang="en-US" altLang="zh-TW" sz="2400" b="1" dirty="0"/>
              <a:t>｢</a:t>
            </a:r>
            <a:r>
              <a:rPr lang="zh-TW" altLang="en-US" sz="2400" b="1" dirty="0"/>
              <a:t>弘光科技大學餐旅管理系學生校外實習實施準則」規定</a:t>
            </a:r>
            <a:endParaRPr lang="en-US" altLang="zh-TW" sz="2400" b="1" dirty="0"/>
          </a:p>
          <a:p>
            <a:pPr marL="342900" indent="-342900">
              <a:lnSpc>
                <a:spcPct val="150000"/>
              </a:lnSpc>
              <a:buFont typeface="Arial" panose="020B0604020202020204" pitchFamily="34" charset="0"/>
              <a:buChar char="•"/>
            </a:pPr>
            <a:r>
              <a:rPr lang="zh-TW" altLang="zh-TW" sz="2400" b="1" kern="0" dirty="0">
                <a:effectLst/>
                <a:latin typeface="+mj-ea"/>
                <a:ea typeface="+mj-ea"/>
                <a:cs typeface="標楷體" panose="03000509000000000000" pitchFamily="65" charset="-120"/>
              </a:rPr>
              <a:t>學生需具備</a:t>
            </a:r>
            <a:r>
              <a:rPr lang="zh-TW" altLang="zh-TW" sz="2400" b="1" kern="0" dirty="0">
                <a:solidFill>
                  <a:srgbClr val="FF0000"/>
                </a:solidFill>
                <a:effectLst/>
                <a:latin typeface="+mj-ea"/>
                <a:ea typeface="+mj-ea"/>
                <a:cs typeface="標楷體" panose="03000509000000000000" pitchFamily="65" charset="-120"/>
              </a:rPr>
              <a:t>餐飲相關丙級證照</a:t>
            </a:r>
            <a:r>
              <a:rPr lang="zh-TW" altLang="zh-TW" sz="2400" b="1" kern="0" dirty="0">
                <a:effectLst/>
                <a:latin typeface="+mj-ea"/>
                <a:ea typeface="+mj-ea"/>
                <a:cs typeface="標楷體" panose="03000509000000000000" pitchFamily="65" charset="-120"/>
              </a:rPr>
              <a:t>方可選填</a:t>
            </a:r>
            <a:r>
              <a:rPr lang="zh-TW" altLang="zh-TW" sz="2400" b="1" kern="0" dirty="0">
                <a:solidFill>
                  <a:srgbClr val="FF0000"/>
                </a:solidFill>
                <a:effectLst/>
                <a:latin typeface="+mj-ea"/>
                <a:ea typeface="+mj-ea"/>
                <a:cs typeface="標楷體" panose="03000509000000000000" pitchFamily="65" charset="-120"/>
              </a:rPr>
              <a:t>餐飲內場職缺</a:t>
            </a:r>
            <a:r>
              <a:rPr lang="zh-TW" altLang="zh-TW" sz="2400" b="1" kern="0" dirty="0">
                <a:effectLst/>
                <a:latin typeface="+mj-ea"/>
                <a:ea typeface="+mj-ea"/>
                <a:cs typeface="標楷體" panose="03000509000000000000" pitchFamily="65" charset="-120"/>
              </a:rPr>
              <a:t>。</a:t>
            </a:r>
            <a:endParaRPr lang="en-US" altLang="zh-TW" sz="2400" b="1" kern="0" dirty="0">
              <a:effectLst/>
              <a:latin typeface="+mj-ea"/>
              <a:ea typeface="+mj-ea"/>
              <a:cs typeface="標楷體" panose="03000509000000000000" pitchFamily="65" charset="-120"/>
            </a:endParaRPr>
          </a:p>
          <a:p>
            <a:pPr marL="342900" indent="-342900">
              <a:lnSpc>
                <a:spcPct val="150000"/>
              </a:lnSpc>
              <a:buFont typeface="Arial" panose="020B0604020202020204" pitchFamily="34" charset="0"/>
              <a:buChar char="•"/>
            </a:pPr>
            <a:r>
              <a:rPr lang="zh-TW" altLang="en-US" sz="2400" b="1" kern="0" dirty="0">
                <a:solidFill>
                  <a:srgbClr val="FF0000"/>
                </a:solidFill>
                <a:effectLst/>
                <a:latin typeface="+mj-ea"/>
                <a:ea typeface="+mj-ea"/>
                <a:cs typeface="標楷體" panose="03000509000000000000" pitchFamily="65" charset="-120"/>
              </a:rPr>
              <a:t>亞廚組與西廚組</a:t>
            </a:r>
            <a:r>
              <a:rPr lang="zh-TW" altLang="en-US" sz="2400" b="1" kern="0" dirty="0">
                <a:effectLst/>
                <a:latin typeface="+mj-ea"/>
                <a:ea typeface="+mj-ea"/>
                <a:cs typeface="標楷體" panose="03000509000000000000" pitchFamily="65" charset="-120"/>
              </a:rPr>
              <a:t>：</a:t>
            </a:r>
            <a:r>
              <a:rPr lang="zh-TW" altLang="en-US" sz="2400" b="1" kern="0" dirty="0">
                <a:solidFill>
                  <a:srgbClr val="FF0000"/>
                </a:solidFill>
                <a:effectLst/>
                <a:latin typeface="+mj-ea"/>
                <a:ea typeface="+mj-ea"/>
                <a:cs typeface="標楷體" panose="03000509000000000000" pitchFamily="65" charset="-120"/>
              </a:rPr>
              <a:t>僅限選填餐飲內場及外場職缺</a:t>
            </a:r>
            <a:r>
              <a:rPr lang="zh-TW" altLang="en-US" sz="2400" b="1" kern="0" dirty="0">
                <a:effectLst/>
                <a:latin typeface="+mj-ea"/>
                <a:ea typeface="+mj-ea"/>
                <a:cs typeface="標楷體" panose="03000509000000000000" pitchFamily="65" charset="-120"/>
              </a:rPr>
              <a:t>。</a:t>
            </a:r>
            <a:endParaRPr lang="en-US" altLang="zh-TW" sz="2400" b="1" kern="0" dirty="0">
              <a:effectLst/>
              <a:latin typeface="+mj-ea"/>
              <a:ea typeface="+mj-ea"/>
              <a:cs typeface="標楷體" panose="03000509000000000000" pitchFamily="65" charset="-120"/>
            </a:endParaRPr>
          </a:p>
          <a:p>
            <a:pPr marL="342900" indent="-342900">
              <a:lnSpc>
                <a:spcPct val="150000"/>
              </a:lnSpc>
              <a:buFont typeface="Arial" panose="020B0604020202020204" pitchFamily="34" charset="0"/>
              <a:buChar char="•"/>
            </a:pPr>
            <a:r>
              <a:rPr lang="zh-TW" altLang="en-US" sz="2400" b="1" kern="0" dirty="0">
                <a:solidFill>
                  <a:srgbClr val="FF0000"/>
                </a:solidFill>
                <a:effectLst/>
                <a:latin typeface="+mj-ea"/>
                <a:ea typeface="+mj-ea"/>
                <a:cs typeface="標楷體" panose="03000509000000000000" pitchFamily="65" charset="-120"/>
              </a:rPr>
              <a:t>餐旅服務組</a:t>
            </a:r>
            <a:r>
              <a:rPr lang="zh-TW" altLang="en-US" sz="2400" b="1" kern="0" dirty="0">
                <a:effectLst/>
                <a:latin typeface="+mj-ea"/>
                <a:ea typeface="+mj-ea"/>
                <a:cs typeface="標楷體" panose="03000509000000000000" pitchFamily="65" charset="-120"/>
              </a:rPr>
              <a:t>：</a:t>
            </a:r>
            <a:r>
              <a:rPr lang="zh-TW" altLang="en-US" sz="2400" b="1" kern="0" dirty="0">
                <a:solidFill>
                  <a:srgbClr val="FF0000"/>
                </a:solidFill>
                <a:effectLst/>
                <a:latin typeface="+mj-ea"/>
                <a:ea typeface="+mj-ea"/>
                <a:cs typeface="標楷體" panose="03000509000000000000" pitchFamily="65" charset="-120"/>
              </a:rPr>
              <a:t>餐旅業各部門</a:t>
            </a:r>
            <a:r>
              <a:rPr lang="en-US" altLang="zh-TW" sz="2400" b="1" kern="0" dirty="0">
                <a:solidFill>
                  <a:srgbClr val="FF0000"/>
                </a:solidFill>
                <a:effectLst/>
                <a:latin typeface="+mj-ea"/>
                <a:ea typeface="+mj-ea"/>
                <a:cs typeface="標楷體" panose="03000509000000000000" pitchFamily="65" charset="-120"/>
              </a:rPr>
              <a:t>(</a:t>
            </a:r>
            <a:r>
              <a:rPr lang="zh-TW" altLang="en-US" sz="2400" b="1" kern="0" dirty="0">
                <a:solidFill>
                  <a:srgbClr val="FF0000"/>
                </a:solidFill>
                <a:effectLst/>
                <a:latin typeface="+mj-ea"/>
                <a:ea typeface="+mj-ea"/>
                <a:cs typeface="標楷體" panose="03000509000000000000" pitchFamily="65" charset="-120"/>
              </a:rPr>
              <a:t>餐飲內場除外</a:t>
            </a:r>
            <a:r>
              <a:rPr lang="en-US" altLang="zh-TW" sz="2400" b="1" kern="0" dirty="0">
                <a:solidFill>
                  <a:srgbClr val="FF0000"/>
                </a:solidFill>
                <a:effectLst/>
                <a:latin typeface="+mj-ea"/>
                <a:ea typeface="+mj-ea"/>
                <a:cs typeface="標楷體" panose="03000509000000000000" pitchFamily="65" charset="-120"/>
              </a:rPr>
              <a:t>) </a:t>
            </a:r>
            <a:r>
              <a:rPr lang="zh-TW" altLang="en-US" sz="2400" b="1" kern="0" dirty="0">
                <a:effectLst/>
                <a:latin typeface="+mj-ea"/>
                <a:ea typeface="+mj-ea"/>
                <a:cs typeface="標楷體" panose="03000509000000000000" pitchFamily="65" charset="-120"/>
              </a:rPr>
              <a:t>。</a:t>
            </a:r>
            <a:endParaRPr lang="en-US" altLang="zh-TW" sz="2400" b="1" kern="0" dirty="0">
              <a:effectLst/>
              <a:latin typeface="+mj-ea"/>
              <a:ea typeface="+mj-ea"/>
              <a:cs typeface="標楷體" panose="03000509000000000000" pitchFamily="65" charset="-120"/>
            </a:endParaRPr>
          </a:p>
        </p:txBody>
      </p:sp>
    </p:spTree>
    <p:extLst>
      <p:ext uri="{BB962C8B-B14F-4D97-AF65-F5344CB8AC3E}">
        <p14:creationId xmlns:p14="http://schemas.microsoft.com/office/powerpoint/2010/main" val="3575767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AutoShape 2"/>
          <p:cNvSpPr>
            <a:spLocks noChangeArrowheads="1"/>
          </p:cNvSpPr>
          <p:nvPr/>
        </p:nvSpPr>
        <p:spPr bwMode="auto">
          <a:xfrm>
            <a:off x="578644" y="1357312"/>
            <a:ext cx="5778104" cy="2214563"/>
          </a:xfrm>
          <a:prstGeom prst="roundRect">
            <a:avLst>
              <a:gd name="adj" fmla="val 16667"/>
            </a:avLst>
          </a:prstGeom>
          <a:solidFill>
            <a:schemeClr val="bg1"/>
          </a:solidFill>
          <a:ln w="38100">
            <a:solidFill>
              <a:srgbClr val="3366FF"/>
            </a:solidFill>
            <a:round/>
            <a:headEnd/>
            <a:tailEnd/>
          </a:ln>
          <a:effectLst>
            <a:outerShdw dist="107763" dir="2700000" algn="ctr" rotWithShape="0">
              <a:schemeClr val="bg2">
                <a:alpha val="50000"/>
              </a:schemeClr>
            </a:outerShdw>
          </a:effectLst>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31749" name="Text Box 2"/>
          <p:cNvSpPr txBox="1">
            <a:spLocks noChangeArrowheads="1"/>
          </p:cNvSpPr>
          <p:nvPr/>
        </p:nvSpPr>
        <p:spPr bwMode="auto">
          <a:xfrm>
            <a:off x="837010" y="1924050"/>
            <a:ext cx="5292328" cy="90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lnSpc>
                <a:spcPct val="150000"/>
              </a:lnSpc>
              <a:spcBef>
                <a:spcPct val="50000"/>
              </a:spcBef>
              <a:buClrTx/>
              <a:buSzTx/>
              <a:buFont typeface="Wingdings" panose="05000000000000000000" pitchFamily="2" charset="2"/>
              <a:buNone/>
            </a:pPr>
            <a:r>
              <a:rPr lang="zh-TW" altLang="en-US" sz="4000" b="1" dirty="0">
                <a:solidFill>
                  <a:srgbClr val="3333CC"/>
                </a:solidFill>
                <a:latin typeface="+mn-ea"/>
                <a:ea typeface="+mn-ea"/>
                <a:sym typeface="Arial" panose="020B0604020202020204" pitchFamily="34" charset="0"/>
              </a:rPr>
              <a:t>選填實習志願</a:t>
            </a:r>
            <a:endParaRPr lang="en-US" altLang="zh-CN" sz="4000" b="1" dirty="0">
              <a:solidFill>
                <a:srgbClr val="3333CC"/>
              </a:solidFill>
              <a:latin typeface="+mn-ea"/>
              <a:ea typeface="+mn-ea"/>
            </a:endParaRPr>
          </a:p>
        </p:txBody>
      </p:sp>
      <p:sp>
        <p:nvSpPr>
          <p:cNvPr id="18441" name="AutoShape 7"/>
          <p:cNvSpPr>
            <a:spLocks noChangeArrowheads="1"/>
          </p:cNvSpPr>
          <p:nvPr/>
        </p:nvSpPr>
        <p:spPr bwMode="auto">
          <a:xfrm>
            <a:off x="2295525" y="1113235"/>
            <a:ext cx="540544" cy="609600"/>
          </a:xfrm>
          <a:prstGeom prst="roundRect">
            <a:avLst>
              <a:gd name="adj" fmla="val 16667"/>
            </a:avLst>
          </a:prstGeom>
          <a:blipFill dpi="0" rotWithShape="0">
            <a:blip r:embed="rId3"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2" name="AutoShape 8"/>
          <p:cNvSpPr>
            <a:spLocks noChangeArrowheads="1"/>
          </p:cNvSpPr>
          <p:nvPr/>
        </p:nvSpPr>
        <p:spPr bwMode="auto">
          <a:xfrm>
            <a:off x="998935" y="1113235"/>
            <a:ext cx="540544" cy="609600"/>
          </a:xfrm>
          <a:prstGeom prst="roundRect">
            <a:avLst>
              <a:gd name="adj" fmla="val 16667"/>
            </a:avLst>
          </a:prstGeom>
          <a:blipFill dpi="0" rotWithShape="0">
            <a:blip r:embed="rId4"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3" name="AutoShape 9"/>
          <p:cNvSpPr>
            <a:spLocks noChangeArrowheads="1"/>
          </p:cNvSpPr>
          <p:nvPr/>
        </p:nvSpPr>
        <p:spPr bwMode="auto">
          <a:xfrm>
            <a:off x="1647825" y="1113235"/>
            <a:ext cx="540544" cy="609600"/>
          </a:xfrm>
          <a:prstGeom prst="roundRect">
            <a:avLst>
              <a:gd name="adj" fmla="val 16667"/>
            </a:avLst>
          </a:prstGeom>
          <a:blipFill dpi="0" rotWithShape="0">
            <a:blip r:embed="rId5"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Tree>
    <p:extLst>
      <p:ext uri="{BB962C8B-B14F-4D97-AF65-F5344CB8AC3E}">
        <p14:creationId xmlns:p14="http://schemas.microsoft.com/office/powerpoint/2010/main" val="2747180476"/>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260648" y="195486"/>
            <a:ext cx="6858000" cy="771550"/>
          </a:xfrm>
        </p:spPr>
        <p:txBody>
          <a:bodyPr/>
          <a:lstStyle/>
          <a:p>
            <a:pPr algn="l">
              <a:defRPr/>
            </a:pPr>
            <a:r>
              <a:rPr lang="zh-TW" altLang="en-US" sz="3600" b="1" kern="1200" dirty="0">
                <a:solidFill>
                  <a:srgbClr val="002060"/>
                </a:solidFill>
                <a:latin typeface="+mn-ea"/>
                <a:ea typeface="+mn-ea"/>
                <a:cs typeface="+mn-cs"/>
              </a:rPr>
              <a:t>校外實習選填志願</a:t>
            </a:r>
            <a:r>
              <a:rPr lang="en-US" altLang="zh-TW" sz="3600" b="1" kern="1200" dirty="0">
                <a:solidFill>
                  <a:srgbClr val="002060"/>
                </a:solidFill>
                <a:latin typeface="+mn-ea"/>
                <a:ea typeface="+mn-ea"/>
                <a:cs typeface="+mn-cs"/>
              </a:rPr>
              <a:t> </a:t>
            </a:r>
          </a:p>
        </p:txBody>
      </p:sp>
      <p:sp>
        <p:nvSpPr>
          <p:cNvPr id="33795" name="Rectangle 3"/>
          <p:cNvSpPr>
            <a:spLocks noGrp="1" noChangeArrowheads="1"/>
          </p:cNvSpPr>
          <p:nvPr>
            <p:ph type="body" idx="4294967295"/>
          </p:nvPr>
        </p:nvSpPr>
        <p:spPr>
          <a:xfrm>
            <a:off x="188640" y="1347614"/>
            <a:ext cx="6768752" cy="3456384"/>
          </a:xfrm>
        </p:spPr>
        <p:txBody>
          <a:bodyPr/>
          <a:lstStyle/>
          <a:p>
            <a:pPr marL="1214438" indent="-1214438">
              <a:spcAft>
                <a:spcPct val="10000"/>
              </a:spcAft>
              <a:buNone/>
            </a:pPr>
            <a:r>
              <a:rPr lang="zh-TW" altLang="en-US" sz="2800" dirty="0">
                <a:latin typeface="Comic Sans MS" panose="030F0702030302020204" pitchFamily="66" charset="0"/>
                <a:ea typeface="標楷體" panose="03000509000000000000" pitchFamily="65" charset="-120"/>
              </a:rPr>
              <a:t>預計辦理月份：</a:t>
            </a:r>
            <a:r>
              <a:rPr lang="en-US" altLang="zh-TW" sz="2800" dirty="0">
                <a:latin typeface="Comic Sans MS" panose="030F0702030302020204" pitchFamily="66" charset="0"/>
                <a:ea typeface="標楷體" panose="03000509000000000000" pitchFamily="65" charset="-120"/>
              </a:rPr>
              <a:t>116</a:t>
            </a:r>
            <a:r>
              <a:rPr lang="zh-TW" altLang="en-US" sz="2800" dirty="0">
                <a:latin typeface="Comic Sans MS" panose="030F0702030302020204" pitchFamily="66" charset="0"/>
                <a:ea typeface="標楷體" panose="03000509000000000000" pitchFamily="65" charset="-120"/>
              </a:rPr>
              <a:t>年</a:t>
            </a:r>
            <a:r>
              <a:rPr lang="en-US" altLang="zh-TW" sz="2800" dirty="0">
                <a:latin typeface="Comic Sans MS" panose="030F0702030302020204" pitchFamily="66" charset="0"/>
                <a:ea typeface="標楷體" panose="03000509000000000000" pitchFamily="65" charset="-120"/>
              </a:rPr>
              <a:t>03</a:t>
            </a:r>
            <a:r>
              <a:rPr lang="zh-TW" altLang="en-US" sz="2800" dirty="0">
                <a:latin typeface="Comic Sans MS" panose="030F0702030302020204" pitchFamily="66" charset="0"/>
                <a:ea typeface="標楷體" panose="03000509000000000000" pitchFamily="65" charset="-120"/>
              </a:rPr>
              <a:t>月</a:t>
            </a:r>
            <a:endParaRPr lang="en-US" altLang="zh-TW" sz="2800" dirty="0">
              <a:latin typeface="Comic Sans MS" panose="030F0702030302020204" pitchFamily="66" charset="0"/>
              <a:ea typeface="標楷體" panose="03000509000000000000" pitchFamily="65" charset="-120"/>
            </a:endParaRPr>
          </a:p>
          <a:p>
            <a:pPr marL="1214438" indent="-1214438">
              <a:spcAft>
                <a:spcPct val="10000"/>
              </a:spcAft>
              <a:buNone/>
            </a:pPr>
            <a:r>
              <a:rPr lang="zh-TW" altLang="en-US" sz="2800" dirty="0">
                <a:latin typeface="Comic Sans MS" panose="030F0702030302020204" pitchFamily="66" charset="0"/>
                <a:ea typeface="標楷體" panose="03000509000000000000" pitchFamily="65" charset="-120"/>
              </a:rPr>
              <a:t>方式：</a:t>
            </a:r>
            <a:r>
              <a:rPr lang="zh-TW" altLang="en-US" sz="2800" dirty="0">
                <a:solidFill>
                  <a:srgbClr val="FF0000"/>
                </a:solidFill>
                <a:latin typeface="Comic Sans MS" panose="030F0702030302020204" pitchFamily="66" charset="0"/>
                <a:ea typeface="標楷體" panose="03000509000000000000" pitchFamily="65" charset="-120"/>
              </a:rPr>
              <a:t>廚藝組</a:t>
            </a:r>
            <a:r>
              <a:rPr lang="en-US" altLang="zh-TW" sz="2800" dirty="0">
                <a:solidFill>
                  <a:srgbClr val="FF0000"/>
                </a:solidFill>
                <a:latin typeface="Comic Sans MS" panose="030F0702030302020204" pitchFamily="66" charset="0"/>
                <a:ea typeface="標楷體" panose="03000509000000000000" pitchFamily="65" charset="-120"/>
              </a:rPr>
              <a:t>(</a:t>
            </a:r>
            <a:r>
              <a:rPr lang="zh-TW" altLang="en-US" sz="2800" dirty="0">
                <a:solidFill>
                  <a:srgbClr val="FF0000"/>
                </a:solidFill>
                <a:latin typeface="Comic Sans MS" panose="030F0702030302020204" pitchFamily="66" charset="0"/>
                <a:ea typeface="標楷體" panose="03000509000000000000" pitchFamily="65" charset="-120"/>
              </a:rPr>
              <a:t>亞廚、西廚</a:t>
            </a:r>
            <a:r>
              <a:rPr lang="en-US" altLang="zh-TW" sz="2800" dirty="0">
                <a:solidFill>
                  <a:srgbClr val="FF0000"/>
                </a:solidFill>
                <a:latin typeface="Comic Sans MS" panose="030F0702030302020204" pitchFamily="66" charset="0"/>
                <a:ea typeface="標楷體" panose="03000509000000000000" pitchFamily="65" charset="-120"/>
              </a:rPr>
              <a:t>)</a:t>
            </a:r>
          </a:p>
          <a:p>
            <a:pPr marL="1214438" indent="-1214438">
              <a:spcAft>
                <a:spcPct val="10000"/>
              </a:spcAft>
              <a:buNone/>
            </a:pPr>
            <a:r>
              <a:rPr lang="zh-TW" altLang="en-US" sz="2800" dirty="0">
                <a:solidFill>
                  <a:srgbClr val="FF0000"/>
                </a:solidFill>
                <a:latin typeface="Comic Sans MS" panose="030F0702030302020204" pitchFamily="66" charset="0"/>
                <a:ea typeface="標楷體" panose="03000509000000000000" pitchFamily="65" charset="-120"/>
              </a:rPr>
              <a:t>          餐旅組</a:t>
            </a:r>
          </a:p>
          <a:p>
            <a:pPr marL="1079500" indent="-92075">
              <a:spcAft>
                <a:spcPct val="10000"/>
              </a:spcAft>
              <a:buNone/>
            </a:pPr>
            <a:r>
              <a:rPr lang="zh-TW" altLang="en-US" sz="2800" dirty="0">
                <a:latin typeface="Comic Sans MS" panose="030F0702030302020204" pitchFamily="66" charset="0"/>
                <a:ea typeface="標楷體" panose="03000509000000000000" pitchFamily="65" charset="-120"/>
              </a:rPr>
              <a:t>二組依各組同學成績排序進行選填</a:t>
            </a:r>
          </a:p>
          <a:p>
            <a:pPr marL="1214438" indent="-1214438">
              <a:spcAft>
                <a:spcPct val="10000"/>
              </a:spcAft>
              <a:buNone/>
            </a:pPr>
            <a:r>
              <a:rPr lang="zh-TW" altLang="en-US" sz="2800" dirty="0">
                <a:latin typeface="Comic Sans MS" panose="030F0702030302020204" pitchFamily="66" charset="0"/>
                <a:ea typeface="標楷體" panose="03000509000000000000" pitchFamily="65" charset="-120"/>
              </a:rPr>
              <a:t>順序：由成績高者優先選填志願</a:t>
            </a:r>
          </a:p>
        </p:txBody>
      </p:sp>
    </p:spTree>
    <p:extLst>
      <p:ext uri="{BB962C8B-B14F-4D97-AF65-F5344CB8AC3E}">
        <p14:creationId xmlns:p14="http://schemas.microsoft.com/office/powerpoint/2010/main" val="619030422"/>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195486"/>
            <a:ext cx="6858000" cy="863799"/>
          </a:xfrm>
        </p:spPr>
        <p:txBody>
          <a:bodyPr/>
          <a:lstStyle/>
          <a:p>
            <a:pPr>
              <a:defRPr/>
            </a:pPr>
            <a:r>
              <a:rPr lang="zh-TW" altLang="en-US" sz="3600" b="1" kern="1200" dirty="0">
                <a:solidFill>
                  <a:srgbClr val="002060"/>
                </a:solidFill>
                <a:latin typeface="+mn-ea"/>
                <a:ea typeface="+mn-ea"/>
                <a:cs typeface="+mn-cs"/>
              </a:rPr>
              <a:t>選填志願注意事項</a:t>
            </a:r>
            <a:endParaRPr lang="en-US" altLang="zh-TW" sz="3600" b="1" kern="1200" dirty="0">
              <a:solidFill>
                <a:srgbClr val="002060"/>
              </a:solidFill>
              <a:latin typeface="+mn-ea"/>
              <a:ea typeface="+mn-ea"/>
              <a:cs typeface="+mn-cs"/>
            </a:endParaRPr>
          </a:p>
        </p:txBody>
      </p:sp>
      <p:sp>
        <p:nvSpPr>
          <p:cNvPr id="35843" name="Rectangle 3"/>
          <p:cNvSpPr>
            <a:spLocks noGrp="1" noChangeArrowheads="1"/>
          </p:cNvSpPr>
          <p:nvPr>
            <p:ph type="body" idx="4294967295"/>
          </p:nvPr>
        </p:nvSpPr>
        <p:spPr>
          <a:xfrm>
            <a:off x="260648" y="1419622"/>
            <a:ext cx="6453336" cy="2664296"/>
          </a:xfrm>
        </p:spPr>
        <p:txBody>
          <a:bodyPr/>
          <a:lstStyle/>
          <a:p>
            <a:pPr marL="1214438" indent="-1035050">
              <a:spcAft>
                <a:spcPct val="30000"/>
              </a:spcAft>
              <a:buNone/>
            </a:pPr>
            <a:r>
              <a:rPr lang="en-US" altLang="zh-TW" sz="2800" dirty="0">
                <a:latin typeface="標楷體" panose="03000509000000000000" pitchFamily="65" charset="-120"/>
                <a:ea typeface="標楷體" panose="03000509000000000000" pitchFamily="65" charset="-120"/>
              </a:rPr>
              <a:t>1.</a:t>
            </a:r>
            <a:r>
              <a:rPr lang="zh-TW" altLang="en-US" sz="2800" dirty="0">
                <a:latin typeface="標楷體" panose="03000509000000000000" pitchFamily="65" charset="-120"/>
                <a:ea typeface="標楷體" panose="03000509000000000000" pitchFamily="65" charset="-120"/>
              </a:rPr>
              <a:t>事前排定選擇目標之順位 </a:t>
            </a:r>
            <a:r>
              <a:rPr lang="en-US" altLang="zh-TW" sz="2800" dirty="0">
                <a:solidFill>
                  <a:srgbClr val="FF0000"/>
                </a:solidFill>
                <a:latin typeface="標楷體" panose="03000509000000000000" pitchFamily="65" charset="-120"/>
                <a:ea typeface="標楷體" panose="03000509000000000000" pitchFamily="65" charset="-120"/>
              </a:rPr>
              <a:t>(3–4</a:t>
            </a:r>
            <a:r>
              <a:rPr lang="zh-TW" altLang="en-US" sz="2800" dirty="0">
                <a:solidFill>
                  <a:srgbClr val="FF0000"/>
                </a:solidFill>
                <a:latin typeface="標楷體" panose="03000509000000000000" pitchFamily="65" charset="-120"/>
                <a:ea typeface="標楷體" panose="03000509000000000000" pitchFamily="65" charset="-120"/>
              </a:rPr>
              <a:t>家</a:t>
            </a:r>
            <a:r>
              <a:rPr lang="en-US" altLang="zh-TW" sz="2800" dirty="0">
                <a:solidFill>
                  <a:srgbClr val="FF0000"/>
                </a:solidFill>
                <a:latin typeface="標楷體" panose="03000509000000000000" pitchFamily="65" charset="-120"/>
                <a:ea typeface="標楷體" panose="03000509000000000000" pitchFamily="65" charset="-120"/>
              </a:rPr>
              <a:t>)</a:t>
            </a:r>
          </a:p>
          <a:p>
            <a:pPr marL="1214438" indent="-1035050">
              <a:spcAft>
                <a:spcPct val="30000"/>
              </a:spcAft>
              <a:buNone/>
            </a:pPr>
            <a:r>
              <a:rPr lang="en-US" altLang="zh-TW" sz="2800" dirty="0">
                <a:latin typeface="標楷體" panose="03000509000000000000" pitchFamily="65" charset="-120"/>
                <a:ea typeface="標楷體" panose="03000509000000000000" pitchFamily="65" charset="-120"/>
              </a:rPr>
              <a:t>2.</a:t>
            </a:r>
            <a:r>
              <a:rPr lang="zh-TW" altLang="en-US" sz="2800" dirty="0">
                <a:latin typeface="標楷體" panose="03000509000000000000" pitchFamily="65" charset="-120"/>
                <a:ea typeface="標楷體" panose="03000509000000000000" pitchFamily="65" charset="-120"/>
              </a:rPr>
              <a:t>每人於現場僅可選取</a:t>
            </a:r>
            <a:r>
              <a:rPr lang="en-US" altLang="zh-TW" sz="2800" b="1" u="sng"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a:t>
            </a:r>
            <a:r>
              <a:rPr lang="zh-TW" altLang="en-US" sz="2800" b="1" u="sng" dirty="0">
                <a:solidFill>
                  <a:srgbClr val="FF0000"/>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個</a:t>
            </a:r>
            <a:r>
              <a:rPr lang="zh-TW" altLang="en-US" sz="2800" dirty="0">
                <a:latin typeface="標楷體" panose="03000509000000000000" pitchFamily="65" charset="-120"/>
                <a:ea typeface="標楷體" panose="03000509000000000000" pitchFamily="65" charset="-120"/>
              </a:rPr>
              <a:t>職缺</a:t>
            </a:r>
          </a:p>
          <a:p>
            <a:pPr marL="1214438" indent="-1035050">
              <a:spcAft>
                <a:spcPct val="30000"/>
              </a:spcAft>
              <a:buNone/>
            </a:pPr>
            <a:r>
              <a:rPr lang="en-US" altLang="zh-TW" sz="2800" dirty="0">
                <a:latin typeface="標楷體" panose="03000509000000000000" pitchFamily="65" charset="-120"/>
                <a:ea typeface="標楷體" panose="03000509000000000000" pitchFamily="65" charset="-120"/>
              </a:rPr>
              <a:t>3.</a:t>
            </a:r>
            <a:r>
              <a:rPr lang="zh-TW" altLang="en-US" sz="2800" dirty="0">
                <a:latin typeface="標楷體" panose="03000509000000000000" pitchFamily="65" charset="-120"/>
                <a:ea typeface="標楷體" panose="03000509000000000000" pitchFamily="65" charset="-120"/>
              </a:rPr>
              <a:t>隨時掌握現場名額之變動</a:t>
            </a:r>
            <a:endParaRPr lang="en-US" altLang="zh-TW" sz="2800" dirty="0">
              <a:latin typeface="標楷體" panose="03000509000000000000" pitchFamily="65" charset="-120"/>
              <a:ea typeface="標楷體" panose="03000509000000000000" pitchFamily="65" charset="-120"/>
            </a:endParaRPr>
          </a:p>
          <a:p>
            <a:pPr marL="1214438" indent="-1035050">
              <a:spcAft>
                <a:spcPct val="30000"/>
              </a:spcAft>
              <a:buNone/>
            </a:pPr>
            <a:r>
              <a:rPr lang="en-US" altLang="zh-TW" sz="2800" dirty="0">
                <a:latin typeface="標楷體" panose="03000509000000000000" pitchFamily="65" charset="-120"/>
                <a:ea typeface="標楷體" panose="03000509000000000000" pitchFamily="65" charset="-120"/>
              </a:rPr>
              <a:t>4.</a:t>
            </a:r>
            <a:r>
              <a:rPr lang="zh-TW" altLang="en-US" sz="2800" dirty="0">
                <a:latin typeface="標楷體" panose="03000509000000000000" pitchFamily="65" charset="-120"/>
                <a:ea typeface="標楷體" panose="03000509000000000000" pitchFamily="65" charset="-120"/>
              </a:rPr>
              <a:t>確認選取之飯店及工作部門</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單位</a:t>
            </a:r>
          </a:p>
          <a:p>
            <a:pPr marL="1214438" indent="-1214438">
              <a:spcBef>
                <a:spcPct val="10000"/>
              </a:spcBef>
              <a:spcAft>
                <a:spcPct val="30000"/>
              </a:spcAft>
              <a:buNone/>
            </a:pPr>
            <a:r>
              <a:rPr lang="zh-TW" altLang="en-US" sz="2800" dirty="0">
                <a:latin typeface="標楷體" panose="03000509000000000000" pitchFamily="65" charset="-120"/>
                <a:ea typeface="標楷體" panose="03000509000000000000" pitchFamily="65" charset="-120"/>
              </a:rPr>
              <a:t>    </a:t>
            </a:r>
            <a:endParaRPr lang="zh-TW" altLang="en-US" sz="280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65917858"/>
      </p:ext>
    </p:extLst>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157757"/>
            <a:ext cx="5373216" cy="685801"/>
          </a:xfrm>
        </p:spPr>
        <p:txBody>
          <a:bodyPr/>
          <a:lstStyle/>
          <a:p>
            <a:pPr>
              <a:defRPr/>
            </a:pPr>
            <a:r>
              <a:rPr lang="zh-TW" altLang="en-US" sz="3600" b="1" kern="1200" dirty="0">
                <a:solidFill>
                  <a:srgbClr val="002060"/>
                </a:solidFill>
                <a:latin typeface="+mn-ea"/>
                <a:ea typeface="+mn-ea"/>
                <a:cs typeface="+mn-cs"/>
              </a:rPr>
              <a:t>國內選填志願之原則</a:t>
            </a:r>
            <a:endParaRPr lang="en-US" altLang="zh-TW" sz="3600" b="1" kern="1200" dirty="0">
              <a:solidFill>
                <a:srgbClr val="002060"/>
              </a:solidFill>
              <a:latin typeface="+mn-ea"/>
              <a:ea typeface="+mn-ea"/>
              <a:cs typeface="+mn-cs"/>
            </a:endParaRPr>
          </a:p>
        </p:txBody>
      </p:sp>
      <p:graphicFrame>
        <p:nvGraphicFramePr>
          <p:cNvPr id="2" name="資料庫圖表 1"/>
          <p:cNvGraphicFramePr/>
          <p:nvPr>
            <p:extLst>
              <p:ext uri="{D42A27DB-BD31-4B8C-83A1-F6EECF244321}">
                <p14:modId xmlns:p14="http://schemas.microsoft.com/office/powerpoint/2010/main" val="2993202736"/>
              </p:ext>
            </p:extLst>
          </p:nvPr>
        </p:nvGraphicFramePr>
        <p:xfrm>
          <a:off x="188640" y="1059582"/>
          <a:ext cx="6480720"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p:cNvSpPr txBox="1"/>
          <p:nvPr/>
        </p:nvSpPr>
        <p:spPr>
          <a:xfrm>
            <a:off x="0" y="4299942"/>
            <a:ext cx="6858000" cy="369332"/>
          </a:xfrm>
          <a:prstGeom prst="rect">
            <a:avLst/>
          </a:prstGeom>
          <a:noFill/>
        </p:spPr>
        <p:txBody>
          <a:bodyPr wrap="square" rtlCol="0">
            <a:spAutoFit/>
          </a:bodyPr>
          <a:lstStyle/>
          <a:p>
            <a:pPr algn="ctr"/>
            <a:r>
              <a:rPr lang="zh-TW" altLang="en-US" b="1" dirty="0"/>
              <a:t>依</a:t>
            </a:r>
            <a:r>
              <a:rPr lang="en-US" altLang="zh-TW" b="1" dirty="0"/>
              <a:t>《</a:t>
            </a:r>
            <a:r>
              <a:rPr lang="zh-TW" altLang="en-US" b="1" dirty="0"/>
              <a:t>弘光科技大學餐旅管理系學生校外實習實施準則</a:t>
            </a:r>
            <a:r>
              <a:rPr lang="en-US" altLang="zh-TW" b="1" dirty="0"/>
              <a:t>》</a:t>
            </a:r>
            <a:r>
              <a:rPr lang="zh-TW" altLang="en-US" b="1" dirty="0"/>
              <a:t>辦理</a:t>
            </a:r>
          </a:p>
        </p:txBody>
      </p:sp>
    </p:spTree>
    <p:extLst>
      <p:ext uri="{BB962C8B-B14F-4D97-AF65-F5344CB8AC3E}">
        <p14:creationId xmlns:p14="http://schemas.microsoft.com/office/powerpoint/2010/main" val="4206772526"/>
      </p:ext>
    </p:extLst>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42900" y="0"/>
            <a:ext cx="6172200" cy="857250"/>
          </a:xfrm>
        </p:spPr>
        <p:txBody>
          <a:bodyPr/>
          <a:lstStyle/>
          <a:p>
            <a:pPr>
              <a:defRPr/>
            </a:pPr>
            <a:r>
              <a:rPr lang="zh-TW" altLang="en-US" sz="3600" b="1" kern="1200" dirty="0">
                <a:solidFill>
                  <a:srgbClr val="002060"/>
                </a:solidFill>
                <a:latin typeface="+mn-ea"/>
                <a:ea typeface="+mn-ea"/>
                <a:cs typeface="+mn-cs"/>
              </a:rPr>
              <a:t>國內實習機構媒合</a:t>
            </a:r>
            <a:endParaRPr lang="en-US" altLang="zh-TW" sz="3600" b="1" kern="1200" dirty="0">
              <a:solidFill>
                <a:srgbClr val="002060"/>
              </a:solidFill>
              <a:latin typeface="+mn-ea"/>
              <a:ea typeface="+mn-ea"/>
              <a:cs typeface="+mn-cs"/>
            </a:endParaRPr>
          </a:p>
        </p:txBody>
      </p:sp>
      <p:sp>
        <p:nvSpPr>
          <p:cNvPr id="4" name="內容版面配置區 3"/>
          <p:cNvSpPr>
            <a:spLocks noGrp="1"/>
          </p:cNvSpPr>
          <p:nvPr>
            <p:ph idx="1"/>
          </p:nvPr>
        </p:nvSpPr>
        <p:spPr>
          <a:xfrm>
            <a:off x="342900" y="857250"/>
            <a:ext cx="6398468" cy="3394472"/>
          </a:xfrm>
        </p:spPr>
        <p:txBody>
          <a:bodyPr/>
          <a:lstStyle/>
          <a:p>
            <a:r>
              <a:rPr lang="zh-TW" altLang="en-US" dirty="0">
                <a:solidFill>
                  <a:srgbClr val="FF0000"/>
                </a:solidFill>
              </a:rPr>
              <a:t>媒合第一階段實習合作機構所提供職缺，</a:t>
            </a:r>
            <a:r>
              <a:rPr lang="zh-TW" altLang="en-US" dirty="0"/>
              <a:t>確保每位學生都能選填志願並安排面試。</a:t>
            </a:r>
            <a:endParaRPr lang="en-US" altLang="zh-TW" dirty="0"/>
          </a:p>
          <a:p>
            <a:r>
              <a:rPr lang="zh-TW" altLang="en-US" dirty="0">
                <a:solidFill>
                  <a:srgbClr val="FF0000"/>
                </a:solidFill>
              </a:rPr>
              <a:t>第一階段面試不錄取</a:t>
            </a:r>
            <a:r>
              <a:rPr lang="zh-TW" altLang="en-US" dirty="0"/>
              <a:t>者，再次提供第一階段尚有之缺額，</a:t>
            </a:r>
            <a:r>
              <a:rPr lang="zh-TW" altLang="en-US" dirty="0">
                <a:solidFill>
                  <a:srgbClr val="FF0000"/>
                </a:solidFill>
              </a:rPr>
              <a:t>安排學生進行第二次媒合</a:t>
            </a:r>
            <a:r>
              <a:rPr lang="zh-TW" altLang="en-US" dirty="0"/>
              <a:t>。</a:t>
            </a:r>
            <a:endParaRPr lang="en-US" altLang="zh-TW" dirty="0"/>
          </a:p>
          <a:p>
            <a:r>
              <a:rPr lang="zh-TW" altLang="en-US" dirty="0">
                <a:solidFill>
                  <a:srgbClr val="FF0000"/>
                </a:solidFill>
              </a:rPr>
              <a:t>第一階段兩次媒合皆未錄取</a:t>
            </a:r>
            <a:r>
              <a:rPr lang="zh-TW" altLang="en-US" dirty="0"/>
              <a:t>者，才開放</a:t>
            </a:r>
            <a:r>
              <a:rPr lang="zh-TW" altLang="en-US" dirty="0">
                <a:solidFill>
                  <a:srgbClr val="FF0000"/>
                </a:solidFill>
              </a:rPr>
              <a:t>第二階段實習機構供其選擇進行面試</a:t>
            </a:r>
            <a:r>
              <a:rPr lang="zh-TW" altLang="en-US" dirty="0"/>
              <a:t>。</a:t>
            </a:r>
            <a:endParaRPr lang="en-US" altLang="zh-TW" dirty="0"/>
          </a:p>
          <a:p>
            <a:r>
              <a:rPr lang="zh-TW" altLang="zh-TW" dirty="0"/>
              <a:t>確定實習機構與選送學生意願後，雙方</a:t>
            </a:r>
            <a:r>
              <a:rPr lang="zh-TW" altLang="zh-TW" dirty="0">
                <a:solidFill>
                  <a:srgbClr val="FF0000"/>
                </a:solidFill>
              </a:rPr>
              <a:t>簽訂</a:t>
            </a:r>
            <a:r>
              <a:rPr lang="zh-TW" altLang="zh-TW" dirty="0"/>
              <a:t>「弘光科技大學學生</a:t>
            </a:r>
            <a:r>
              <a:rPr lang="zh-TW" altLang="zh-TW" dirty="0">
                <a:solidFill>
                  <a:srgbClr val="FF0000"/>
                </a:solidFill>
              </a:rPr>
              <a:t>校外實習合約書</a:t>
            </a:r>
            <a:r>
              <a:rPr lang="ar-SA" altLang="zh-TW" dirty="0"/>
              <a:t>」，</a:t>
            </a:r>
            <a:r>
              <a:rPr lang="zh-TW" altLang="zh-TW" dirty="0"/>
              <a:t>分為</a:t>
            </a:r>
            <a:r>
              <a:rPr lang="en-US" altLang="zh-TW" dirty="0"/>
              <a:t>A.</a:t>
            </a:r>
            <a:r>
              <a:rPr lang="zh-TW" altLang="zh-TW" dirty="0"/>
              <a:t>雇傭關係契約、</a:t>
            </a:r>
            <a:r>
              <a:rPr lang="en-US" altLang="zh-TW" dirty="0"/>
              <a:t>B.</a:t>
            </a:r>
            <a:r>
              <a:rPr lang="zh-TW" altLang="zh-TW" dirty="0"/>
              <a:t>非雇傭關係契約</a:t>
            </a:r>
            <a:r>
              <a:rPr lang="ar-SA" altLang="zh-TW" dirty="0"/>
              <a:t>。</a:t>
            </a:r>
            <a:endParaRPr lang="zh-TW" altLang="zh-TW" dirty="0"/>
          </a:p>
          <a:p>
            <a:endParaRPr lang="zh-TW" altLang="en-US" dirty="0"/>
          </a:p>
        </p:txBody>
      </p:sp>
      <p:sp>
        <p:nvSpPr>
          <p:cNvPr id="3" name="文字方塊 2"/>
          <p:cNvSpPr txBox="1"/>
          <p:nvPr/>
        </p:nvSpPr>
        <p:spPr>
          <a:xfrm>
            <a:off x="-22156" y="4371950"/>
            <a:ext cx="6858000" cy="369332"/>
          </a:xfrm>
          <a:prstGeom prst="rect">
            <a:avLst/>
          </a:prstGeom>
          <a:noFill/>
        </p:spPr>
        <p:txBody>
          <a:bodyPr wrap="square" rtlCol="0">
            <a:spAutoFit/>
          </a:bodyPr>
          <a:lstStyle/>
          <a:p>
            <a:pPr algn="ctr"/>
            <a:r>
              <a:rPr lang="zh-TW" altLang="en-US" b="1" dirty="0"/>
              <a:t>依</a:t>
            </a:r>
            <a:r>
              <a:rPr lang="en-US" altLang="zh-TW" b="1" dirty="0"/>
              <a:t>《</a:t>
            </a:r>
            <a:r>
              <a:rPr lang="zh-TW" altLang="en-US" b="1" dirty="0"/>
              <a:t>弘光科技大學餐旅管理系學生校外實習實施準則</a:t>
            </a:r>
            <a:r>
              <a:rPr lang="en-US" altLang="zh-TW" b="1" dirty="0"/>
              <a:t>》</a:t>
            </a:r>
            <a:r>
              <a:rPr lang="zh-TW" altLang="en-US" b="1" dirty="0"/>
              <a:t>辦理</a:t>
            </a:r>
          </a:p>
        </p:txBody>
      </p:sp>
    </p:spTree>
    <p:extLst>
      <p:ext uri="{BB962C8B-B14F-4D97-AF65-F5344CB8AC3E}">
        <p14:creationId xmlns:p14="http://schemas.microsoft.com/office/powerpoint/2010/main" val="3138345311"/>
      </p:ext>
    </p:extLst>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42900" y="0"/>
            <a:ext cx="6172200" cy="857250"/>
          </a:xfrm>
        </p:spPr>
        <p:txBody>
          <a:bodyPr/>
          <a:lstStyle/>
          <a:p>
            <a:pPr algn="l"/>
            <a:r>
              <a:rPr lang="zh-TW" altLang="en-US" sz="3200" b="1" kern="1200" dirty="0">
                <a:solidFill>
                  <a:srgbClr val="002060"/>
                </a:solidFill>
                <a:latin typeface="+mn-ea"/>
              </a:rPr>
              <a:t>海外實習遴選之條件</a:t>
            </a:r>
            <a:endParaRPr lang="zh-TW" altLang="en-US" dirty="0"/>
          </a:p>
        </p:txBody>
      </p:sp>
      <p:sp>
        <p:nvSpPr>
          <p:cNvPr id="4" name="內容版面配置區 3"/>
          <p:cNvSpPr>
            <a:spLocks noGrp="1"/>
          </p:cNvSpPr>
          <p:nvPr>
            <p:ph idx="1"/>
          </p:nvPr>
        </p:nvSpPr>
        <p:spPr>
          <a:xfrm>
            <a:off x="352819" y="830141"/>
            <a:ext cx="6296822" cy="3394472"/>
          </a:xfrm>
        </p:spPr>
        <p:txBody>
          <a:bodyPr/>
          <a:lstStyle/>
          <a:p>
            <a:pPr marL="0" indent="0">
              <a:buNone/>
            </a:pPr>
            <a:r>
              <a:rPr lang="zh-TW" altLang="en-US" sz="1700" b="1" dirty="0"/>
              <a:t>國外實習學生遴選條件</a:t>
            </a:r>
          </a:p>
          <a:p>
            <a:pPr marL="0" indent="0">
              <a:buNone/>
            </a:pPr>
            <a:r>
              <a:rPr lang="zh-TW" altLang="en-US" sz="1700" b="1" dirty="0"/>
              <a:t>一、必要項目：需完成校內實習。</a:t>
            </a:r>
          </a:p>
          <a:p>
            <a:pPr marL="0" indent="0">
              <a:buNone/>
            </a:pPr>
            <a:r>
              <a:rPr lang="zh-TW" altLang="en-US" sz="1700" b="1" dirty="0"/>
              <a:t>二、語文條件</a:t>
            </a:r>
          </a:p>
          <a:p>
            <a:pPr marL="0" indent="0">
              <a:buNone/>
            </a:pPr>
            <a:r>
              <a:rPr lang="zh-TW" altLang="en-US" sz="1700" b="1" dirty="0"/>
              <a:t>（一）該進階語文課程需及格</a:t>
            </a:r>
            <a:r>
              <a:rPr lang="en-US" altLang="zh-TW" sz="1700" b="1" dirty="0"/>
              <a:t>(</a:t>
            </a:r>
            <a:r>
              <a:rPr lang="zh-TW" altLang="en-US" sz="1700" b="1" dirty="0"/>
              <a:t>日文、英文、義大利文</a:t>
            </a:r>
            <a:r>
              <a:rPr lang="en-US" altLang="zh-TW" sz="1700" b="1" dirty="0"/>
              <a:t>)</a:t>
            </a:r>
            <a:r>
              <a:rPr lang="zh-TW" altLang="en-US" sz="1700" b="1" dirty="0"/>
              <a:t>。</a:t>
            </a:r>
          </a:p>
          <a:p>
            <a:pPr marL="0" indent="0">
              <a:buNone/>
            </a:pPr>
            <a:r>
              <a:rPr lang="zh-TW" altLang="en-US" sz="1700" b="1" dirty="0"/>
              <a:t>（二）達成本校語文能力畢業門檻。</a:t>
            </a:r>
          </a:p>
          <a:p>
            <a:pPr marL="0" indent="0">
              <a:buNone/>
            </a:pPr>
            <a:r>
              <a:rPr lang="zh-TW" altLang="en-US" sz="1700" b="1" dirty="0"/>
              <a:t>（三）達成各國實習語言要求標準。</a:t>
            </a:r>
          </a:p>
          <a:p>
            <a:pPr marL="0" indent="0">
              <a:buNone/>
            </a:pPr>
            <a:r>
              <a:rPr lang="en-US" altLang="zh-TW" sz="1700" b="1" dirty="0"/>
              <a:t>1</a:t>
            </a:r>
            <a:r>
              <a:rPr lang="zh-TW" altLang="en-US" sz="1700" b="1" dirty="0"/>
              <a:t>、日文檢定</a:t>
            </a:r>
            <a:r>
              <a:rPr lang="en-US" altLang="zh-TW" sz="1700" b="1" dirty="0"/>
              <a:t>N5(</a:t>
            </a:r>
            <a:r>
              <a:rPr lang="zh-TW" altLang="en-US" sz="1700" b="1" dirty="0"/>
              <a:t>含</a:t>
            </a:r>
            <a:r>
              <a:rPr lang="en-US" altLang="zh-TW" sz="1700" b="1" dirty="0"/>
              <a:t>)</a:t>
            </a:r>
            <a:r>
              <a:rPr lang="zh-TW" altLang="en-US" sz="1700" b="1" dirty="0"/>
              <a:t>以上。</a:t>
            </a:r>
          </a:p>
          <a:p>
            <a:pPr marL="0" indent="0">
              <a:buNone/>
            </a:pPr>
            <a:r>
              <a:rPr lang="en-US" altLang="zh-TW" sz="1700" b="1" dirty="0"/>
              <a:t>2</a:t>
            </a:r>
            <a:r>
              <a:rPr lang="zh-TW" altLang="en-US" sz="1700" b="1" dirty="0"/>
              <a:t>、多益五百分或雅思</a:t>
            </a:r>
            <a:r>
              <a:rPr lang="en-US" altLang="zh-TW" sz="1700" b="1" dirty="0"/>
              <a:t>4.5</a:t>
            </a:r>
            <a:r>
              <a:rPr lang="zh-TW" altLang="en-US" sz="1700" b="1" dirty="0"/>
              <a:t>分以上</a:t>
            </a:r>
            <a:r>
              <a:rPr lang="en-US" altLang="zh-TW" sz="1700" b="1" dirty="0"/>
              <a:t>(</a:t>
            </a:r>
            <a:r>
              <a:rPr lang="zh-TW" altLang="en-US" sz="1700" b="1" dirty="0"/>
              <a:t>相同英文檢定及證照</a:t>
            </a:r>
            <a:r>
              <a:rPr lang="en-US" altLang="zh-TW" sz="1700" b="1" dirty="0"/>
              <a:t>)</a:t>
            </a:r>
            <a:r>
              <a:rPr lang="zh-TW" altLang="en-US" sz="1700" b="1" dirty="0"/>
              <a:t>。</a:t>
            </a:r>
          </a:p>
          <a:p>
            <a:pPr marL="0" indent="0">
              <a:buNone/>
            </a:pPr>
            <a:r>
              <a:rPr lang="zh-TW" altLang="en-US" sz="1700" b="1" dirty="0"/>
              <a:t>三、可經本系教師推薦後並經實習委員會會議通過方可前往實習</a:t>
            </a:r>
          </a:p>
          <a:p>
            <a:pPr marL="0" indent="0">
              <a:buNone/>
            </a:pPr>
            <a:r>
              <a:rPr lang="zh-TW" altLang="en-US" sz="1700" b="1" dirty="0"/>
              <a:t>四、國外實習學生遴選結果需經實習業務小組決議通過。</a:t>
            </a:r>
          </a:p>
        </p:txBody>
      </p:sp>
      <p:sp>
        <p:nvSpPr>
          <p:cNvPr id="2" name="投影片編號版面配置區 1"/>
          <p:cNvSpPr>
            <a:spLocks noGrp="1"/>
          </p:cNvSpPr>
          <p:nvPr>
            <p:ph type="sldNum" sz="quarter" idx="11"/>
          </p:nvPr>
        </p:nvSpPr>
        <p:spPr/>
        <p:txBody>
          <a:bodyPr/>
          <a:lstStyle/>
          <a:p>
            <a:pPr>
              <a:defRPr/>
            </a:pPr>
            <a:fld id="{D9AE9B5A-79EE-4332-B058-D48B0917BF49}" type="slidenum">
              <a:rPr lang="zh-TW" altLang="en-US" smtClean="0"/>
              <a:pPr>
                <a:defRPr/>
              </a:pPr>
              <a:t>26</a:t>
            </a:fld>
            <a:endParaRPr lang="zh-TW" altLang="en-US"/>
          </a:p>
        </p:txBody>
      </p:sp>
      <p:sp>
        <p:nvSpPr>
          <p:cNvPr id="5" name="矩形 4"/>
          <p:cNvSpPr/>
          <p:nvPr/>
        </p:nvSpPr>
        <p:spPr>
          <a:xfrm>
            <a:off x="342900" y="4306595"/>
            <a:ext cx="6614492" cy="369332"/>
          </a:xfrm>
          <a:prstGeom prst="rect">
            <a:avLst/>
          </a:prstGeom>
        </p:spPr>
        <p:txBody>
          <a:bodyPr wrap="square">
            <a:spAutoFit/>
          </a:bodyPr>
          <a:lstStyle/>
          <a:p>
            <a:pPr algn="ctr"/>
            <a:r>
              <a:rPr lang="zh-TW" altLang="en-US" b="1" dirty="0"/>
              <a:t>依</a:t>
            </a:r>
            <a:r>
              <a:rPr lang="en-US" altLang="zh-TW" b="1" dirty="0"/>
              <a:t>《</a:t>
            </a:r>
            <a:r>
              <a:rPr lang="zh-TW" altLang="en-US" b="1" dirty="0"/>
              <a:t>弘光科技大學餐旅管理系學生校外實習實施準則</a:t>
            </a:r>
            <a:r>
              <a:rPr lang="en-US" altLang="zh-TW" b="1" dirty="0"/>
              <a:t>》</a:t>
            </a:r>
            <a:r>
              <a:rPr lang="zh-TW" altLang="en-US" b="1" dirty="0"/>
              <a:t>辦理</a:t>
            </a:r>
          </a:p>
        </p:txBody>
      </p:sp>
    </p:spTree>
    <p:extLst>
      <p:ext uri="{BB962C8B-B14F-4D97-AF65-F5344CB8AC3E}">
        <p14:creationId xmlns:p14="http://schemas.microsoft.com/office/powerpoint/2010/main" val="1404596717"/>
      </p:ext>
    </p:extLst>
  </p:cSld>
  <p:clrMapOvr>
    <a:masterClrMapping/>
  </p:clrMapOvr>
  <p:transition advClick="0" advTm="100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4707" y="107752"/>
            <a:ext cx="6858000" cy="73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選哪一家呢</a:t>
            </a:r>
            <a:r>
              <a:rPr lang="en-US" altLang="zh-TW" sz="3600" b="1" dirty="0">
                <a:solidFill>
                  <a:srgbClr val="002060"/>
                </a:solidFill>
                <a:latin typeface="+mn-ea"/>
                <a:ea typeface="+mn-ea"/>
              </a:rPr>
              <a:t>?????</a:t>
            </a:r>
          </a:p>
        </p:txBody>
      </p:sp>
      <p:pic>
        <p:nvPicPr>
          <p:cNvPr id="36868"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94423" y="735807"/>
            <a:ext cx="3863578" cy="25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735807"/>
            <a:ext cx="3617042" cy="2412007"/>
          </a:xfrm>
          <a:prstGeom prst="rect">
            <a:avLst/>
          </a:prstGeom>
        </p:spPr>
      </p:pic>
      <p:pic>
        <p:nvPicPr>
          <p:cNvPr id="3" name="圖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6" y="3147814"/>
            <a:ext cx="4077072" cy="1995686"/>
          </a:xfrm>
          <a:prstGeom prst="rect">
            <a:avLst/>
          </a:prstGeom>
        </p:spPr>
      </p:pic>
    </p:spTree>
    <p:extLst>
      <p:ext uri="{BB962C8B-B14F-4D97-AF65-F5344CB8AC3E}">
        <p14:creationId xmlns:p14="http://schemas.microsoft.com/office/powerpoint/2010/main" val="1456412615"/>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additive="base">
                                        <p:cTn id="7" dur="1000" fill="hold"/>
                                        <p:tgtEl>
                                          <p:spTgt spid="81922"/>
                                        </p:tgtEl>
                                        <p:attrNameLst>
                                          <p:attrName>ppt_x</p:attrName>
                                        </p:attrNameLst>
                                      </p:cBhvr>
                                      <p:tavLst>
                                        <p:tav tm="0">
                                          <p:val>
                                            <p:strVal val="#ppt_x"/>
                                          </p:val>
                                        </p:tav>
                                        <p:tav tm="100000">
                                          <p:val>
                                            <p:strVal val="#ppt_x"/>
                                          </p:val>
                                        </p:tav>
                                      </p:tavLst>
                                    </p:anim>
                                    <p:anim calcmode="lin" valueType="num">
                                      <p:cBhvr additive="base">
                                        <p:cTn id="8" dur="1000" fill="hold"/>
                                        <p:tgtEl>
                                          <p:spTgt spid="819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188640" y="51470"/>
            <a:ext cx="5589240" cy="73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選哪個單位或部門 </a:t>
            </a:r>
            <a:r>
              <a:rPr lang="en-US" altLang="zh-TW" sz="3600" b="1" dirty="0">
                <a:solidFill>
                  <a:srgbClr val="002060"/>
                </a:solidFill>
                <a:latin typeface="+mn-ea"/>
                <a:ea typeface="+mn-ea"/>
              </a:rPr>
              <a:t>????</a:t>
            </a:r>
          </a:p>
        </p:txBody>
      </p:sp>
      <p:pic>
        <p:nvPicPr>
          <p:cNvPr id="38915" name="圖片 1"/>
          <p:cNvPicPr>
            <a:picLocks noChangeAspect="1"/>
          </p:cNvPicPr>
          <p:nvPr/>
        </p:nvPicPr>
        <p:blipFill>
          <a:blip r:embed="rId3">
            <a:extLst>
              <a:ext uri="{28A0092B-C50C-407E-A947-70E740481C1C}">
                <a14:useLocalDpi xmlns:a14="http://schemas.microsoft.com/office/drawing/2010/main" val="0"/>
              </a:ext>
            </a:extLst>
          </a:blip>
          <a:srcRect l="10626" t="9789" r="27164" b="5319"/>
          <a:stretch>
            <a:fillRect/>
          </a:stretch>
        </p:blipFill>
        <p:spPr bwMode="auto">
          <a:xfrm>
            <a:off x="4082560" y="2137618"/>
            <a:ext cx="2763144" cy="300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圖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92267"/>
            <a:ext cx="3268985" cy="217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圖片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2789992"/>
            <a:ext cx="3601641" cy="239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6329" y="699542"/>
            <a:ext cx="2619375" cy="1743075"/>
          </a:xfrm>
          <a:prstGeom prst="rect">
            <a:avLst/>
          </a:prstGeom>
        </p:spPr>
      </p:pic>
    </p:spTree>
    <p:extLst>
      <p:ext uri="{BB962C8B-B14F-4D97-AF65-F5344CB8AC3E}">
        <p14:creationId xmlns:p14="http://schemas.microsoft.com/office/powerpoint/2010/main" val="3491132912"/>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3970"/>
                                        </p:tgtEl>
                                        <p:attrNameLst>
                                          <p:attrName>style.visibility</p:attrName>
                                        </p:attrNameLst>
                                      </p:cBhvr>
                                      <p:to>
                                        <p:strVal val="visible"/>
                                      </p:to>
                                    </p:set>
                                    <p:anim calcmode="lin" valueType="num">
                                      <p:cBhvr additive="base">
                                        <p:cTn id="7" dur="1000" fill="hold"/>
                                        <p:tgtEl>
                                          <p:spTgt spid="83970"/>
                                        </p:tgtEl>
                                        <p:attrNameLst>
                                          <p:attrName>ppt_x</p:attrName>
                                        </p:attrNameLst>
                                      </p:cBhvr>
                                      <p:tavLst>
                                        <p:tav tm="0">
                                          <p:val>
                                            <p:strVal val="#ppt_x"/>
                                          </p:val>
                                        </p:tav>
                                        <p:tav tm="100000">
                                          <p:val>
                                            <p:strVal val="#ppt_x"/>
                                          </p:val>
                                        </p:tav>
                                      </p:tavLst>
                                    </p:anim>
                                    <p:anim calcmode="lin" valueType="num">
                                      <p:cBhvr additive="base">
                                        <p:cTn id="8" dur="1000" fill="hold"/>
                                        <p:tgtEl>
                                          <p:spTgt spid="839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99392" y="195486"/>
            <a:ext cx="6858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撕榜單前準備工作</a:t>
            </a:r>
          </a:p>
        </p:txBody>
      </p:sp>
      <p:sp>
        <p:nvSpPr>
          <p:cNvPr id="86019" name="Rectangle 3"/>
          <p:cNvSpPr>
            <a:spLocks noChangeArrowheads="1"/>
          </p:cNvSpPr>
          <p:nvPr/>
        </p:nvSpPr>
        <p:spPr bwMode="auto">
          <a:xfrm>
            <a:off x="692696" y="1131590"/>
            <a:ext cx="6372225" cy="3277820"/>
          </a:xfrm>
          <a:prstGeom prst="rect">
            <a:avLst/>
          </a:prstGeom>
          <a:noFill/>
          <a:ln w="9525">
            <a:noFill/>
            <a:miter lim="800000"/>
            <a:headEnd/>
            <a:tailEnd/>
          </a:ln>
          <a:effectLst/>
        </p:spPr>
        <p:txBody>
          <a:bodyPr>
            <a:spAutoFit/>
          </a:bodyPr>
          <a:lstStyle/>
          <a:p>
            <a:pPr eaLnBrk="1" hangingPunct="1">
              <a:lnSpc>
                <a:spcPct val="115000"/>
              </a:lnSpc>
              <a:defRPr/>
            </a:pPr>
            <a:r>
              <a:rPr lang="en-US" altLang="zh-TW" sz="3000" dirty="0">
                <a:solidFill>
                  <a:srgbClr val="000099"/>
                </a:solidFill>
                <a:latin typeface="標楷體" pitchFamily="65" charset="-120"/>
                <a:ea typeface="標楷體" pitchFamily="65" charset="-120"/>
              </a:rPr>
              <a:t>1.</a:t>
            </a:r>
            <a:r>
              <a:rPr lang="zh-TW" altLang="en-US" sz="3000" dirty="0">
                <a:solidFill>
                  <a:srgbClr val="FF0000"/>
                </a:solidFill>
                <a:latin typeface="標楷體" pitchFamily="65" charset="-120"/>
                <a:ea typeface="標楷體" pitchFamily="65" charset="-120"/>
              </a:rPr>
              <a:t>上網搜尋</a:t>
            </a:r>
            <a:r>
              <a:rPr lang="zh-TW" altLang="en-US" sz="3000" dirty="0">
                <a:solidFill>
                  <a:srgbClr val="000099"/>
                </a:solidFill>
                <a:latin typeface="標楷體" pitchFamily="65" charset="-120"/>
                <a:ea typeface="標楷體" pitchFamily="65" charset="-120"/>
              </a:rPr>
              <a:t>各實習機構資訊</a:t>
            </a:r>
            <a:endParaRPr lang="en-US" altLang="zh-TW" sz="3000" dirty="0">
              <a:solidFill>
                <a:srgbClr val="000099"/>
              </a:solidFill>
              <a:latin typeface="標楷體" pitchFamily="65" charset="-120"/>
              <a:ea typeface="標楷體" pitchFamily="65" charset="-120"/>
            </a:endParaRPr>
          </a:p>
          <a:p>
            <a:pPr marL="358775" indent="-358775" eaLnBrk="1" hangingPunct="1">
              <a:lnSpc>
                <a:spcPct val="115000"/>
              </a:lnSpc>
              <a:defRPr/>
            </a:pPr>
            <a:r>
              <a:rPr lang="en-US" altLang="zh-TW" sz="3000" dirty="0">
                <a:solidFill>
                  <a:srgbClr val="000099"/>
                </a:solidFill>
                <a:latin typeface="標楷體" pitchFamily="65" charset="-120"/>
                <a:ea typeface="標楷體" pitchFamily="65" charset="-120"/>
              </a:rPr>
              <a:t>2.</a:t>
            </a:r>
            <a:r>
              <a:rPr lang="zh-TW" altLang="en-US" sz="3000" dirty="0">
                <a:solidFill>
                  <a:srgbClr val="FF0000"/>
                </a:solidFill>
                <a:latin typeface="標楷體" pitchFamily="65" charset="-120"/>
                <a:ea typeface="標楷體" pitchFamily="65" charset="-120"/>
              </a:rPr>
              <a:t>分析</a:t>
            </a:r>
            <a:r>
              <a:rPr lang="zh-TW" altLang="en-US" sz="3000" dirty="0">
                <a:solidFill>
                  <a:srgbClr val="000099"/>
                </a:solidFill>
                <a:latin typeface="標楷體" pitchFamily="65" charset="-120"/>
                <a:ea typeface="標楷體" pitchFamily="65" charset="-120"/>
              </a:rPr>
              <a:t>自我條件</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興趣、專長、特質</a:t>
            </a:r>
            <a:r>
              <a:rPr lang="en-US" altLang="zh-TW" sz="3000" dirty="0">
                <a:solidFill>
                  <a:srgbClr val="000099"/>
                </a:solidFill>
                <a:latin typeface="標楷體" pitchFamily="65" charset="-120"/>
                <a:ea typeface="標楷體" pitchFamily="65" charset="-120"/>
              </a:rPr>
              <a:t>……)</a:t>
            </a:r>
          </a:p>
          <a:p>
            <a:pPr eaLnBrk="1" hangingPunct="1">
              <a:lnSpc>
                <a:spcPct val="115000"/>
              </a:lnSpc>
              <a:defRPr/>
            </a:pPr>
            <a:r>
              <a:rPr lang="en-US" altLang="zh-TW" sz="3000" dirty="0">
                <a:solidFill>
                  <a:srgbClr val="000099"/>
                </a:solidFill>
                <a:latin typeface="標楷體" pitchFamily="65" charset="-120"/>
                <a:ea typeface="標楷體" pitchFamily="65" charset="-120"/>
              </a:rPr>
              <a:t>3.</a:t>
            </a:r>
            <a:r>
              <a:rPr lang="zh-TW" altLang="en-US" sz="3000" dirty="0">
                <a:solidFill>
                  <a:srgbClr val="FF0000"/>
                </a:solidFill>
                <a:latin typeface="標楷體" pitchFamily="65" charset="-120"/>
                <a:ea typeface="標楷體" pitchFamily="65" charset="-120"/>
              </a:rPr>
              <a:t>確認</a:t>
            </a:r>
            <a:r>
              <a:rPr lang="zh-TW" altLang="en-US" sz="3000" dirty="0">
                <a:solidFill>
                  <a:srgbClr val="000099"/>
                </a:solidFill>
                <a:latin typeface="標楷體" pitchFamily="65" charset="-120"/>
                <a:ea typeface="標楷體" pitchFamily="65" charset="-120"/>
              </a:rPr>
              <a:t>自己的實習目標機構</a:t>
            </a:r>
            <a:endParaRPr lang="en-US" altLang="zh-TW" sz="3000" dirty="0">
              <a:solidFill>
                <a:srgbClr val="000099"/>
              </a:solidFill>
              <a:latin typeface="標楷體" pitchFamily="65" charset="-120"/>
              <a:ea typeface="標楷體" pitchFamily="65" charset="-120"/>
            </a:endParaRPr>
          </a:p>
          <a:p>
            <a:pPr eaLnBrk="1" hangingPunct="1">
              <a:lnSpc>
                <a:spcPct val="115000"/>
              </a:lnSpc>
              <a:defRPr/>
            </a:pPr>
            <a:r>
              <a:rPr lang="en-US" altLang="zh-TW" sz="3000" dirty="0">
                <a:solidFill>
                  <a:srgbClr val="000099"/>
                </a:solidFill>
                <a:latin typeface="標楷體" pitchFamily="65" charset="-120"/>
                <a:ea typeface="標楷體" pitchFamily="65" charset="-120"/>
              </a:rPr>
              <a:t>4.</a:t>
            </a:r>
            <a:r>
              <a:rPr lang="zh-TW" altLang="en-US" sz="3000" dirty="0">
                <a:solidFill>
                  <a:srgbClr val="FF0000"/>
                </a:solidFill>
                <a:latin typeface="標楷體" pitchFamily="65" charset="-120"/>
                <a:ea typeface="標楷體" pitchFamily="65" charset="-120"/>
              </a:rPr>
              <a:t>請教</a:t>
            </a:r>
            <a:r>
              <a:rPr lang="zh-TW" altLang="en-US" sz="3000" dirty="0">
                <a:solidFill>
                  <a:srgbClr val="000099"/>
                </a:solidFill>
                <a:latin typeface="標楷體" pitchFamily="65" charset="-120"/>
                <a:ea typeface="標楷體" pitchFamily="65" charset="-120"/>
              </a:rPr>
              <a:t>家人、師長、朋友</a:t>
            </a:r>
            <a:endParaRPr lang="en-US" altLang="zh-TW" sz="3000" dirty="0">
              <a:solidFill>
                <a:srgbClr val="000099"/>
              </a:solidFill>
              <a:latin typeface="標楷體" pitchFamily="65" charset="-120"/>
              <a:ea typeface="標楷體" pitchFamily="65" charset="-120"/>
            </a:endParaRPr>
          </a:p>
          <a:p>
            <a:pPr eaLnBrk="1" hangingPunct="1">
              <a:lnSpc>
                <a:spcPct val="115000"/>
              </a:lnSpc>
              <a:defRPr/>
            </a:pPr>
            <a:r>
              <a:rPr lang="en-US" altLang="zh-TW" sz="3000" dirty="0">
                <a:solidFill>
                  <a:srgbClr val="000099"/>
                </a:solidFill>
                <a:latin typeface="標楷體" pitchFamily="65" charset="-120"/>
                <a:ea typeface="標楷體" pitchFamily="65" charset="-120"/>
              </a:rPr>
              <a:t>5.</a:t>
            </a:r>
            <a:r>
              <a:rPr lang="zh-TW" altLang="en-US" sz="3000" dirty="0">
                <a:solidFill>
                  <a:srgbClr val="FF0000"/>
                </a:solidFill>
                <a:latin typeface="標楷體" pitchFamily="65" charset="-120"/>
                <a:ea typeface="標楷體" pitchFamily="65" charset="-120"/>
              </a:rPr>
              <a:t>模擬</a:t>
            </a:r>
            <a:r>
              <a:rPr lang="zh-TW" altLang="en-US" sz="3000" dirty="0">
                <a:solidFill>
                  <a:srgbClr val="000099"/>
                </a:solidFill>
                <a:latin typeface="標楷體" pitchFamily="65" charset="-120"/>
                <a:ea typeface="標楷體" pitchFamily="65" charset="-120"/>
              </a:rPr>
              <a:t>志願排序</a:t>
            </a:r>
            <a:endParaRPr lang="zh-TW" altLang="en-US" sz="3000" dirty="0">
              <a:solidFill>
                <a:srgbClr val="000099"/>
              </a:solidFill>
              <a:effectLst>
                <a:outerShdw blurRad="38100" dist="38100" dir="2700000" algn="tl">
                  <a:srgbClr val="000000"/>
                </a:outerShdw>
              </a:effectLst>
              <a:latin typeface="標楷體" pitchFamily="65" charset="-120"/>
              <a:ea typeface="標楷體" pitchFamily="65" charset="-120"/>
            </a:endParaRPr>
          </a:p>
        </p:txBody>
      </p:sp>
      <p:pic>
        <p:nvPicPr>
          <p:cNvPr id="40964" name="Picture 4" descr="j02991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1682" y="3818335"/>
            <a:ext cx="1026319" cy="1325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543242"/>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0" y="142899"/>
            <a:ext cx="5661248" cy="62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選填實習機構應確認事項</a:t>
            </a:r>
          </a:p>
        </p:txBody>
      </p:sp>
      <p:sp>
        <p:nvSpPr>
          <p:cNvPr id="87043" name="Rectangle 3"/>
          <p:cNvSpPr>
            <a:spLocks noChangeArrowheads="1"/>
          </p:cNvSpPr>
          <p:nvPr/>
        </p:nvSpPr>
        <p:spPr bwMode="auto">
          <a:xfrm>
            <a:off x="477242" y="915566"/>
            <a:ext cx="5760640" cy="2862322"/>
          </a:xfrm>
          <a:prstGeom prst="rect">
            <a:avLst/>
          </a:prstGeom>
          <a:noFill/>
          <a:ln w="9525">
            <a:noFill/>
            <a:miter lim="800000"/>
            <a:headEnd/>
            <a:tailEnd/>
          </a:ln>
          <a:effectLst/>
        </p:spPr>
        <p:txBody>
          <a:bodyPr wrap="square">
            <a:spAutoFit/>
          </a:bodyPr>
          <a:lstStyle/>
          <a:p>
            <a:pPr marL="449263" indent="-449263" eaLnBrk="1" hangingPunct="1">
              <a:lnSpc>
                <a:spcPct val="120000"/>
              </a:lnSpc>
              <a:defRPr/>
            </a:pPr>
            <a:r>
              <a:rPr lang="en-US" altLang="zh-TW" sz="3000" dirty="0">
                <a:solidFill>
                  <a:srgbClr val="000099"/>
                </a:solidFill>
                <a:latin typeface="標楷體" pitchFamily="65" charset="-120"/>
                <a:ea typeface="標楷體" pitchFamily="65" charset="-120"/>
              </a:rPr>
              <a:t>1.</a:t>
            </a:r>
            <a:r>
              <a:rPr lang="zh-TW" altLang="en-US" sz="3000" dirty="0">
                <a:solidFill>
                  <a:srgbClr val="000099"/>
                </a:solidFill>
                <a:latin typeface="標楷體" pitchFamily="65" charset="-120"/>
                <a:ea typeface="標楷體" pitchFamily="65" charset="-120"/>
              </a:rPr>
              <a:t>實習之目標</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飯店、餐廳</a:t>
            </a:r>
            <a:r>
              <a:rPr lang="en-US" altLang="zh-TW" sz="3000" dirty="0">
                <a:solidFill>
                  <a:srgbClr val="000099"/>
                </a:solidFill>
                <a:latin typeface="標楷體" pitchFamily="65" charset="-120"/>
                <a:ea typeface="標楷體" pitchFamily="65" charset="-120"/>
              </a:rPr>
              <a:t>)</a:t>
            </a:r>
          </a:p>
          <a:p>
            <a:pPr marL="358775" indent="-358775" eaLnBrk="1" hangingPunct="1">
              <a:lnSpc>
                <a:spcPct val="120000"/>
              </a:lnSpc>
              <a:defRPr/>
            </a:pPr>
            <a:r>
              <a:rPr lang="en-US" altLang="zh-TW" sz="3000" dirty="0">
                <a:solidFill>
                  <a:srgbClr val="000099"/>
                </a:solidFill>
                <a:latin typeface="標楷體" pitchFamily="65" charset="-120"/>
                <a:ea typeface="標楷體" pitchFamily="65" charset="-120"/>
              </a:rPr>
              <a:t>2.</a:t>
            </a:r>
            <a:r>
              <a:rPr lang="zh-TW" altLang="en-US" sz="3000" dirty="0">
                <a:solidFill>
                  <a:srgbClr val="000099"/>
                </a:solidFill>
                <a:latin typeface="標楷體" pitchFamily="65" charset="-120"/>
                <a:ea typeface="標楷體" pitchFamily="65" charset="-120"/>
              </a:rPr>
              <a:t>實習之部門或單位</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櫃檯</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房務</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中西餐廳</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中西廚房</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烘焙</a:t>
            </a:r>
            <a:r>
              <a:rPr lang="en-US" altLang="zh-TW" sz="3000" dirty="0">
                <a:solidFill>
                  <a:srgbClr val="000099"/>
                </a:solidFill>
                <a:latin typeface="標楷體" pitchFamily="65" charset="-120"/>
                <a:ea typeface="標楷體" pitchFamily="65" charset="-120"/>
              </a:rPr>
              <a:t>…)</a:t>
            </a:r>
          </a:p>
          <a:p>
            <a:pPr marL="358775" indent="-358775" eaLnBrk="1" hangingPunct="1">
              <a:lnSpc>
                <a:spcPct val="120000"/>
              </a:lnSpc>
              <a:defRPr/>
            </a:pPr>
            <a:r>
              <a:rPr lang="en-US" altLang="zh-TW" sz="3000" dirty="0">
                <a:solidFill>
                  <a:srgbClr val="000099"/>
                </a:solidFill>
                <a:latin typeface="標楷體" pitchFamily="65" charset="-120"/>
                <a:ea typeface="標楷體" pitchFamily="65" charset="-120"/>
              </a:rPr>
              <a:t>3.</a:t>
            </a:r>
            <a:r>
              <a:rPr lang="zh-TW" altLang="en-US" sz="3000" dirty="0">
                <a:solidFill>
                  <a:srgbClr val="000099"/>
                </a:solidFill>
                <a:latin typeface="標楷體" pitchFamily="65" charset="-120"/>
                <a:ea typeface="標楷體" pitchFamily="65" charset="-120"/>
              </a:rPr>
              <a:t>確認需求之資格及提供之條件</a:t>
            </a:r>
            <a:r>
              <a:rPr lang="en-US" altLang="zh-TW" sz="3000" dirty="0">
                <a:solidFill>
                  <a:srgbClr val="000099"/>
                </a:solidFill>
                <a:latin typeface="標楷體" pitchFamily="65" charset="-120"/>
                <a:ea typeface="標楷體" pitchFamily="65" charset="-120"/>
              </a:rPr>
              <a:t>(</a:t>
            </a:r>
            <a:r>
              <a:rPr lang="zh-TW" altLang="en-US" sz="3000" dirty="0">
                <a:solidFill>
                  <a:srgbClr val="000099"/>
                </a:solidFill>
                <a:latin typeface="標楷體" pitchFamily="65" charset="-120"/>
                <a:ea typeface="標楷體" pitchFamily="65" charset="-120"/>
              </a:rPr>
              <a:t>語文、證照、宿舍 </a:t>
            </a:r>
            <a:r>
              <a:rPr lang="en-US" altLang="zh-TW" sz="3000" dirty="0">
                <a:solidFill>
                  <a:srgbClr val="000099"/>
                </a:solidFill>
                <a:latin typeface="標楷體" pitchFamily="65" charset="-120"/>
                <a:ea typeface="標楷體" pitchFamily="65" charset="-120"/>
              </a:rPr>
              <a:t>…)</a:t>
            </a:r>
            <a:endParaRPr lang="en-US" altLang="zh-TW" sz="3000" dirty="0">
              <a:solidFill>
                <a:srgbClr val="000099"/>
              </a:solidFill>
              <a:effectLst>
                <a:outerShdw blurRad="38100" dist="38100" dir="2700000" algn="tl">
                  <a:srgbClr val="000000"/>
                </a:outerShdw>
              </a:effectLst>
              <a:latin typeface="標楷體" pitchFamily="65" charset="-120"/>
              <a:ea typeface="標楷體" pitchFamily="65" charset="-120"/>
            </a:endParaRPr>
          </a:p>
        </p:txBody>
      </p:sp>
      <p:sp>
        <p:nvSpPr>
          <p:cNvPr id="87044" name="Text Box 4"/>
          <p:cNvSpPr txBox="1">
            <a:spLocks noChangeArrowheads="1"/>
          </p:cNvSpPr>
          <p:nvPr/>
        </p:nvSpPr>
        <p:spPr bwMode="auto">
          <a:xfrm>
            <a:off x="1880235" y="4113610"/>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eaLnBrk="1" hangingPunct="1">
              <a:spcBef>
                <a:spcPct val="0"/>
              </a:spcBef>
              <a:buClrTx/>
              <a:buSzTx/>
              <a:buFontTx/>
              <a:buNone/>
            </a:pPr>
            <a:r>
              <a:rPr lang="zh-TW" altLang="en-US" sz="3600" b="1" dirty="0">
                <a:solidFill>
                  <a:srgbClr val="FF0000"/>
                </a:solidFill>
                <a:latin typeface="Arial" panose="020B0604020202020204" pitchFamily="34" charset="0"/>
                <a:ea typeface="標楷體" panose="03000509000000000000" pitchFamily="65" charset="-120"/>
              </a:rPr>
              <a:t>務必親自選填</a:t>
            </a:r>
          </a:p>
        </p:txBody>
      </p:sp>
    </p:spTree>
    <p:extLst>
      <p:ext uri="{BB962C8B-B14F-4D97-AF65-F5344CB8AC3E}">
        <p14:creationId xmlns:p14="http://schemas.microsoft.com/office/powerpoint/2010/main" val="2317703162"/>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3"/>
                                        </p:tgtEl>
                                        <p:attrNameLst>
                                          <p:attrName>style.visibility</p:attrName>
                                        </p:attrNameLst>
                                      </p:cBhvr>
                                      <p:to>
                                        <p:strVal val="visible"/>
                                      </p:to>
                                    </p:set>
                                    <p:animEffect transition="in" filter="blinds(horizontal)">
                                      <p:cBhvr>
                                        <p:cTn id="7" dur="2000"/>
                                        <p:tgtEl>
                                          <p:spTgt spid="870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044"/>
                                        </p:tgtEl>
                                        <p:attrNameLst>
                                          <p:attrName>style.visibility</p:attrName>
                                        </p:attrNameLst>
                                      </p:cBhvr>
                                      <p:to>
                                        <p:strVal val="visible"/>
                                      </p:to>
                                    </p:set>
                                    <p:animEffect transition="in" filter="checkerboard(across)">
                                      <p:cBhvr>
                                        <p:cTn id="12" dur="500"/>
                                        <p:tgtEl>
                                          <p:spTgt spid="870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mph" presetSubtype="0" fill="hold" grpId="1" nodeType="clickEffect">
                                  <p:stCondLst>
                                    <p:cond delay="0"/>
                                  </p:stCondLst>
                                  <p:childTnLst>
                                    <p:animScale>
                                      <p:cBhvr>
                                        <p:cTn id="16" dur="2000" fill="hold"/>
                                        <p:tgtEl>
                                          <p:spTgt spid="8704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p:bldP spid="87044" grpId="0"/>
      <p:bldP spid="8704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0" y="269546"/>
            <a:ext cx="68580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注意事項</a:t>
            </a:r>
          </a:p>
        </p:txBody>
      </p:sp>
      <p:sp>
        <p:nvSpPr>
          <p:cNvPr id="88067" name="Rectangle 3"/>
          <p:cNvSpPr>
            <a:spLocks noChangeArrowheads="1"/>
          </p:cNvSpPr>
          <p:nvPr/>
        </p:nvSpPr>
        <p:spPr bwMode="auto">
          <a:xfrm>
            <a:off x="1961456" y="1325989"/>
            <a:ext cx="4896544" cy="2751522"/>
          </a:xfrm>
          <a:prstGeom prst="rect">
            <a:avLst/>
          </a:prstGeom>
          <a:noFill/>
          <a:ln w="9525">
            <a:noFill/>
            <a:miter lim="800000"/>
            <a:headEnd/>
            <a:tailEnd/>
          </a:ln>
          <a:effectLst/>
        </p:spPr>
        <p:txBody>
          <a:bodyPr wrap="square">
            <a:spAutoFit/>
          </a:bodyPr>
          <a:lstStyle/>
          <a:p>
            <a:pPr eaLnBrk="1" hangingPunct="1">
              <a:lnSpc>
                <a:spcPct val="120000"/>
              </a:lnSpc>
              <a:defRPr/>
            </a:pPr>
            <a:r>
              <a:rPr lang="en-US" altLang="zh-TW" sz="3600" dirty="0">
                <a:solidFill>
                  <a:srgbClr val="000099"/>
                </a:solidFill>
                <a:latin typeface="標楷體" pitchFamily="65" charset="-120"/>
                <a:ea typeface="標楷體" pitchFamily="65" charset="-120"/>
              </a:rPr>
              <a:t>1.</a:t>
            </a:r>
            <a:r>
              <a:rPr lang="zh-TW" altLang="en-US" sz="3600" dirty="0">
                <a:solidFill>
                  <a:srgbClr val="000099"/>
                </a:solidFill>
                <a:latin typeface="標楷體" pitchFamily="65" charset="-120"/>
                <a:ea typeface="標楷體" pitchFamily="65" charset="-120"/>
              </a:rPr>
              <a:t>沒有選錯</a:t>
            </a:r>
            <a:endParaRPr lang="en-US" altLang="zh-TW" sz="3600" dirty="0">
              <a:solidFill>
                <a:srgbClr val="000099"/>
              </a:solidFill>
              <a:latin typeface="標楷體" pitchFamily="65" charset="-120"/>
              <a:ea typeface="標楷體" pitchFamily="65" charset="-120"/>
            </a:endParaRPr>
          </a:p>
          <a:p>
            <a:pPr eaLnBrk="1" hangingPunct="1">
              <a:lnSpc>
                <a:spcPct val="120000"/>
              </a:lnSpc>
              <a:defRPr/>
            </a:pPr>
            <a:r>
              <a:rPr lang="en-US" altLang="zh-TW" sz="3600" dirty="0">
                <a:solidFill>
                  <a:srgbClr val="000099"/>
                </a:solidFill>
                <a:latin typeface="標楷體" pitchFamily="65" charset="-120"/>
                <a:ea typeface="標楷體" pitchFamily="65" charset="-120"/>
              </a:rPr>
              <a:t>2.</a:t>
            </a:r>
            <a:r>
              <a:rPr lang="zh-TW" altLang="en-US" sz="3600" dirty="0">
                <a:solidFill>
                  <a:srgbClr val="000099"/>
                </a:solidFill>
                <a:latin typeface="標楷體" pitchFamily="65" charset="-120"/>
                <a:ea typeface="標楷體" pitchFamily="65" charset="-120"/>
              </a:rPr>
              <a:t>沒有看錯</a:t>
            </a:r>
            <a:endParaRPr lang="en-US" altLang="zh-TW" sz="3600" dirty="0">
              <a:solidFill>
                <a:srgbClr val="000099"/>
              </a:solidFill>
              <a:latin typeface="標楷體" pitchFamily="65" charset="-120"/>
              <a:ea typeface="標楷體" pitchFamily="65" charset="-120"/>
            </a:endParaRPr>
          </a:p>
          <a:p>
            <a:pPr eaLnBrk="1" hangingPunct="1">
              <a:lnSpc>
                <a:spcPct val="120000"/>
              </a:lnSpc>
              <a:defRPr/>
            </a:pPr>
            <a:r>
              <a:rPr lang="en-US" altLang="zh-TW" sz="3600" dirty="0">
                <a:solidFill>
                  <a:srgbClr val="000099"/>
                </a:solidFill>
                <a:latin typeface="標楷體" pitchFamily="65" charset="-120"/>
                <a:ea typeface="標楷體" pitchFamily="65" charset="-120"/>
              </a:rPr>
              <a:t>3.</a:t>
            </a:r>
            <a:r>
              <a:rPr lang="zh-TW" altLang="en-US" sz="3600" dirty="0">
                <a:solidFill>
                  <a:srgbClr val="000099"/>
                </a:solidFill>
                <a:latin typeface="標楷體" pitchFamily="65" charset="-120"/>
                <a:ea typeface="標楷體" pitchFamily="65" charset="-120"/>
              </a:rPr>
              <a:t>沒有幫別人選</a:t>
            </a:r>
            <a:endParaRPr lang="en-US" altLang="zh-TW" sz="3600" dirty="0">
              <a:solidFill>
                <a:srgbClr val="000099"/>
              </a:solidFill>
              <a:latin typeface="標楷體" pitchFamily="65" charset="-120"/>
              <a:ea typeface="標楷體" pitchFamily="65" charset="-120"/>
            </a:endParaRPr>
          </a:p>
          <a:p>
            <a:pPr eaLnBrk="1" hangingPunct="1">
              <a:lnSpc>
                <a:spcPct val="120000"/>
              </a:lnSpc>
              <a:defRPr/>
            </a:pPr>
            <a:r>
              <a:rPr lang="en-US" altLang="zh-TW" sz="3600" dirty="0">
                <a:solidFill>
                  <a:srgbClr val="000099"/>
                </a:solidFill>
                <a:latin typeface="標楷體" pitchFamily="65" charset="-120"/>
                <a:ea typeface="標楷體" pitchFamily="65" charset="-120"/>
              </a:rPr>
              <a:t>4.</a:t>
            </a:r>
            <a:r>
              <a:rPr lang="zh-TW" altLang="en-US" sz="3600" dirty="0">
                <a:solidFill>
                  <a:srgbClr val="000099"/>
                </a:solidFill>
                <a:latin typeface="標楷體" pitchFamily="65" charset="-120"/>
                <a:ea typeface="標楷體" pitchFamily="65" charset="-120"/>
              </a:rPr>
              <a:t>沒有私下更換之機會</a:t>
            </a:r>
            <a:endParaRPr lang="zh-TW" altLang="en-US" sz="3600" dirty="0">
              <a:solidFill>
                <a:srgbClr val="000099"/>
              </a:solidFill>
              <a:effectLst>
                <a:outerShdw blurRad="38100" dist="38100" dir="2700000" algn="tl">
                  <a:srgbClr val="000000"/>
                </a:outerShdw>
              </a:effectLst>
              <a:latin typeface="標楷體" pitchFamily="65" charset="-120"/>
              <a:ea typeface="標楷體" pitchFamily="65" charset="-120"/>
            </a:endParaRPr>
          </a:p>
        </p:txBody>
      </p:sp>
      <p:grpSp>
        <p:nvGrpSpPr>
          <p:cNvPr id="2" name="Group 4"/>
          <p:cNvGrpSpPr>
            <a:grpSpLocks/>
          </p:cNvGrpSpPr>
          <p:nvPr/>
        </p:nvGrpSpPr>
        <p:grpSpPr bwMode="auto">
          <a:xfrm>
            <a:off x="260648" y="2356222"/>
            <a:ext cx="1890563" cy="2538438"/>
            <a:chOff x="864" y="1827"/>
            <a:chExt cx="1104" cy="2226"/>
          </a:xfrm>
        </p:grpSpPr>
        <p:grpSp>
          <p:nvGrpSpPr>
            <p:cNvPr id="43013" name="Group 5"/>
            <p:cNvGrpSpPr>
              <a:grpSpLocks/>
            </p:cNvGrpSpPr>
            <p:nvPr/>
          </p:nvGrpSpPr>
          <p:grpSpPr bwMode="auto">
            <a:xfrm>
              <a:off x="864" y="1827"/>
              <a:ext cx="510" cy="694"/>
              <a:chOff x="864" y="2019"/>
              <a:chExt cx="510" cy="694"/>
            </a:xfrm>
          </p:grpSpPr>
          <p:sp>
            <p:nvSpPr>
              <p:cNvPr id="43015" name="Text Box 6"/>
              <p:cNvSpPr txBox="1">
                <a:spLocks noChangeArrowheads="1"/>
              </p:cNvSpPr>
              <p:nvPr/>
            </p:nvSpPr>
            <p:spPr bwMode="auto">
              <a:xfrm>
                <a:off x="1234" y="2227"/>
                <a:ext cx="140"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eaLnBrk="1" hangingPunct="1">
                  <a:spcBef>
                    <a:spcPct val="0"/>
                  </a:spcBef>
                  <a:buClrTx/>
                  <a:buSzTx/>
                  <a:buFontTx/>
                  <a:buNone/>
                </a:pPr>
                <a:endParaRPr lang="zh-TW" altLang="en-US" sz="3000" b="1">
                  <a:solidFill>
                    <a:srgbClr val="FF0000"/>
                  </a:solidFill>
                  <a:latin typeface="標楷體" panose="03000509000000000000" pitchFamily="65" charset="-120"/>
                  <a:ea typeface="標楷體" panose="03000509000000000000" pitchFamily="65" charset="-120"/>
                </a:endParaRPr>
              </a:p>
            </p:txBody>
          </p:sp>
          <p:graphicFrame>
            <p:nvGraphicFramePr>
              <p:cNvPr id="43016" name="Object 7"/>
              <p:cNvGraphicFramePr>
                <a:graphicFrameLocks noChangeAspect="1"/>
              </p:cNvGraphicFramePr>
              <p:nvPr>
                <p:extLst>
                  <p:ext uri="{D42A27DB-BD31-4B8C-83A1-F6EECF244321}">
                    <p14:modId xmlns:p14="http://schemas.microsoft.com/office/powerpoint/2010/main" val="2272048398"/>
                  </p:ext>
                </p:extLst>
              </p:nvPr>
            </p:nvGraphicFramePr>
            <p:xfrm>
              <a:off x="864" y="2019"/>
              <a:ext cx="462" cy="606"/>
            </p:xfrm>
            <a:graphic>
              <a:graphicData uri="http://schemas.openxmlformats.org/presentationml/2006/ole">
                <mc:AlternateContent xmlns:mc="http://schemas.openxmlformats.org/markup-compatibility/2006">
                  <mc:Choice xmlns:v="urn:schemas-microsoft-com:vml" Requires="v">
                    <p:oleObj name="多媒體項目" r:id="rId3" imgW="2247900" imgH="3306763" progId="MS_ClipArt_Gallery.2">
                      <p:embed/>
                    </p:oleObj>
                  </mc:Choice>
                  <mc:Fallback>
                    <p:oleObj name="多媒體項目" r:id="rId3" imgW="2247900" imgH="3306763"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 y="2019"/>
                            <a:ext cx="462" cy="606"/>
                          </a:xfrm>
                          <a:prstGeom prst="rect">
                            <a:avLst/>
                          </a:prstGeom>
                          <a:noFill/>
                          <a:ln>
                            <a:noFill/>
                          </a:ln>
                          <a:effectLst/>
                        </p:spPr>
                      </p:pic>
                    </p:oleObj>
                  </mc:Fallback>
                </mc:AlternateContent>
              </a:graphicData>
            </a:graphic>
          </p:graphicFrame>
        </p:grpSp>
        <p:graphicFrame>
          <p:nvGraphicFramePr>
            <p:cNvPr id="43014" name="Object 8"/>
            <p:cNvGraphicFramePr>
              <a:graphicFrameLocks noChangeAspect="1"/>
            </p:cNvGraphicFramePr>
            <p:nvPr/>
          </p:nvGraphicFramePr>
          <p:xfrm>
            <a:off x="1008" y="2640"/>
            <a:ext cx="960" cy="1413"/>
          </p:xfrm>
          <a:graphic>
            <a:graphicData uri="http://schemas.openxmlformats.org/presentationml/2006/ole">
              <mc:AlternateContent xmlns:mc="http://schemas.openxmlformats.org/markup-compatibility/2006">
                <mc:Choice xmlns:v="urn:schemas-microsoft-com:vml" Requires="v">
                  <p:oleObj name="多媒體項目" r:id="rId5" imgW="1857375" imgH="3995738" progId="MS_ClipArt_Gallery.2">
                    <p:embed/>
                  </p:oleObj>
                </mc:Choice>
                <mc:Fallback>
                  <p:oleObj name="多媒體項目" r:id="rId5" imgW="1857375" imgH="3995738"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8" y="2640"/>
                          <a:ext cx="960" cy="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2158951211"/>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7"/>
                                        </p:tgtEl>
                                        <p:attrNameLst>
                                          <p:attrName>style.visibility</p:attrName>
                                        </p:attrNameLst>
                                      </p:cBhvr>
                                      <p:to>
                                        <p:strVal val="visible"/>
                                      </p:to>
                                    </p:set>
                                    <p:animEffect transition="in" filter="blinds(horizontal)">
                                      <p:cBhvr>
                                        <p:cTn id="7" dur="2000"/>
                                        <p:tgtEl>
                                          <p:spTgt spid="88067"/>
                                        </p:tgtEl>
                                      </p:cBhvr>
                                    </p:animEffect>
                                  </p:childTnLst>
                                </p:cTn>
                              </p:par>
                              <p:par>
                                <p:cTn id="8" presetID="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267494"/>
            <a:ext cx="6858000" cy="685801"/>
          </a:xfrm>
        </p:spPr>
        <p:txBody>
          <a:bodyPr/>
          <a:lstStyle/>
          <a:p>
            <a:pPr>
              <a:defRPr/>
            </a:pPr>
            <a:r>
              <a:rPr lang="zh-TW" altLang="en-US" sz="3600" b="1" kern="1200" dirty="0">
                <a:solidFill>
                  <a:srgbClr val="002060"/>
                </a:solidFill>
                <a:latin typeface="+mn-ea"/>
                <a:ea typeface="+mn-ea"/>
                <a:cs typeface="+mn-cs"/>
              </a:rPr>
              <a:t>挑選實習機構建議</a:t>
            </a:r>
            <a:endParaRPr lang="en-US" altLang="zh-TW" sz="3600" b="1" kern="1200" dirty="0">
              <a:solidFill>
                <a:srgbClr val="002060"/>
              </a:solidFill>
              <a:latin typeface="+mn-ea"/>
              <a:ea typeface="+mn-ea"/>
              <a:cs typeface="+mn-cs"/>
            </a:endParaRPr>
          </a:p>
        </p:txBody>
      </p:sp>
      <p:sp>
        <p:nvSpPr>
          <p:cNvPr id="44035" name="Rectangle 3"/>
          <p:cNvSpPr>
            <a:spLocks noGrp="1" noChangeArrowheads="1"/>
          </p:cNvSpPr>
          <p:nvPr>
            <p:ph type="body" idx="4294967295"/>
          </p:nvPr>
        </p:nvSpPr>
        <p:spPr>
          <a:xfrm>
            <a:off x="980728" y="1275606"/>
            <a:ext cx="5445224" cy="2736304"/>
          </a:xfrm>
        </p:spPr>
        <p:txBody>
          <a:bodyPr/>
          <a:lstStyle/>
          <a:p>
            <a:pPr marL="447675" indent="-447675">
              <a:spcBef>
                <a:spcPct val="50000"/>
              </a:spcBef>
              <a:buNone/>
            </a:pPr>
            <a:r>
              <a:rPr lang="en-US" altLang="zh-TW" sz="3600" dirty="0">
                <a:solidFill>
                  <a:srgbClr val="FF0000"/>
                </a:solidFill>
                <a:latin typeface="標楷體" panose="03000509000000000000" pitchFamily="65" charset="-120"/>
                <a:ea typeface="標楷體" panose="03000509000000000000" pitchFamily="65" charset="-120"/>
              </a:rPr>
              <a:t>1.</a:t>
            </a:r>
            <a:r>
              <a:rPr lang="zh-TW" altLang="en-US" sz="3600" dirty="0">
                <a:solidFill>
                  <a:srgbClr val="FF0000"/>
                </a:solidFill>
                <a:latin typeface="標楷體" panose="03000509000000000000" pitchFamily="65" charset="-120"/>
                <a:ea typeface="標楷體" panose="03000509000000000000" pitchFamily="65" charset="-120"/>
              </a:rPr>
              <a:t>請教目前或之前實習之學長</a:t>
            </a:r>
            <a:r>
              <a:rPr lang="en-US" altLang="zh-TW" sz="3600" dirty="0">
                <a:solidFill>
                  <a:srgbClr val="FF0000"/>
                </a:solidFill>
                <a:latin typeface="標楷體" panose="03000509000000000000" pitchFamily="65" charset="-120"/>
                <a:ea typeface="標楷體" panose="03000509000000000000" pitchFamily="65" charset="-120"/>
              </a:rPr>
              <a:t>/</a:t>
            </a:r>
            <a:r>
              <a:rPr lang="zh-TW" altLang="en-US" sz="3600" dirty="0">
                <a:solidFill>
                  <a:srgbClr val="FF0000"/>
                </a:solidFill>
                <a:latin typeface="標楷體" panose="03000509000000000000" pitchFamily="65" charset="-120"/>
                <a:ea typeface="標楷體" panose="03000509000000000000" pitchFamily="65" charset="-120"/>
              </a:rPr>
              <a:t>學姐</a:t>
            </a:r>
          </a:p>
          <a:p>
            <a:pPr marL="447675" indent="-447675">
              <a:spcBef>
                <a:spcPct val="50000"/>
              </a:spcBef>
              <a:buNone/>
            </a:pPr>
            <a:r>
              <a:rPr lang="en-US" altLang="zh-TW" sz="3600" dirty="0">
                <a:solidFill>
                  <a:srgbClr val="FF0000"/>
                </a:solidFill>
                <a:latin typeface="標楷體" panose="03000509000000000000" pitchFamily="65" charset="-120"/>
                <a:ea typeface="標楷體" panose="03000509000000000000" pitchFamily="65" charset="-120"/>
              </a:rPr>
              <a:t>2.</a:t>
            </a:r>
            <a:r>
              <a:rPr lang="zh-TW" altLang="en-US" sz="3600" dirty="0">
                <a:solidFill>
                  <a:srgbClr val="FF0000"/>
                </a:solidFill>
                <a:latin typeface="標楷體" panose="03000509000000000000" pitchFamily="65" charset="-120"/>
                <a:ea typeface="標楷體" panose="03000509000000000000" pitchFamily="65" charset="-120"/>
              </a:rPr>
              <a:t>至目標部門當 </a:t>
            </a:r>
            <a:r>
              <a:rPr lang="en-US" altLang="zh-TW" sz="3600" dirty="0">
                <a:solidFill>
                  <a:srgbClr val="FF0000"/>
                </a:solidFill>
                <a:latin typeface="標楷體" panose="03000509000000000000" pitchFamily="65" charset="-120"/>
                <a:ea typeface="標楷體" panose="03000509000000000000" pitchFamily="65" charset="-120"/>
              </a:rPr>
              <a:t>PT </a:t>
            </a:r>
            <a:r>
              <a:rPr lang="zh-TW" altLang="en-US" sz="3600" dirty="0">
                <a:solidFill>
                  <a:srgbClr val="FF0000"/>
                </a:solidFill>
                <a:latin typeface="標楷體" panose="03000509000000000000" pitchFamily="65" charset="-120"/>
                <a:ea typeface="標楷體" panose="03000509000000000000" pitchFamily="65" charset="-120"/>
              </a:rPr>
              <a:t>實際體驗</a:t>
            </a:r>
          </a:p>
          <a:p>
            <a:pPr marL="1214438" indent="-1214438">
              <a:spcBef>
                <a:spcPct val="50000"/>
              </a:spcBef>
              <a:buNone/>
            </a:pPr>
            <a:endParaRPr lang="zh-TW" altLang="en-US" sz="3600" b="1"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035996204"/>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AutoShape 2"/>
          <p:cNvSpPr>
            <a:spLocks noChangeArrowheads="1"/>
          </p:cNvSpPr>
          <p:nvPr/>
        </p:nvSpPr>
        <p:spPr bwMode="auto">
          <a:xfrm>
            <a:off x="578644" y="1357312"/>
            <a:ext cx="5778104" cy="2214563"/>
          </a:xfrm>
          <a:prstGeom prst="roundRect">
            <a:avLst>
              <a:gd name="adj" fmla="val 16667"/>
            </a:avLst>
          </a:prstGeom>
          <a:solidFill>
            <a:schemeClr val="bg1"/>
          </a:solidFill>
          <a:ln w="38100">
            <a:solidFill>
              <a:srgbClr val="3366FF"/>
            </a:solidFill>
            <a:round/>
            <a:headEnd/>
            <a:tailEnd/>
          </a:ln>
          <a:effectLst>
            <a:outerShdw dist="107763" dir="2700000" algn="ctr" rotWithShape="0">
              <a:schemeClr val="bg2">
                <a:alpha val="50000"/>
              </a:schemeClr>
            </a:outerShdw>
          </a:effectLst>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23557" name="Text Box 2"/>
          <p:cNvSpPr txBox="1">
            <a:spLocks noChangeArrowheads="1"/>
          </p:cNvSpPr>
          <p:nvPr/>
        </p:nvSpPr>
        <p:spPr bwMode="auto">
          <a:xfrm>
            <a:off x="908720" y="1923678"/>
            <a:ext cx="4875609" cy="226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lnSpc>
                <a:spcPct val="150000"/>
              </a:lnSpc>
              <a:spcBef>
                <a:spcPct val="50000"/>
              </a:spcBef>
              <a:buClrTx/>
              <a:buSzTx/>
              <a:buFont typeface="Wingdings" panose="05000000000000000000" pitchFamily="2" charset="2"/>
              <a:buNone/>
            </a:pPr>
            <a:r>
              <a:rPr lang="zh-TW" altLang="en-US" sz="4000" b="1" dirty="0">
                <a:solidFill>
                  <a:srgbClr val="3333CC"/>
                </a:solidFill>
                <a:latin typeface="+mn-ea"/>
                <a:ea typeface="+mn-ea"/>
                <a:sym typeface="Arial" panose="020B0604020202020204" pitchFamily="34" charset="0"/>
              </a:rPr>
              <a:t>校外實習</a:t>
            </a:r>
            <a:r>
              <a:rPr lang="en-US" altLang="zh-TW" sz="4000" b="1" dirty="0">
                <a:solidFill>
                  <a:srgbClr val="3333CC"/>
                </a:solidFill>
                <a:latin typeface="+mn-ea"/>
                <a:ea typeface="+mn-ea"/>
                <a:sym typeface="Arial" panose="020B0604020202020204" pitchFamily="34" charset="0"/>
              </a:rPr>
              <a:t>(</a:t>
            </a:r>
            <a:r>
              <a:rPr lang="zh-TW" altLang="en-US" sz="4000" b="1" dirty="0">
                <a:solidFill>
                  <a:srgbClr val="3333CC"/>
                </a:solidFill>
                <a:latin typeface="+mn-ea"/>
                <a:ea typeface="+mn-ea"/>
                <a:sym typeface="Arial" panose="020B0604020202020204" pitchFamily="34" charset="0"/>
              </a:rPr>
              <a:t>面試</a:t>
            </a:r>
            <a:r>
              <a:rPr lang="en-US" altLang="zh-TW" sz="4000" b="1" dirty="0">
                <a:solidFill>
                  <a:srgbClr val="3333CC"/>
                </a:solidFill>
                <a:latin typeface="+mn-ea"/>
                <a:ea typeface="+mn-ea"/>
                <a:sym typeface="Arial" panose="020B0604020202020204" pitchFamily="34" charset="0"/>
              </a:rPr>
              <a:t>)</a:t>
            </a:r>
          </a:p>
          <a:p>
            <a:pPr algn="ctr">
              <a:lnSpc>
                <a:spcPct val="150000"/>
              </a:lnSpc>
              <a:spcBef>
                <a:spcPct val="50000"/>
              </a:spcBef>
              <a:buClrTx/>
              <a:buSzTx/>
              <a:buFont typeface="Wingdings" panose="05000000000000000000" pitchFamily="2" charset="2"/>
              <a:buNone/>
            </a:pPr>
            <a:endParaRPr lang="en-US" altLang="zh-CN" sz="4050" b="1" dirty="0">
              <a:solidFill>
                <a:srgbClr val="3333CC"/>
              </a:solidFill>
              <a:latin typeface="SimHei" panose="02010609060101010101" pitchFamily="49" charset="-122"/>
              <a:ea typeface="標楷體" panose="03000509000000000000" pitchFamily="65" charset="-120"/>
            </a:endParaRPr>
          </a:p>
        </p:txBody>
      </p:sp>
      <p:sp>
        <p:nvSpPr>
          <p:cNvPr id="18441" name="AutoShape 7"/>
          <p:cNvSpPr>
            <a:spLocks noChangeArrowheads="1"/>
          </p:cNvSpPr>
          <p:nvPr/>
        </p:nvSpPr>
        <p:spPr bwMode="auto">
          <a:xfrm>
            <a:off x="2295525" y="1113235"/>
            <a:ext cx="540544" cy="609600"/>
          </a:xfrm>
          <a:prstGeom prst="roundRect">
            <a:avLst>
              <a:gd name="adj" fmla="val 16667"/>
            </a:avLst>
          </a:prstGeom>
          <a:blipFill dpi="0" rotWithShape="0">
            <a:blip r:embed="rId3"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2" name="AutoShape 8"/>
          <p:cNvSpPr>
            <a:spLocks noChangeArrowheads="1"/>
          </p:cNvSpPr>
          <p:nvPr/>
        </p:nvSpPr>
        <p:spPr bwMode="auto">
          <a:xfrm>
            <a:off x="998935" y="1113235"/>
            <a:ext cx="540544" cy="609600"/>
          </a:xfrm>
          <a:prstGeom prst="roundRect">
            <a:avLst>
              <a:gd name="adj" fmla="val 16667"/>
            </a:avLst>
          </a:prstGeom>
          <a:blipFill dpi="0" rotWithShape="0">
            <a:blip r:embed="rId4"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3" name="AutoShape 9"/>
          <p:cNvSpPr>
            <a:spLocks noChangeArrowheads="1"/>
          </p:cNvSpPr>
          <p:nvPr/>
        </p:nvSpPr>
        <p:spPr bwMode="auto">
          <a:xfrm>
            <a:off x="1647825" y="1113235"/>
            <a:ext cx="540544" cy="609600"/>
          </a:xfrm>
          <a:prstGeom prst="roundRect">
            <a:avLst>
              <a:gd name="adj" fmla="val 16667"/>
            </a:avLst>
          </a:prstGeom>
          <a:blipFill dpi="0" rotWithShape="0">
            <a:blip r:embed="rId5"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Tree>
    <p:extLst>
      <p:ext uri="{BB962C8B-B14F-4D97-AF65-F5344CB8AC3E}">
        <p14:creationId xmlns:p14="http://schemas.microsoft.com/office/powerpoint/2010/main" val="2063226575"/>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16632" y="229766"/>
            <a:ext cx="6286500" cy="685800"/>
          </a:xfrm>
        </p:spPr>
        <p:txBody>
          <a:bodyPr/>
          <a:lstStyle/>
          <a:p>
            <a:pPr>
              <a:defRPr/>
            </a:pPr>
            <a:r>
              <a:rPr lang="zh-TW" altLang="en-US" sz="3200" b="1" kern="1200" dirty="0">
                <a:solidFill>
                  <a:srgbClr val="002060"/>
                </a:solidFill>
                <a:latin typeface="+mn-ea"/>
                <a:ea typeface="+mn-ea"/>
                <a:cs typeface="+mn-cs"/>
              </a:rPr>
              <a:t>面試規定事項</a:t>
            </a:r>
          </a:p>
        </p:txBody>
      </p:sp>
      <p:sp>
        <p:nvSpPr>
          <p:cNvPr id="11267" name="Rectangle 3"/>
          <p:cNvSpPr>
            <a:spLocks noGrp="1" noChangeArrowheads="1"/>
          </p:cNvSpPr>
          <p:nvPr>
            <p:ph idx="1"/>
          </p:nvPr>
        </p:nvSpPr>
        <p:spPr>
          <a:xfrm>
            <a:off x="692696" y="1059582"/>
            <a:ext cx="5782444" cy="3744416"/>
          </a:xfrm>
        </p:spPr>
        <p:txBody>
          <a:bodyPr/>
          <a:lstStyle/>
          <a:p>
            <a:pPr>
              <a:lnSpc>
                <a:spcPts val="2600"/>
              </a:lnSpc>
              <a:spcBef>
                <a:spcPct val="30000"/>
              </a:spcBef>
              <a:buFont typeface="Wingdings" panose="05000000000000000000" pitchFamily="2" charset="2"/>
              <a:buNone/>
              <a:defRPr/>
            </a:pPr>
            <a:r>
              <a:rPr lang="zh-TW" altLang="en-US" sz="2000" dirty="0">
                <a:solidFill>
                  <a:srgbClr val="FF0000"/>
                </a:solidFill>
                <a:latin typeface="標楷體" pitchFamily="65" charset="-120"/>
                <a:ea typeface="標楷體" pitchFamily="65" charset="-120"/>
              </a:rPr>
              <a:t>◆</a:t>
            </a:r>
            <a:r>
              <a:rPr lang="zh-TW" altLang="en-US" sz="2800" dirty="0">
                <a:latin typeface="標楷體" pitchFamily="65" charset="-120"/>
                <a:ea typeface="標楷體" pitchFamily="65" charset="-120"/>
              </a:rPr>
              <a:t>服裝：著整齊系服</a:t>
            </a:r>
          </a:p>
          <a:p>
            <a:pPr>
              <a:lnSpc>
                <a:spcPts val="2600"/>
              </a:lnSpc>
              <a:spcBef>
                <a:spcPct val="30000"/>
              </a:spcBef>
              <a:buFont typeface="Wingdings" panose="05000000000000000000" pitchFamily="2" charset="2"/>
              <a:buNone/>
              <a:defRPr/>
            </a:pPr>
            <a:r>
              <a:rPr lang="zh-TW" altLang="en-US" sz="2000" dirty="0">
                <a:solidFill>
                  <a:srgbClr val="FF0000"/>
                </a:solidFill>
                <a:latin typeface="標楷體" pitchFamily="65" charset="-120"/>
                <a:ea typeface="標楷體" pitchFamily="65" charset="-120"/>
              </a:rPr>
              <a:t>◆</a:t>
            </a:r>
            <a:r>
              <a:rPr lang="zh-TW" altLang="en-US" sz="2800" dirty="0">
                <a:latin typeface="標楷體" pitchFamily="65" charset="-120"/>
                <a:ea typeface="標楷體" pitchFamily="65" charset="-120"/>
              </a:rPr>
              <a:t>髮型：</a:t>
            </a:r>
            <a:endParaRPr lang="en-US" altLang="zh-TW" sz="2800" dirty="0">
              <a:latin typeface="標楷體" pitchFamily="65" charset="-120"/>
              <a:ea typeface="標楷體" pitchFamily="65" charset="-120"/>
            </a:endParaRPr>
          </a:p>
          <a:p>
            <a:pPr marL="255588" indent="103188">
              <a:lnSpc>
                <a:spcPts val="2600"/>
              </a:lnSpc>
              <a:spcBef>
                <a:spcPct val="30000"/>
              </a:spcBef>
              <a:buFont typeface="Wingdings" panose="05000000000000000000" pitchFamily="2" charset="2"/>
              <a:buNone/>
              <a:defRPr/>
            </a:pP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禁止染髮或挑染</a:t>
            </a:r>
            <a:endParaRPr lang="en-US" altLang="zh-TW" sz="2800" dirty="0">
              <a:latin typeface="標楷體" pitchFamily="65" charset="-120"/>
              <a:ea typeface="標楷體" pitchFamily="65" charset="-120"/>
            </a:endParaRPr>
          </a:p>
          <a:p>
            <a:pPr marL="255588" indent="103188">
              <a:lnSpc>
                <a:spcPts val="2600"/>
              </a:lnSpc>
              <a:spcBef>
                <a:spcPct val="30000"/>
              </a:spcBef>
              <a:buFont typeface="Wingdings" panose="05000000000000000000" pitchFamily="2" charset="2"/>
              <a:buNone/>
              <a:defRPr/>
            </a:pP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利用髮膠或定型液固定頭髮</a:t>
            </a:r>
            <a:endParaRPr lang="en-US" altLang="zh-TW" sz="2800" dirty="0">
              <a:latin typeface="標楷體" pitchFamily="65" charset="-120"/>
              <a:ea typeface="標楷體" pitchFamily="65" charset="-120"/>
            </a:endParaRPr>
          </a:p>
          <a:p>
            <a:pPr marL="2149475" indent="-2149475">
              <a:lnSpc>
                <a:spcPts val="2600"/>
              </a:lnSpc>
              <a:spcBef>
                <a:spcPct val="30000"/>
              </a:spcBef>
              <a:buNone/>
              <a:defRPr/>
            </a:pPr>
            <a:r>
              <a:rPr lang="zh-TW" altLang="en-US" sz="2000" dirty="0">
                <a:solidFill>
                  <a:srgbClr val="FF0000"/>
                </a:solidFill>
                <a:latin typeface="標楷體" pitchFamily="65" charset="-120"/>
                <a:ea typeface="標楷體" pitchFamily="65" charset="-120"/>
              </a:rPr>
              <a:t>◆</a:t>
            </a:r>
            <a:r>
              <a:rPr lang="zh-TW" altLang="en-US" sz="2800" dirty="0">
                <a:latin typeface="標楷體" pitchFamily="65" charset="-120"/>
                <a:ea typeface="標楷體" pitchFamily="65" charset="-120"/>
              </a:rPr>
              <a:t>準備資料</a:t>
            </a:r>
            <a:r>
              <a:rPr lang="en-US" altLang="zh-TW" sz="2800" dirty="0">
                <a:latin typeface="標楷體" pitchFamily="65" charset="-120"/>
                <a:ea typeface="標楷體" pitchFamily="65" charset="-120"/>
              </a:rPr>
              <a:t>:</a:t>
            </a:r>
          </a:p>
          <a:p>
            <a:pPr marL="719138" indent="-360363">
              <a:lnSpc>
                <a:spcPts val="2600"/>
              </a:lnSpc>
              <a:spcBef>
                <a:spcPct val="30000"/>
              </a:spcBef>
              <a:buNone/>
              <a:defRPr/>
            </a:pP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機構制式履歷表</a:t>
            </a:r>
            <a:endParaRPr lang="en-US" altLang="zh-TW" sz="2800" dirty="0">
              <a:latin typeface="標楷體" pitchFamily="65" charset="-120"/>
              <a:ea typeface="標楷體" pitchFamily="65" charset="-120"/>
            </a:endParaRPr>
          </a:p>
          <a:p>
            <a:pPr marL="719138" indent="-360363">
              <a:lnSpc>
                <a:spcPts val="2600"/>
              </a:lnSpc>
              <a:spcBef>
                <a:spcPct val="30000"/>
              </a:spcBef>
              <a:buNone/>
              <a:defRPr/>
            </a:pP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貼上正式大頭貼</a:t>
            </a:r>
          </a:p>
        </p:txBody>
      </p:sp>
    </p:spTree>
    <p:extLst>
      <p:ext uri="{BB962C8B-B14F-4D97-AF65-F5344CB8AC3E}">
        <p14:creationId xmlns:p14="http://schemas.microsoft.com/office/powerpoint/2010/main" val="324539002"/>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p:cNvGrpSpPr>
            <a:grpSpLocks/>
          </p:cNvGrpSpPr>
          <p:nvPr/>
        </p:nvGrpSpPr>
        <p:grpSpPr bwMode="auto">
          <a:xfrm>
            <a:off x="351235" y="2950369"/>
            <a:ext cx="6210300" cy="1697831"/>
            <a:chOff x="1800" y="3238"/>
            <a:chExt cx="8100" cy="2342"/>
          </a:xfrm>
        </p:grpSpPr>
        <p:graphicFrame>
          <p:nvGraphicFramePr>
            <p:cNvPr id="28676" name="Object 3"/>
            <p:cNvGraphicFramePr>
              <a:graphicFrameLocks noChangeAspect="1"/>
            </p:cNvGraphicFramePr>
            <p:nvPr/>
          </p:nvGraphicFramePr>
          <p:xfrm>
            <a:off x="1800" y="3238"/>
            <a:ext cx="1842" cy="2342"/>
          </p:xfrm>
          <a:graphic>
            <a:graphicData uri="http://schemas.openxmlformats.org/presentationml/2006/ole">
              <mc:AlternateContent xmlns:mc="http://schemas.openxmlformats.org/markup-compatibility/2006">
                <mc:Choice xmlns:v="urn:schemas-microsoft-com:vml" Requires="v">
                  <p:oleObj r:id="rId2" imgW="1895238" imgH="2409524" progId="">
                    <p:embed/>
                  </p:oleObj>
                </mc:Choice>
                <mc:Fallback>
                  <p:oleObj r:id="rId2" imgW="1895238" imgH="2409524"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 y="3238"/>
                          <a:ext cx="1842" cy="2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7" name="Object 4"/>
            <p:cNvGraphicFramePr>
              <a:graphicFrameLocks noChangeAspect="1"/>
            </p:cNvGraphicFramePr>
            <p:nvPr/>
          </p:nvGraphicFramePr>
          <p:xfrm>
            <a:off x="3958" y="3240"/>
            <a:ext cx="1802" cy="2340"/>
          </p:xfrm>
          <a:graphic>
            <a:graphicData uri="http://schemas.openxmlformats.org/presentationml/2006/ole">
              <mc:AlternateContent xmlns:mc="http://schemas.openxmlformats.org/markup-compatibility/2006">
                <mc:Choice xmlns:v="urn:schemas-microsoft-com:vml" Requires="v">
                  <p:oleObj r:id="rId4" imgW="1914286" imgH="2486372" progId="">
                    <p:embed/>
                  </p:oleObj>
                </mc:Choice>
                <mc:Fallback>
                  <p:oleObj r:id="rId4" imgW="1914286" imgH="2486372"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8" y="3240"/>
                          <a:ext cx="1802"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8" name="Object 5"/>
            <p:cNvGraphicFramePr>
              <a:graphicFrameLocks noChangeAspect="1"/>
            </p:cNvGraphicFramePr>
            <p:nvPr/>
          </p:nvGraphicFramePr>
          <p:xfrm>
            <a:off x="5940" y="3240"/>
            <a:ext cx="1891" cy="2340"/>
          </p:xfrm>
          <a:graphic>
            <a:graphicData uri="http://schemas.openxmlformats.org/presentationml/2006/ole">
              <mc:AlternateContent xmlns:mc="http://schemas.openxmlformats.org/markup-compatibility/2006">
                <mc:Choice xmlns:v="urn:schemas-microsoft-com:vml" Requires="v">
                  <p:oleObj r:id="rId6" imgW="2161905" imgH="2676899" progId="">
                    <p:embed/>
                  </p:oleObj>
                </mc:Choice>
                <mc:Fallback>
                  <p:oleObj r:id="rId6" imgW="2161905" imgH="2676899"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 y="3240"/>
                          <a:ext cx="1891"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9" name="Object 6"/>
            <p:cNvGraphicFramePr>
              <a:graphicFrameLocks noChangeAspect="1"/>
            </p:cNvGraphicFramePr>
            <p:nvPr/>
          </p:nvGraphicFramePr>
          <p:xfrm>
            <a:off x="8003" y="3240"/>
            <a:ext cx="1897" cy="2340"/>
          </p:xfrm>
          <a:graphic>
            <a:graphicData uri="http://schemas.openxmlformats.org/presentationml/2006/ole">
              <mc:AlternateContent xmlns:mc="http://schemas.openxmlformats.org/markup-compatibility/2006">
                <mc:Choice xmlns:v="urn:schemas-microsoft-com:vml" Requires="v">
                  <p:oleObj r:id="rId8" imgW="1914286" imgH="2362530" progId="">
                    <p:embed/>
                  </p:oleObj>
                </mc:Choice>
                <mc:Fallback>
                  <p:oleObj r:id="rId8" imgW="1914286" imgH="2362530"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03" y="3240"/>
                          <a:ext cx="1897"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8675" name="Rectangle 7"/>
          <p:cNvSpPr>
            <a:spLocks noChangeArrowheads="1"/>
          </p:cNvSpPr>
          <p:nvPr/>
        </p:nvSpPr>
        <p:spPr bwMode="auto">
          <a:xfrm>
            <a:off x="331458" y="1127383"/>
            <a:ext cx="631864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spcBef>
                <a:spcPct val="0"/>
              </a:spcBef>
              <a:buClrTx/>
              <a:buSzTx/>
              <a:buNone/>
            </a:pPr>
            <a:r>
              <a:rPr lang="en-US" altLang="zh-TW" sz="2400" dirty="0">
                <a:latin typeface="Arial" panose="020B0604020202020204" pitchFamily="34" charset="0"/>
                <a:ea typeface="標楷體" panose="03000509000000000000" pitchFamily="65" charset="-120"/>
              </a:rPr>
              <a:t>1.</a:t>
            </a:r>
            <a:r>
              <a:rPr lang="zh-TW" altLang="en-US" sz="2400" b="1" dirty="0">
                <a:solidFill>
                  <a:srgbClr val="FF0000"/>
                </a:solidFill>
                <a:latin typeface="Arial" panose="020B0604020202020204" pitchFamily="34" charset="0"/>
                <a:ea typeface="標楷體" panose="03000509000000000000" pitchFamily="65" charset="-120"/>
              </a:rPr>
              <a:t>禁止染髮、</a:t>
            </a:r>
            <a:r>
              <a:rPr lang="zh-TW" altLang="en-US" sz="2400" dirty="0">
                <a:solidFill>
                  <a:srgbClr val="FF0000"/>
                </a:solidFill>
                <a:latin typeface="Arial" panose="020B0604020202020204" pitchFamily="34" charset="0"/>
                <a:ea typeface="標楷體" panose="03000509000000000000" pitchFamily="65" charset="-120"/>
              </a:rPr>
              <a:t>穿鼻環或唇環。</a:t>
            </a:r>
          </a:p>
          <a:p>
            <a:pPr>
              <a:spcBef>
                <a:spcPct val="0"/>
              </a:spcBef>
              <a:buClrTx/>
              <a:buSzTx/>
              <a:buNone/>
            </a:pPr>
            <a:r>
              <a:rPr lang="en-US" altLang="zh-TW" sz="2400" dirty="0">
                <a:latin typeface="Arial" panose="020B0604020202020204" pitchFamily="34" charset="0"/>
                <a:ea typeface="標楷體" panose="03000509000000000000" pitchFamily="65" charset="-120"/>
              </a:rPr>
              <a:t>2.</a:t>
            </a:r>
            <a:r>
              <a:rPr lang="zh-TW" altLang="en-US" sz="2400" dirty="0">
                <a:latin typeface="Arial" panose="020B0604020202020204" pitchFamily="34" charset="0"/>
                <a:ea typeface="標楷體" panose="03000509000000000000" pitchFamily="65" charset="-120"/>
              </a:rPr>
              <a:t>鬍子需修整乾淨。</a:t>
            </a:r>
          </a:p>
          <a:p>
            <a:pPr eaLnBrk="1" hangingPunct="1">
              <a:spcBef>
                <a:spcPct val="0"/>
              </a:spcBef>
              <a:buClrTx/>
              <a:buSzTx/>
              <a:buFontTx/>
              <a:buNone/>
            </a:pPr>
            <a:r>
              <a:rPr lang="en-US" altLang="zh-TW" sz="2400" dirty="0">
                <a:latin typeface="Arial" panose="020B0604020202020204" pitchFamily="34" charset="0"/>
                <a:ea typeface="標楷體" panose="03000509000000000000" pitchFamily="65" charset="-120"/>
              </a:rPr>
              <a:t>3.</a:t>
            </a:r>
            <a:r>
              <a:rPr lang="zh-TW" altLang="en-US" sz="2400" dirty="0">
                <a:latin typeface="Arial" panose="020B0604020202020204" pitchFamily="34" charset="0"/>
                <a:ea typeface="標楷體" panose="03000509000000000000" pitchFamily="65" charset="-120"/>
              </a:rPr>
              <a:t>兩側頭髮及鬢角長度不能超過耳朵。</a:t>
            </a:r>
          </a:p>
          <a:p>
            <a:pPr>
              <a:spcBef>
                <a:spcPct val="0"/>
              </a:spcBef>
              <a:buClrTx/>
              <a:buSzTx/>
              <a:buNone/>
            </a:pPr>
            <a:r>
              <a:rPr lang="en-US" altLang="zh-TW" sz="2400" dirty="0">
                <a:latin typeface="Arial" panose="020B0604020202020204" pitchFamily="34" charset="0"/>
                <a:ea typeface="標楷體" panose="03000509000000000000" pitchFamily="65" charset="-120"/>
              </a:rPr>
              <a:t>4.</a:t>
            </a:r>
            <a:r>
              <a:rPr lang="zh-TW" altLang="en-US" sz="2400" dirty="0">
                <a:latin typeface="Arial" panose="020B0604020202020204" pitchFamily="34" charset="0"/>
                <a:ea typeface="標楷體" panose="03000509000000000000" pitchFamily="65" charset="-120"/>
              </a:rPr>
              <a:t>梳整頭髮整齊伏貼不毛燥。</a:t>
            </a:r>
          </a:p>
        </p:txBody>
      </p:sp>
      <p:sp>
        <p:nvSpPr>
          <p:cNvPr id="8" name="Rectangle 2"/>
          <p:cNvSpPr>
            <a:spLocks noGrp="1" noChangeArrowheads="1"/>
          </p:cNvSpPr>
          <p:nvPr>
            <p:ph type="title"/>
          </p:nvPr>
        </p:nvSpPr>
        <p:spPr>
          <a:xfrm>
            <a:off x="116632" y="197821"/>
            <a:ext cx="6286500" cy="685800"/>
          </a:xfrm>
        </p:spPr>
        <p:txBody>
          <a:bodyPr/>
          <a:lstStyle/>
          <a:p>
            <a:pPr>
              <a:defRPr/>
            </a:pPr>
            <a:r>
              <a:rPr lang="zh-TW" altLang="en-US" sz="3200" b="1" kern="1200" dirty="0">
                <a:solidFill>
                  <a:srgbClr val="002060"/>
                </a:solidFill>
                <a:latin typeface="+mn-ea"/>
                <a:ea typeface="+mn-ea"/>
                <a:cs typeface="+mn-cs"/>
              </a:rPr>
              <a:t>服儀參考</a:t>
            </a:r>
            <a:r>
              <a:rPr lang="en-US" altLang="zh-TW" sz="3200" b="1" kern="1200" dirty="0">
                <a:solidFill>
                  <a:srgbClr val="002060"/>
                </a:solidFill>
                <a:latin typeface="+mn-ea"/>
                <a:ea typeface="+mn-ea"/>
                <a:cs typeface="+mn-cs"/>
              </a:rPr>
              <a:t>-</a:t>
            </a:r>
            <a:r>
              <a:rPr lang="zh-TW" altLang="en-US" sz="3200" b="1" kern="1200" dirty="0">
                <a:solidFill>
                  <a:srgbClr val="002060"/>
                </a:solidFill>
                <a:latin typeface="+mn-ea"/>
                <a:ea typeface="+mn-ea"/>
                <a:cs typeface="+mn-cs"/>
              </a:rPr>
              <a:t>男性</a:t>
            </a:r>
          </a:p>
        </p:txBody>
      </p:sp>
    </p:spTree>
    <p:extLst>
      <p:ext uri="{BB962C8B-B14F-4D97-AF65-F5344CB8AC3E}">
        <p14:creationId xmlns:p14="http://schemas.microsoft.com/office/powerpoint/2010/main" val="1712324532"/>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89310" y="775325"/>
            <a:ext cx="631864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eaLnBrk="1" hangingPunct="1">
              <a:spcBef>
                <a:spcPct val="0"/>
              </a:spcBef>
              <a:buClrTx/>
              <a:buSzTx/>
              <a:buFontTx/>
              <a:buNone/>
            </a:pPr>
            <a:r>
              <a:rPr lang="zh-TW" altLang="en-US" b="1" dirty="0">
                <a:solidFill>
                  <a:srgbClr val="002060"/>
                </a:solidFill>
                <a:latin typeface="+mn-ea"/>
              </a:rPr>
              <a:t>服儀參考</a:t>
            </a:r>
            <a:r>
              <a:rPr lang="en-US" altLang="zh-TW" b="1" dirty="0">
                <a:solidFill>
                  <a:srgbClr val="002060"/>
                </a:solidFill>
                <a:latin typeface="+mn-ea"/>
              </a:rPr>
              <a:t>-</a:t>
            </a:r>
            <a:r>
              <a:rPr lang="zh-TW" altLang="en-US" b="1" dirty="0">
                <a:solidFill>
                  <a:srgbClr val="002060"/>
                </a:solidFill>
                <a:latin typeface="+mn-ea"/>
                <a:ea typeface="+mn-ea"/>
              </a:rPr>
              <a:t>包頭 </a:t>
            </a:r>
          </a:p>
          <a:p>
            <a:pPr marL="538163" indent="-268288" eaLnBrk="1" hangingPunct="1">
              <a:spcBef>
                <a:spcPct val="0"/>
              </a:spcBef>
              <a:buClrTx/>
              <a:buSzTx/>
              <a:buFontTx/>
              <a:buNone/>
            </a:pPr>
            <a:r>
              <a:rPr lang="en-US" altLang="zh-TW" sz="2200" dirty="0">
                <a:latin typeface="Arial" panose="020B0604020202020204" pitchFamily="34" charset="0"/>
                <a:ea typeface="標楷體" panose="03000509000000000000" pitchFamily="65" charset="-120"/>
              </a:rPr>
              <a:t>1.</a:t>
            </a:r>
            <a:r>
              <a:rPr lang="zh-TW" altLang="en-US" sz="2200" b="1" dirty="0">
                <a:solidFill>
                  <a:srgbClr val="FF0000"/>
                </a:solidFill>
                <a:latin typeface="Arial" panose="020B0604020202020204" pitchFamily="34" charset="0"/>
                <a:ea typeface="標楷體" panose="03000509000000000000" pitchFamily="65" charset="-120"/>
              </a:rPr>
              <a:t>禁止染髮、穿鼻環或唇環。</a:t>
            </a:r>
          </a:p>
          <a:p>
            <a:pPr marL="538163" indent="-268288" eaLnBrk="1" hangingPunct="1">
              <a:spcBef>
                <a:spcPct val="0"/>
              </a:spcBef>
              <a:buClrTx/>
              <a:buSzTx/>
              <a:buFontTx/>
              <a:buNone/>
            </a:pPr>
            <a:r>
              <a:rPr lang="en-US" altLang="zh-TW" sz="2200" dirty="0">
                <a:latin typeface="Arial" panose="020B0604020202020204" pitchFamily="34" charset="0"/>
                <a:ea typeface="標楷體" panose="03000509000000000000" pitchFamily="65" charset="-120"/>
              </a:rPr>
              <a:t>2.</a:t>
            </a:r>
            <a:r>
              <a:rPr lang="zh-TW" altLang="en-US" sz="2200" dirty="0">
                <a:latin typeface="Arial" panose="020B0604020202020204" pitchFamily="34" charset="0"/>
                <a:ea typeface="標楷體" panose="03000509000000000000" pitchFamily="65" charset="-120"/>
              </a:rPr>
              <a:t>使用黑色無亮片或任何珠飾的髮網梳理成髻。</a:t>
            </a:r>
          </a:p>
          <a:p>
            <a:pPr marL="538163" indent="-268288" eaLnBrk="1" hangingPunct="1">
              <a:spcBef>
                <a:spcPct val="0"/>
              </a:spcBef>
              <a:buClrTx/>
              <a:buSzTx/>
              <a:buFontTx/>
              <a:buNone/>
            </a:pPr>
            <a:r>
              <a:rPr lang="en-US" altLang="zh-TW" sz="2200" dirty="0">
                <a:latin typeface="Arial" panose="020B0604020202020204" pitchFamily="34" charset="0"/>
                <a:ea typeface="標楷體" panose="03000509000000000000" pitchFamily="65" charset="-120"/>
              </a:rPr>
              <a:t>3.</a:t>
            </a:r>
            <a:r>
              <a:rPr lang="zh-TW" altLang="en-US" sz="2200" dirty="0">
                <a:latin typeface="Arial" panose="020B0604020202020204" pitchFamily="34" charset="0"/>
                <a:ea typeface="標楷體" panose="03000509000000000000" pitchFamily="65" charset="-120"/>
              </a:rPr>
              <a:t> 梳理整齊服貼不毛燥。</a:t>
            </a:r>
          </a:p>
          <a:p>
            <a:pPr marL="538163" indent="-268288" eaLnBrk="1" hangingPunct="1">
              <a:spcBef>
                <a:spcPct val="0"/>
              </a:spcBef>
              <a:buClrTx/>
              <a:buSzTx/>
              <a:buFontTx/>
              <a:buNone/>
            </a:pPr>
            <a:r>
              <a:rPr lang="en-US" altLang="zh-TW" sz="2200" dirty="0">
                <a:latin typeface="Arial" panose="020B0604020202020204" pitchFamily="34" charset="0"/>
                <a:ea typeface="標楷體" panose="03000509000000000000" pitchFamily="65" charset="-120"/>
              </a:rPr>
              <a:t>4.</a:t>
            </a:r>
            <a:r>
              <a:rPr lang="zh-TW" altLang="en-US" sz="2200" dirty="0">
                <a:latin typeface="Arial" panose="020B0604020202020204" pitchFamily="34" charset="0"/>
                <a:ea typeface="標楷體" panose="03000509000000000000" pitchFamily="65" charset="-120"/>
              </a:rPr>
              <a:t>兩側頭髮不散落，瀏海不遮住臉頰且露出雙耳。</a:t>
            </a:r>
          </a:p>
        </p:txBody>
      </p:sp>
      <p:grpSp>
        <p:nvGrpSpPr>
          <p:cNvPr id="29699" name="Group 3"/>
          <p:cNvGrpSpPr>
            <a:grpSpLocks/>
          </p:cNvGrpSpPr>
          <p:nvPr/>
        </p:nvGrpSpPr>
        <p:grpSpPr bwMode="auto">
          <a:xfrm>
            <a:off x="351235" y="3166318"/>
            <a:ext cx="6156722" cy="1565672"/>
            <a:chOff x="1800" y="5940"/>
            <a:chExt cx="8138" cy="2340"/>
          </a:xfrm>
        </p:grpSpPr>
        <p:graphicFrame>
          <p:nvGraphicFramePr>
            <p:cNvPr id="29700" name="Object 4"/>
            <p:cNvGraphicFramePr>
              <a:graphicFrameLocks noChangeAspect="1"/>
            </p:cNvGraphicFramePr>
            <p:nvPr/>
          </p:nvGraphicFramePr>
          <p:xfrm>
            <a:off x="1800" y="5940"/>
            <a:ext cx="1985" cy="2340"/>
          </p:xfrm>
          <a:graphic>
            <a:graphicData uri="http://schemas.openxmlformats.org/presentationml/2006/ole">
              <mc:AlternateContent xmlns:mc="http://schemas.openxmlformats.org/markup-compatibility/2006">
                <mc:Choice xmlns:v="urn:schemas-microsoft-com:vml" Requires="v">
                  <p:oleObj r:id="rId2" imgW="1971950" imgH="2324424" progId="">
                    <p:embed/>
                  </p:oleObj>
                </mc:Choice>
                <mc:Fallback>
                  <p:oleObj r:id="rId2" imgW="1971950" imgH="2324424"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0" y="5940"/>
                          <a:ext cx="1985"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1" name="Object 5"/>
            <p:cNvGraphicFramePr>
              <a:graphicFrameLocks noChangeAspect="1"/>
            </p:cNvGraphicFramePr>
            <p:nvPr/>
          </p:nvGraphicFramePr>
          <p:xfrm>
            <a:off x="3960" y="5940"/>
            <a:ext cx="1890" cy="2340"/>
          </p:xfrm>
          <a:graphic>
            <a:graphicData uri="http://schemas.openxmlformats.org/presentationml/2006/ole">
              <mc:AlternateContent xmlns:mc="http://schemas.openxmlformats.org/markup-compatibility/2006">
                <mc:Choice xmlns:v="urn:schemas-microsoft-com:vml" Requires="v">
                  <p:oleObj r:id="rId4" imgW="2400635" imgH="2971429" progId="">
                    <p:embed/>
                  </p:oleObj>
                </mc:Choice>
                <mc:Fallback>
                  <p:oleObj r:id="rId4" imgW="2400635" imgH="2971429"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 y="5940"/>
                          <a:ext cx="1890"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2" name="Object 6"/>
            <p:cNvGraphicFramePr>
              <a:graphicFrameLocks noChangeAspect="1"/>
            </p:cNvGraphicFramePr>
            <p:nvPr/>
          </p:nvGraphicFramePr>
          <p:xfrm>
            <a:off x="5954" y="5940"/>
            <a:ext cx="1786" cy="2340"/>
          </p:xfrm>
          <a:graphic>
            <a:graphicData uri="http://schemas.openxmlformats.org/presentationml/2006/ole">
              <mc:AlternateContent xmlns:mc="http://schemas.openxmlformats.org/markup-compatibility/2006">
                <mc:Choice xmlns:v="urn:schemas-microsoft-com:vml" Requires="v">
                  <p:oleObj r:id="rId6" imgW="2638095" imgH="3457143" progId="">
                    <p:embed/>
                  </p:oleObj>
                </mc:Choice>
                <mc:Fallback>
                  <p:oleObj r:id="rId6" imgW="2638095" imgH="3457143"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4" y="5940"/>
                          <a:ext cx="1786"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3" name="Object 7"/>
            <p:cNvGraphicFramePr>
              <a:graphicFrameLocks noChangeAspect="1"/>
            </p:cNvGraphicFramePr>
            <p:nvPr/>
          </p:nvGraphicFramePr>
          <p:xfrm>
            <a:off x="7920" y="5940"/>
            <a:ext cx="2018" cy="2340"/>
          </p:xfrm>
          <a:graphic>
            <a:graphicData uri="http://schemas.openxmlformats.org/presentationml/2006/ole">
              <mc:AlternateContent xmlns:mc="http://schemas.openxmlformats.org/markup-compatibility/2006">
                <mc:Choice xmlns:v="urn:schemas-microsoft-com:vml" Requires="v">
                  <p:oleObj r:id="rId8" imgW="2390476" imgH="2771429" progId="">
                    <p:embed/>
                  </p:oleObj>
                </mc:Choice>
                <mc:Fallback>
                  <p:oleObj r:id="rId8" imgW="2390476" imgH="2771429"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20" y="5940"/>
                          <a:ext cx="2018"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391875985"/>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67902" y="767552"/>
            <a:ext cx="631864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eaLnBrk="1" hangingPunct="1">
              <a:spcBef>
                <a:spcPct val="0"/>
              </a:spcBef>
              <a:buClrTx/>
              <a:buSzTx/>
              <a:buFontTx/>
              <a:buNone/>
            </a:pPr>
            <a:r>
              <a:rPr lang="zh-TW" altLang="en-US" b="1" dirty="0">
                <a:solidFill>
                  <a:srgbClr val="002060"/>
                </a:solidFill>
                <a:latin typeface="+mn-ea"/>
              </a:rPr>
              <a:t>服儀參考</a:t>
            </a:r>
            <a:r>
              <a:rPr lang="en-US" altLang="zh-TW" b="1" dirty="0">
                <a:solidFill>
                  <a:srgbClr val="002060"/>
                </a:solidFill>
                <a:latin typeface="+mn-ea"/>
              </a:rPr>
              <a:t>-</a:t>
            </a:r>
            <a:r>
              <a:rPr lang="zh-TW" altLang="en-US" b="1" dirty="0">
                <a:solidFill>
                  <a:srgbClr val="002060"/>
                </a:solidFill>
                <a:latin typeface="+mn-ea"/>
                <a:ea typeface="+mn-ea"/>
              </a:rPr>
              <a:t>馬尾</a:t>
            </a:r>
          </a:p>
          <a:p>
            <a:pPr marL="269875" indent="-269875" eaLnBrk="1" hangingPunct="1">
              <a:lnSpc>
                <a:spcPts val="2400"/>
              </a:lnSpc>
              <a:spcBef>
                <a:spcPct val="0"/>
              </a:spcBef>
              <a:buClrTx/>
              <a:buSzTx/>
              <a:buFontTx/>
              <a:buNone/>
            </a:pPr>
            <a:r>
              <a:rPr lang="en-US" altLang="zh-TW" sz="2200" dirty="0">
                <a:latin typeface="Arial" panose="020B0604020202020204" pitchFamily="34" charset="0"/>
                <a:ea typeface="標楷體" panose="03000509000000000000" pitchFamily="65" charset="-120"/>
              </a:rPr>
              <a:t>1</a:t>
            </a:r>
            <a:r>
              <a:rPr lang="en-US" altLang="zh-TW" sz="2200" dirty="0">
                <a:solidFill>
                  <a:srgbClr val="FF0000"/>
                </a:solidFill>
                <a:latin typeface="Arial" panose="020B0604020202020204" pitchFamily="34" charset="0"/>
                <a:ea typeface="標楷體" panose="03000509000000000000" pitchFamily="65" charset="-120"/>
              </a:rPr>
              <a:t>.</a:t>
            </a:r>
            <a:r>
              <a:rPr lang="zh-TW" altLang="en-US" sz="2200" dirty="0">
                <a:solidFill>
                  <a:srgbClr val="FF0000"/>
                </a:solidFill>
                <a:latin typeface="Arial" panose="020B0604020202020204" pitchFamily="34" charset="0"/>
                <a:ea typeface="標楷體" panose="03000509000000000000" pitchFamily="65" charset="-120"/>
              </a:rPr>
              <a:t>禁止染髮或穿鼻環或唇環。</a:t>
            </a:r>
          </a:p>
          <a:p>
            <a:pPr marL="269875" indent="-269875" eaLnBrk="1" hangingPunct="1">
              <a:lnSpc>
                <a:spcPts val="2400"/>
              </a:lnSpc>
              <a:spcBef>
                <a:spcPct val="0"/>
              </a:spcBef>
              <a:buClrTx/>
              <a:buSzTx/>
              <a:buFontTx/>
              <a:buNone/>
            </a:pPr>
            <a:r>
              <a:rPr lang="en-US" altLang="zh-TW" sz="2200" dirty="0">
                <a:latin typeface="Arial" panose="020B0604020202020204" pitchFamily="34" charset="0"/>
                <a:ea typeface="標楷體" panose="03000509000000000000" pitchFamily="65" charset="-120"/>
              </a:rPr>
              <a:t>2.</a:t>
            </a:r>
            <a:r>
              <a:rPr lang="zh-TW" altLang="en-US" sz="2200" dirty="0">
                <a:latin typeface="Arial" panose="020B0604020202020204" pitchFamily="34" charset="0"/>
                <a:ea typeface="標楷體" panose="03000509000000000000" pitchFamily="65" charset="-120"/>
              </a:rPr>
              <a:t>使用黑色髮夾或橡皮筋梳理成馬尾。</a:t>
            </a:r>
          </a:p>
          <a:p>
            <a:pPr marL="269875" indent="-269875" eaLnBrk="1" hangingPunct="1">
              <a:lnSpc>
                <a:spcPts val="2400"/>
              </a:lnSpc>
              <a:spcBef>
                <a:spcPct val="0"/>
              </a:spcBef>
              <a:buClrTx/>
              <a:buSzTx/>
              <a:buFontTx/>
              <a:buNone/>
            </a:pPr>
            <a:r>
              <a:rPr lang="en-US" altLang="zh-TW" sz="2200" dirty="0">
                <a:latin typeface="Arial" panose="020B0604020202020204" pitchFamily="34" charset="0"/>
                <a:ea typeface="標楷體" panose="03000509000000000000" pitchFamily="65" charset="-120"/>
              </a:rPr>
              <a:t>3.</a:t>
            </a:r>
            <a:r>
              <a:rPr lang="zh-TW" altLang="en-US" sz="2200" dirty="0">
                <a:latin typeface="Arial" panose="020B0604020202020204" pitchFamily="34" charset="0"/>
                <a:ea typeface="標楷體" panose="03000509000000000000" pitchFamily="65" charset="-120"/>
              </a:rPr>
              <a:t>梳理整齊服貼不毛燥。</a:t>
            </a:r>
          </a:p>
          <a:p>
            <a:pPr marL="269875" indent="-269875" eaLnBrk="1" hangingPunct="1">
              <a:lnSpc>
                <a:spcPts val="2400"/>
              </a:lnSpc>
              <a:spcBef>
                <a:spcPct val="0"/>
              </a:spcBef>
              <a:buClrTx/>
              <a:buSzTx/>
              <a:buFontTx/>
              <a:buNone/>
            </a:pPr>
            <a:r>
              <a:rPr lang="en-US" altLang="zh-TW" sz="2200" dirty="0">
                <a:latin typeface="Arial" panose="020B0604020202020204" pitchFamily="34" charset="0"/>
                <a:ea typeface="標楷體" panose="03000509000000000000" pitchFamily="65" charset="-120"/>
              </a:rPr>
              <a:t>4.</a:t>
            </a:r>
            <a:r>
              <a:rPr lang="zh-TW" altLang="en-US" sz="2200" dirty="0">
                <a:latin typeface="Arial" panose="020B0604020202020204" pitchFamily="34" charset="0"/>
                <a:ea typeface="標楷體" panose="03000509000000000000" pitchFamily="65" charset="-120"/>
              </a:rPr>
              <a:t>兩側頭髮不散落，瀏海不遮住臉頰且露出雙耳。</a:t>
            </a:r>
          </a:p>
        </p:txBody>
      </p:sp>
      <p:grpSp>
        <p:nvGrpSpPr>
          <p:cNvPr id="30723" name="Group 3"/>
          <p:cNvGrpSpPr>
            <a:grpSpLocks/>
          </p:cNvGrpSpPr>
          <p:nvPr/>
        </p:nvGrpSpPr>
        <p:grpSpPr bwMode="auto">
          <a:xfrm>
            <a:off x="293236" y="2859782"/>
            <a:ext cx="6101954" cy="1653778"/>
            <a:chOff x="1980" y="4320"/>
            <a:chExt cx="8118" cy="2340"/>
          </a:xfrm>
        </p:grpSpPr>
        <p:graphicFrame>
          <p:nvGraphicFramePr>
            <p:cNvPr id="30724" name="Object 4"/>
            <p:cNvGraphicFramePr>
              <a:graphicFrameLocks noChangeAspect="1"/>
            </p:cNvGraphicFramePr>
            <p:nvPr/>
          </p:nvGraphicFramePr>
          <p:xfrm>
            <a:off x="8280" y="4320"/>
            <a:ext cx="1818" cy="2340"/>
          </p:xfrm>
          <a:graphic>
            <a:graphicData uri="http://schemas.openxmlformats.org/presentationml/2006/ole">
              <mc:AlternateContent xmlns:mc="http://schemas.openxmlformats.org/markup-compatibility/2006">
                <mc:Choice xmlns:v="urn:schemas-microsoft-com:vml" Requires="v">
                  <p:oleObj r:id="rId2" imgW="2971429" imgH="3828571" progId="">
                    <p:embed/>
                  </p:oleObj>
                </mc:Choice>
                <mc:Fallback>
                  <p:oleObj r:id="rId2" imgW="2971429" imgH="3828571"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0" y="4320"/>
                          <a:ext cx="1818"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5" name="Object 5"/>
            <p:cNvGraphicFramePr>
              <a:graphicFrameLocks noChangeAspect="1"/>
            </p:cNvGraphicFramePr>
            <p:nvPr/>
          </p:nvGraphicFramePr>
          <p:xfrm>
            <a:off x="6300" y="4320"/>
            <a:ext cx="1751" cy="2340"/>
          </p:xfrm>
          <a:graphic>
            <a:graphicData uri="http://schemas.openxmlformats.org/presentationml/2006/ole">
              <mc:AlternateContent xmlns:mc="http://schemas.openxmlformats.org/markup-compatibility/2006">
                <mc:Choice xmlns:v="urn:schemas-microsoft-com:vml" Requires="v">
                  <p:oleObj r:id="rId4" imgW="2572109" imgH="3438095" progId="">
                    <p:embed/>
                  </p:oleObj>
                </mc:Choice>
                <mc:Fallback>
                  <p:oleObj r:id="rId4" imgW="2572109" imgH="3438095"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 y="4320"/>
                          <a:ext cx="1751"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6" name="Object 6"/>
            <p:cNvGraphicFramePr>
              <a:graphicFrameLocks noChangeAspect="1"/>
            </p:cNvGraphicFramePr>
            <p:nvPr/>
          </p:nvGraphicFramePr>
          <p:xfrm>
            <a:off x="1980" y="4320"/>
            <a:ext cx="1837" cy="2340"/>
          </p:xfrm>
          <a:graphic>
            <a:graphicData uri="http://schemas.openxmlformats.org/presentationml/2006/ole">
              <mc:AlternateContent xmlns:mc="http://schemas.openxmlformats.org/markup-compatibility/2006">
                <mc:Choice xmlns:v="urn:schemas-microsoft-com:vml" Requires="v">
                  <p:oleObj r:id="rId6" imgW="2429214" imgH="3095238" progId="">
                    <p:embed/>
                  </p:oleObj>
                </mc:Choice>
                <mc:Fallback>
                  <p:oleObj r:id="rId6" imgW="2429214" imgH="3095238"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0" y="4320"/>
                          <a:ext cx="1837"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7" name="Object 7"/>
            <p:cNvGraphicFramePr>
              <a:graphicFrameLocks noChangeAspect="1"/>
            </p:cNvGraphicFramePr>
            <p:nvPr/>
          </p:nvGraphicFramePr>
          <p:xfrm>
            <a:off x="4140" y="4320"/>
            <a:ext cx="1861" cy="2340"/>
          </p:xfrm>
          <a:graphic>
            <a:graphicData uri="http://schemas.openxmlformats.org/presentationml/2006/ole">
              <mc:AlternateContent xmlns:mc="http://schemas.openxmlformats.org/markup-compatibility/2006">
                <mc:Choice xmlns:v="urn:schemas-microsoft-com:vml" Requires="v">
                  <p:oleObj r:id="rId8" imgW="2409524" imgH="3029373" progId="">
                    <p:embed/>
                  </p:oleObj>
                </mc:Choice>
                <mc:Fallback>
                  <p:oleObj r:id="rId8" imgW="2409524" imgH="3029373"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0" y="4320"/>
                          <a:ext cx="1861" cy="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2326019157"/>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9392" y="303610"/>
            <a:ext cx="6858000" cy="594122"/>
          </a:xfrm>
        </p:spPr>
        <p:txBody>
          <a:bodyPr/>
          <a:lstStyle/>
          <a:p>
            <a:pPr>
              <a:defRPr/>
            </a:pPr>
            <a:r>
              <a:rPr lang="zh-TW" altLang="en-US" sz="3600" b="1" kern="1200" dirty="0">
                <a:solidFill>
                  <a:srgbClr val="002060"/>
                </a:solidFill>
                <a:latin typeface="+mn-ea"/>
                <a:ea typeface="+mn-ea"/>
                <a:cs typeface="+mn-cs"/>
              </a:rPr>
              <a:t>實習機構面試</a:t>
            </a:r>
          </a:p>
        </p:txBody>
      </p:sp>
      <p:sp>
        <p:nvSpPr>
          <p:cNvPr id="47107" name="Rectangle 3"/>
          <p:cNvSpPr>
            <a:spLocks noGrp="1" noChangeArrowheads="1"/>
          </p:cNvSpPr>
          <p:nvPr>
            <p:ph idx="1"/>
          </p:nvPr>
        </p:nvSpPr>
        <p:spPr>
          <a:xfrm>
            <a:off x="116632" y="1203598"/>
            <a:ext cx="6741368" cy="3589735"/>
          </a:xfrm>
        </p:spPr>
        <p:txBody>
          <a:bodyPr/>
          <a:lstStyle/>
          <a:p>
            <a:pPr marL="1077913" lvl="0" indent="-1077913">
              <a:lnSpc>
                <a:spcPts val="3800"/>
              </a:lnSpc>
              <a:spcBef>
                <a:spcPts val="0"/>
              </a:spcBef>
              <a:spcAft>
                <a:spcPts val="0"/>
              </a:spcAft>
              <a:buNone/>
            </a:pPr>
            <a:r>
              <a:rPr lang="zh-TW" altLang="en-US" sz="3000" dirty="0">
                <a:latin typeface="Comic Sans MS" panose="030F0702030302020204" pitchFamily="66" charset="0"/>
                <a:ea typeface="標楷體" panose="03000509000000000000" pitchFamily="65" charset="-120"/>
              </a:rPr>
              <a:t>日期：暫定</a:t>
            </a:r>
            <a:r>
              <a:rPr kumimoji="0" lang="en-US" altLang="zh-TW" sz="3200" kern="1200" dirty="0">
                <a:latin typeface="標楷體" panose="03000509000000000000" pitchFamily="65" charset="-120"/>
                <a:ea typeface="標楷體" panose="03000509000000000000" pitchFamily="65" charset="-120"/>
              </a:rPr>
              <a:t>116</a:t>
            </a:r>
            <a:r>
              <a:rPr kumimoji="0" lang="zh-TW" altLang="en-US" sz="3200" kern="1200" dirty="0">
                <a:latin typeface="標楷體" panose="03000509000000000000" pitchFamily="65" charset="-120"/>
                <a:ea typeface="標楷體" panose="03000509000000000000" pitchFamily="65" charset="-120"/>
              </a:rPr>
              <a:t>年</a:t>
            </a:r>
            <a:r>
              <a:rPr kumimoji="0" lang="en-US" altLang="zh-TW" sz="3200" kern="1200" dirty="0">
                <a:latin typeface="標楷體" panose="03000509000000000000" pitchFamily="65" charset="-120"/>
                <a:ea typeface="標楷體" panose="03000509000000000000" pitchFamily="65" charset="-120"/>
              </a:rPr>
              <a:t>04</a:t>
            </a:r>
            <a:r>
              <a:rPr kumimoji="0" lang="zh-TW" altLang="en-US" sz="3200" kern="1200" dirty="0">
                <a:latin typeface="標楷體" panose="03000509000000000000" pitchFamily="65" charset="-120"/>
                <a:ea typeface="標楷體" panose="03000509000000000000" pitchFamily="65" charset="-120"/>
              </a:rPr>
              <a:t>月</a:t>
            </a:r>
            <a:r>
              <a:rPr lang="en-US" altLang="zh-TW" sz="3000" dirty="0">
                <a:latin typeface="Comic Sans MS" panose="030F0702030302020204" pitchFamily="66" charset="0"/>
                <a:ea typeface="標楷體" panose="03000509000000000000" pitchFamily="65" charset="-120"/>
              </a:rPr>
              <a:t>(</a:t>
            </a:r>
            <a:r>
              <a:rPr lang="zh-TW" altLang="en-US" sz="3000" dirty="0">
                <a:latin typeface="Comic Sans MS" panose="030F0702030302020204" pitchFamily="66" charset="0"/>
                <a:ea typeface="標楷體" panose="03000509000000000000" pitchFamily="65" charset="-120"/>
              </a:rPr>
              <a:t>依系上及實習機構安排</a:t>
            </a:r>
            <a:r>
              <a:rPr lang="en-US" altLang="zh-TW" sz="3000" dirty="0">
                <a:latin typeface="Comic Sans MS" panose="030F0702030302020204" pitchFamily="66" charset="0"/>
                <a:ea typeface="標楷體" panose="03000509000000000000" pitchFamily="65" charset="-120"/>
              </a:rPr>
              <a:t>)</a:t>
            </a:r>
            <a:r>
              <a:rPr lang="zh-TW" altLang="en-US" sz="3000" dirty="0">
                <a:latin typeface="Comic Sans MS" panose="030F0702030302020204" pitchFamily="66" charset="0"/>
                <a:ea typeface="標楷體" panose="03000509000000000000" pitchFamily="65" charset="-120"/>
              </a:rPr>
              <a:t>。</a:t>
            </a:r>
            <a:endParaRPr lang="en-US" altLang="zh-TW" sz="3000" dirty="0">
              <a:latin typeface="Comic Sans MS" panose="030F0702030302020204" pitchFamily="66" charset="0"/>
              <a:ea typeface="標楷體" panose="03000509000000000000" pitchFamily="65" charset="-120"/>
            </a:endParaRPr>
          </a:p>
          <a:p>
            <a:pPr marL="1077913" indent="-1077913">
              <a:lnSpc>
                <a:spcPts val="3800"/>
              </a:lnSpc>
              <a:spcBef>
                <a:spcPts val="0"/>
              </a:spcBef>
              <a:spcAft>
                <a:spcPts val="0"/>
              </a:spcAft>
              <a:buNone/>
            </a:pPr>
            <a:r>
              <a:rPr lang="zh-TW" altLang="en-US" sz="3000" dirty="0">
                <a:latin typeface="Comic Sans MS" panose="030F0702030302020204" pitchFamily="66" charset="0"/>
                <a:ea typeface="標楷體" panose="03000509000000000000" pitchFamily="65" charset="-120"/>
              </a:rPr>
              <a:t>錄取：實習機構通知錄取名單，同學考慮後確認回覆。</a:t>
            </a:r>
            <a:endParaRPr lang="en-US" altLang="zh-TW" sz="3000" dirty="0">
              <a:latin typeface="Comic Sans MS" panose="030F0702030302020204" pitchFamily="66" charset="0"/>
              <a:ea typeface="標楷體" panose="03000509000000000000" pitchFamily="65" charset="-120"/>
            </a:endParaRPr>
          </a:p>
          <a:p>
            <a:pPr marL="809625" indent="-809625">
              <a:lnSpc>
                <a:spcPts val="3600"/>
              </a:lnSpc>
              <a:spcBef>
                <a:spcPts val="0"/>
              </a:spcBef>
              <a:spcAft>
                <a:spcPts val="0"/>
              </a:spcAft>
              <a:buNone/>
            </a:pPr>
            <a:endParaRPr lang="en-US" altLang="zh-TW" sz="3000" b="1" dirty="0">
              <a:solidFill>
                <a:srgbClr val="FF0000"/>
              </a:solidFill>
              <a:latin typeface="Comic Sans MS" panose="030F0702030302020204" pitchFamily="66" charset="0"/>
              <a:ea typeface="標楷體" panose="03000509000000000000" pitchFamily="65" charset="-120"/>
            </a:endParaRPr>
          </a:p>
          <a:p>
            <a:pPr marL="809625" indent="-809625">
              <a:lnSpc>
                <a:spcPts val="3600"/>
              </a:lnSpc>
              <a:spcBef>
                <a:spcPts val="0"/>
              </a:spcBef>
              <a:spcAft>
                <a:spcPts val="0"/>
              </a:spcAft>
              <a:buNone/>
            </a:pPr>
            <a:r>
              <a:rPr lang="zh-TW" altLang="en-US" sz="3000" b="1" dirty="0">
                <a:solidFill>
                  <a:srgbClr val="FF0000"/>
                </a:solidFill>
                <a:latin typeface="Comic Sans MS" panose="030F0702030302020204" pitchFamily="66" charset="0"/>
                <a:ea typeface="標楷體" panose="03000509000000000000" pitchFamily="65" charset="-120"/>
              </a:rPr>
              <a:t>未找到理想實習機構者，進入第二階段</a:t>
            </a:r>
          </a:p>
        </p:txBody>
      </p:sp>
    </p:spTree>
    <p:extLst>
      <p:ext uri="{BB962C8B-B14F-4D97-AF65-F5344CB8AC3E}">
        <p14:creationId xmlns:p14="http://schemas.microsoft.com/office/powerpoint/2010/main" val="332284981"/>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99392" y="267494"/>
            <a:ext cx="6858000" cy="594122"/>
          </a:xfrm>
        </p:spPr>
        <p:txBody>
          <a:bodyPr/>
          <a:lstStyle/>
          <a:p>
            <a:pPr>
              <a:defRPr/>
            </a:pPr>
            <a:r>
              <a:rPr lang="zh-TW" altLang="en-US" sz="3600" b="1" kern="1200" dirty="0">
                <a:solidFill>
                  <a:srgbClr val="002060"/>
                </a:solidFill>
                <a:latin typeface="+mn-ea"/>
              </a:rPr>
              <a:t>實習機構面試</a:t>
            </a:r>
            <a:endParaRPr lang="zh-TW" altLang="en-US" sz="3600" b="1" kern="1200" dirty="0">
              <a:solidFill>
                <a:srgbClr val="002060"/>
              </a:solidFill>
              <a:latin typeface="+mn-ea"/>
              <a:ea typeface="+mn-ea"/>
              <a:cs typeface="+mn-cs"/>
            </a:endParaRPr>
          </a:p>
        </p:txBody>
      </p:sp>
      <p:sp>
        <p:nvSpPr>
          <p:cNvPr id="48131" name="Rectangle 3"/>
          <p:cNvSpPr>
            <a:spLocks noGrp="1" noChangeArrowheads="1"/>
          </p:cNvSpPr>
          <p:nvPr>
            <p:ph type="body" idx="4294967295"/>
          </p:nvPr>
        </p:nvSpPr>
        <p:spPr>
          <a:xfrm>
            <a:off x="44624" y="1347614"/>
            <a:ext cx="6713984" cy="3240360"/>
          </a:xfrm>
        </p:spPr>
        <p:txBody>
          <a:bodyPr/>
          <a:lstStyle/>
          <a:p>
            <a:pPr marL="809625" indent="-809625">
              <a:lnSpc>
                <a:spcPct val="80000"/>
              </a:lnSpc>
              <a:spcAft>
                <a:spcPct val="30000"/>
              </a:spcAft>
              <a:buNone/>
            </a:pPr>
            <a:r>
              <a:rPr lang="en-US" altLang="zh-TW" sz="3600" dirty="0">
                <a:latin typeface="Comic Sans MS" panose="030F0702030302020204" pitchFamily="66" charset="0"/>
                <a:ea typeface="標楷體" panose="03000509000000000000" pitchFamily="65" charset="-120"/>
              </a:rPr>
              <a:t>【</a:t>
            </a:r>
            <a:r>
              <a:rPr lang="zh-TW" altLang="en-US" sz="3600" dirty="0">
                <a:latin typeface="Comic Sans MS" panose="030F0702030302020204" pitchFamily="66" charset="0"/>
                <a:ea typeface="標楷體" panose="03000509000000000000" pitchFamily="65" charset="-120"/>
              </a:rPr>
              <a:t>注意事項</a:t>
            </a:r>
            <a:r>
              <a:rPr lang="en-US" altLang="zh-TW" sz="3600" dirty="0">
                <a:latin typeface="Comic Sans MS" panose="030F0702030302020204" pitchFamily="66" charset="0"/>
                <a:ea typeface="標楷體" panose="03000509000000000000" pitchFamily="65" charset="-120"/>
              </a:rPr>
              <a:t>】</a:t>
            </a:r>
          </a:p>
          <a:p>
            <a:pPr marL="449263" indent="-269875">
              <a:lnSpc>
                <a:spcPct val="80000"/>
              </a:lnSpc>
              <a:spcAft>
                <a:spcPct val="30000"/>
              </a:spcAft>
              <a:buNone/>
            </a:pPr>
            <a:r>
              <a:rPr lang="en-US" altLang="zh-TW" sz="3600" dirty="0">
                <a:latin typeface="Comic Sans MS" panose="030F0702030302020204" pitchFamily="66" charset="0"/>
                <a:ea typeface="標楷體" panose="03000509000000000000" pitchFamily="65" charset="-120"/>
              </a:rPr>
              <a:t>1.</a:t>
            </a:r>
            <a:r>
              <a:rPr lang="zh-TW" altLang="en-US" sz="3600" dirty="0">
                <a:latin typeface="Comic Sans MS" panose="030F0702030302020204" pitchFamily="66" charset="0"/>
                <a:ea typeface="標楷體" panose="03000509000000000000" pitchFamily="65" charset="-120"/>
              </a:rPr>
              <a:t>準備資料：依各機構規定填寫</a:t>
            </a:r>
            <a:r>
              <a:rPr lang="zh-TW" altLang="en-US" sz="3600" dirty="0">
                <a:solidFill>
                  <a:srgbClr val="FF0000"/>
                </a:solidFill>
                <a:latin typeface="Comic Sans MS" panose="030F0702030302020204" pitchFamily="66" charset="0"/>
                <a:ea typeface="標楷體" panose="03000509000000000000" pitchFamily="65" charset="-120"/>
              </a:rPr>
              <a:t>制式履歷等表單</a:t>
            </a:r>
            <a:r>
              <a:rPr lang="zh-TW" altLang="en-US" sz="3600" dirty="0">
                <a:latin typeface="Comic Sans MS" panose="030F0702030302020204" pitchFamily="66" charset="0"/>
                <a:ea typeface="標楷體" panose="03000509000000000000" pitchFamily="65" charset="-120"/>
              </a:rPr>
              <a:t>，準備面試資料。</a:t>
            </a:r>
          </a:p>
          <a:p>
            <a:pPr marL="449263" indent="-269875">
              <a:lnSpc>
                <a:spcPct val="80000"/>
              </a:lnSpc>
              <a:spcAft>
                <a:spcPct val="30000"/>
              </a:spcAft>
              <a:buNone/>
            </a:pPr>
            <a:r>
              <a:rPr lang="en-US" altLang="zh-TW" sz="3600" dirty="0">
                <a:latin typeface="Comic Sans MS" panose="030F0702030302020204" pitchFamily="66" charset="0"/>
                <a:ea typeface="標楷體" panose="03000509000000000000" pitchFamily="65" charset="-120"/>
              </a:rPr>
              <a:t>2.</a:t>
            </a:r>
            <a:r>
              <a:rPr lang="zh-TW" altLang="en-US" sz="3600" dirty="0">
                <a:latin typeface="Comic Sans MS" panose="030F0702030302020204" pitchFamily="66" charset="0"/>
                <a:ea typeface="標楷體" panose="03000509000000000000" pitchFamily="65" charset="-120"/>
              </a:rPr>
              <a:t>辦理請假手續：面試同學自行填請假單，並知會任課教師。</a:t>
            </a:r>
            <a:endParaRPr lang="en-US" altLang="zh-TW" sz="3600" dirty="0">
              <a:latin typeface="Comic Sans MS" panose="030F0702030302020204" pitchFamily="66" charset="0"/>
              <a:ea typeface="標楷體" panose="03000509000000000000" pitchFamily="65" charset="-120"/>
            </a:endParaRPr>
          </a:p>
        </p:txBody>
      </p:sp>
    </p:spTree>
    <p:extLst>
      <p:ext uri="{BB962C8B-B14F-4D97-AF65-F5344CB8AC3E}">
        <p14:creationId xmlns:p14="http://schemas.microsoft.com/office/powerpoint/2010/main" val="1877577429"/>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3192601" y="1600200"/>
            <a:ext cx="3262433" cy="1938992"/>
          </a:xfrm>
          <a:prstGeom prst="rect">
            <a:avLst/>
          </a:prstGeom>
          <a:noFill/>
          <a:ln w="9525">
            <a:noFill/>
            <a:miter lim="800000"/>
            <a:headEnd/>
            <a:tailEnd/>
          </a:ln>
          <a:effectLst/>
        </p:spPr>
        <p:txBody>
          <a:bodyPr wrap="none">
            <a:spAutoFit/>
          </a:bodyPr>
          <a:lstStyle/>
          <a:p>
            <a:pPr algn="ctr" eaLnBrk="1" hangingPunct="1">
              <a:defRPr/>
            </a:pPr>
            <a:r>
              <a:rPr lang="zh-TW" altLang="en-US" sz="6000" b="1" dirty="0">
                <a:solidFill>
                  <a:srgbClr val="002060"/>
                </a:solidFill>
                <a:ea typeface="標楷體" pitchFamily="65" charset="-120"/>
              </a:rPr>
              <a:t>最後</a:t>
            </a:r>
            <a:endParaRPr lang="en-US" altLang="zh-TW" sz="6000" b="1" dirty="0">
              <a:solidFill>
                <a:srgbClr val="002060"/>
              </a:solidFill>
              <a:ea typeface="標楷體" pitchFamily="65" charset="-120"/>
            </a:endParaRPr>
          </a:p>
          <a:p>
            <a:pPr algn="ctr" eaLnBrk="1" hangingPunct="1">
              <a:defRPr/>
            </a:pPr>
            <a:r>
              <a:rPr lang="zh-TW" altLang="en-US" sz="6000" b="1" dirty="0">
                <a:solidFill>
                  <a:srgbClr val="002060"/>
                </a:solidFill>
                <a:ea typeface="標楷體" pitchFamily="65" charset="-120"/>
              </a:rPr>
              <a:t>一哩路？</a:t>
            </a:r>
            <a:endParaRPr lang="zh-TW" altLang="en-US" sz="6000" b="1" dirty="0">
              <a:solidFill>
                <a:srgbClr val="002060"/>
              </a:solidFill>
              <a:effectLst>
                <a:outerShdw blurRad="38100" dist="38100" dir="2700000" algn="tl">
                  <a:srgbClr val="000000"/>
                </a:outerShdw>
              </a:effectLst>
            </a:endParaRPr>
          </a:p>
        </p:txBody>
      </p:sp>
      <p:pic>
        <p:nvPicPr>
          <p:cNvPr id="50179" name="圖片 1"/>
          <p:cNvPicPr>
            <a:picLocks noChangeAspect="1"/>
          </p:cNvPicPr>
          <p:nvPr/>
        </p:nvPicPr>
        <p:blipFill>
          <a:blip r:embed="rId2">
            <a:extLst>
              <a:ext uri="{28A0092B-C50C-407E-A947-70E740481C1C}">
                <a14:useLocalDpi xmlns:a14="http://schemas.microsoft.com/office/drawing/2010/main" val="0"/>
              </a:ext>
            </a:extLst>
          </a:blip>
          <a:srcRect t="8644"/>
          <a:stretch>
            <a:fillRect/>
          </a:stretch>
        </p:blipFill>
        <p:spPr bwMode="auto">
          <a:xfrm>
            <a:off x="1970485" y="1"/>
            <a:ext cx="1607344" cy="14799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0180" name="圖片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7828" y="9525"/>
            <a:ext cx="1462088" cy="14620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0181" name="圖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 y="1707356"/>
            <a:ext cx="30241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圖片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970485" cy="14775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771028"/>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obert 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7432" y="2067694"/>
            <a:ext cx="3215672" cy="244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116632" y="123478"/>
            <a:ext cx="2353866" cy="646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750" b="1" dirty="0">
                <a:solidFill>
                  <a:srgbClr val="002060"/>
                </a:solidFill>
                <a:latin typeface="標楷體" panose="03000509000000000000" pitchFamily="65" charset="-120"/>
                <a:ea typeface="標楷體" panose="03000509000000000000" pitchFamily="65" charset="-120"/>
              </a:rPr>
              <a:t>面談技巧</a:t>
            </a:r>
          </a:p>
        </p:txBody>
      </p:sp>
      <p:pic>
        <p:nvPicPr>
          <p:cNvPr id="4"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648" y="915566"/>
            <a:ext cx="3228975" cy="3227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439638"/>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317D924-50C8-41CC-B980-2D1164C95C40}"/>
              </a:ext>
            </a:extLst>
          </p:cNvPr>
          <p:cNvSpPr>
            <a:spLocks noGrp="1"/>
          </p:cNvSpPr>
          <p:nvPr>
            <p:ph type="title"/>
          </p:nvPr>
        </p:nvSpPr>
        <p:spPr>
          <a:xfrm>
            <a:off x="329068" y="120252"/>
            <a:ext cx="6172200" cy="857250"/>
          </a:xfrm>
        </p:spPr>
        <p:txBody>
          <a:bodyPr/>
          <a:lstStyle/>
          <a:p>
            <a:r>
              <a:rPr lang="zh-TW" altLang="en-US" dirty="0">
                <a:latin typeface="標楷體" panose="03000509000000000000" pitchFamily="65" charset="-120"/>
                <a:ea typeface="標楷體" panose="03000509000000000000" pitchFamily="65" charset="-120"/>
              </a:rPr>
              <a:t>先前學生案例</a:t>
            </a:r>
            <a:r>
              <a:rPr lang="en-US" altLang="zh-TW" dirty="0">
                <a:latin typeface="標楷體" panose="03000509000000000000" pitchFamily="65" charset="-120"/>
                <a:ea typeface="標楷體" panose="03000509000000000000" pitchFamily="65" charset="-120"/>
              </a:rPr>
              <a:t>1</a:t>
            </a:r>
            <a:endParaRPr lang="zh-TW" altLang="en-US" dirty="0">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8B6BACC7-60A8-86DC-0BD0-0292ACF39734}"/>
              </a:ext>
            </a:extLst>
          </p:cNvPr>
          <p:cNvSpPr>
            <a:spLocks noGrp="1"/>
          </p:cNvSpPr>
          <p:nvPr>
            <p:ph idx="1"/>
          </p:nvPr>
        </p:nvSpPr>
        <p:spPr>
          <a:xfrm>
            <a:off x="356732" y="874514"/>
            <a:ext cx="6172200" cy="3394472"/>
          </a:xfrm>
        </p:spPr>
        <p:txBody>
          <a:bodyPr/>
          <a:lstStyle/>
          <a:p>
            <a:pPr marL="342900" lvl="0" indent="-342900" algn="just">
              <a:buFont typeface="+mj-lt"/>
              <a:buAutoNum type="arabicPeriod"/>
            </a:pPr>
            <a:r>
              <a:rPr lang="zh-TW" altLang="en-US" sz="2000" kern="100" dirty="0">
                <a:effectLst/>
                <a:latin typeface="標楷體" panose="03000509000000000000" pitchFamily="65" charset="-120"/>
                <a:ea typeface="標楷體" panose="03000509000000000000" pitchFamily="65" charset="-120"/>
              </a:rPr>
              <a:t>學生</a:t>
            </a:r>
            <a:r>
              <a:rPr lang="zh-TW" altLang="zh-TW" sz="2000" kern="100" dirty="0">
                <a:effectLst/>
                <a:latin typeface="標楷體" panose="03000509000000000000" pitchFamily="65" charset="-120"/>
                <a:ea typeface="標楷體" panose="03000509000000000000" pitchFamily="65" charset="-120"/>
              </a:rPr>
              <a:t>經</a:t>
            </a:r>
            <a:r>
              <a:rPr lang="zh-TW" altLang="en-US" sz="2000" kern="100" dirty="0">
                <a:latin typeface="標楷體" panose="03000509000000000000" pitchFamily="65" charset="-120"/>
                <a:ea typeface="標楷體" panose="03000509000000000000" pitchFamily="65" charset="-120"/>
              </a:rPr>
              <a:t>機構</a:t>
            </a:r>
            <a:r>
              <a:rPr lang="zh-TW" altLang="zh-TW" sz="2000" kern="100" dirty="0">
                <a:effectLst/>
                <a:latin typeface="標楷體" panose="03000509000000000000" pitchFamily="65" charset="-120"/>
                <a:ea typeface="標楷體" panose="03000509000000000000" pitchFamily="65" charset="-120"/>
              </a:rPr>
              <a:t>人資通知兩天上班遲到未打卡，也未主動告知遲到，對公司、主管有欺瞞的行為，因實屬累犯，公司不予任用。</a:t>
            </a:r>
          </a:p>
          <a:p>
            <a:pPr marL="342900" lvl="0" indent="-342900" algn="just">
              <a:buFont typeface="+mj-lt"/>
              <a:buAutoNum type="arabicPeriod"/>
            </a:pPr>
            <a:r>
              <a:rPr lang="zh-TW" altLang="zh-TW" sz="2000" kern="100" dirty="0">
                <a:effectLst/>
                <a:latin typeface="標楷體" panose="03000509000000000000" pitchFamily="65" charset="-120"/>
                <a:ea typeface="標楷體" panose="03000509000000000000" pitchFamily="65" charset="-120"/>
              </a:rPr>
              <a:t>經校外實習獎懲會議依據｢弘光科技大學餐旅管理系學生實習辦法」第六章校外實習獎懲第</a:t>
            </a:r>
            <a:r>
              <a:rPr lang="en-US" altLang="zh-TW" sz="2000" kern="100" dirty="0">
                <a:effectLst/>
                <a:latin typeface="標楷體" panose="03000509000000000000" pitchFamily="65" charset="-120"/>
                <a:ea typeface="標楷體" panose="03000509000000000000" pitchFamily="65" charset="-120"/>
              </a:rPr>
              <a:t>51</a:t>
            </a:r>
            <a:r>
              <a:rPr lang="zh-TW" altLang="zh-TW" sz="2000" kern="100" dirty="0">
                <a:effectLst/>
                <a:latin typeface="標楷體" panose="03000509000000000000" pitchFamily="65" charset="-120"/>
                <a:ea typeface="標楷體" panose="03000509000000000000" pitchFamily="65" charset="-120"/>
              </a:rPr>
              <a:t>條第一款實習單位退訓：嚴重違反實習單位人事管理規定，或因懈怠及連續犯錯，經實習單位糾正無效，導致實習單位認定無法繼續實習者及｢弘光科技大學學生獎懲實施標準」第三章懲罰第</a:t>
            </a:r>
            <a:r>
              <a:rPr lang="en-US" altLang="zh-TW" sz="2000" kern="100" dirty="0">
                <a:effectLst/>
                <a:latin typeface="標楷體" panose="03000509000000000000" pitchFamily="65" charset="-120"/>
                <a:ea typeface="標楷體" panose="03000509000000000000" pitchFamily="65" charset="-120"/>
              </a:rPr>
              <a:t>5</a:t>
            </a:r>
            <a:r>
              <a:rPr lang="zh-TW" altLang="zh-TW" sz="2000" kern="100" dirty="0">
                <a:effectLst/>
                <a:latin typeface="標楷體" panose="03000509000000000000" pitchFamily="65" charset="-120"/>
                <a:ea typeface="標楷體" panose="03000509000000000000" pitchFamily="65" charset="-120"/>
              </a:rPr>
              <a:t>條第二款第</a:t>
            </a:r>
            <a:r>
              <a:rPr lang="en-US" altLang="zh-TW" sz="2000" kern="100" dirty="0">
                <a:effectLst/>
                <a:latin typeface="標楷體" panose="03000509000000000000" pitchFamily="65" charset="-120"/>
                <a:ea typeface="標楷體" panose="03000509000000000000" pitchFamily="65" charset="-120"/>
              </a:rPr>
              <a:t>(</a:t>
            </a:r>
            <a:r>
              <a:rPr lang="zh-TW" altLang="zh-TW" sz="2000" kern="100" dirty="0">
                <a:effectLst/>
                <a:latin typeface="標楷體" panose="03000509000000000000" pitchFamily="65" charset="-120"/>
                <a:ea typeface="標楷體" panose="03000509000000000000" pitchFamily="65" charset="-120"/>
              </a:rPr>
              <a:t>十六</a:t>
            </a:r>
            <a:r>
              <a:rPr lang="en-US" altLang="zh-TW" sz="2000" kern="100" dirty="0">
                <a:effectLst/>
                <a:latin typeface="標楷體" panose="03000509000000000000" pitchFamily="65" charset="-120"/>
                <a:ea typeface="標楷體" panose="03000509000000000000" pitchFamily="65" charset="-120"/>
              </a:rPr>
              <a:t>)</a:t>
            </a:r>
            <a:r>
              <a:rPr lang="zh-TW" altLang="zh-TW" sz="2000" kern="100" dirty="0">
                <a:effectLst/>
                <a:latin typeface="標楷體" panose="03000509000000000000" pitchFamily="65" charset="-120"/>
                <a:ea typeface="標楷體" panose="03000509000000000000" pitchFamily="65" charset="-120"/>
              </a:rPr>
              <a:t>目違反實驗</a:t>
            </a:r>
            <a:r>
              <a:rPr lang="en-US" altLang="zh-TW" sz="2000" kern="100" dirty="0">
                <a:effectLst/>
                <a:latin typeface="標楷體" panose="03000509000000000000" pitchFamily="65" charset="-120"/>
                <a:ea typeface="標楷體" panose="03000509000000000000" pitchFamily="65" charset="-120"/>
              </a:rPr>
              <a:t>(</a:t>
            </a:r>
            <a:r>
              <a:rPr lang="zh-TW" altLang="zh-TW" sz="2000" kern="100" dirty="0">
                <a:effectLst/>
                <a:latin typeface="標楷體" panose="03000509000000000000" pitchFamily="65" charset="-120"/>
                <a:ea typeface="標楷體" panose="03000509000000000000" pitchFamily="65" charset="-120"/>
              </a:rPr>
              <a:t>實習</a:t>
            </a:r>
            <a:r>
              <a:rPr lang="en-US" altLang="zh-TW" sz="2000" kern="100" dirty="0">
                <a:effectLst/>
                <a:latin typeface="標楷體" panose="03000509000000000000" pitchFamily="65" charset="-120"/>
                <a:ea typeface="標楷體" panose="03000509000000000000" pitchFamily="65" charset="-120"/>
              </a:rPr>
              <a:t>)</a:t>
            </a:r>
            <a:r>
              <a:rPr lang="zh-TW" altLang="zh-TW" sz="2000" kern="100" dirty="0">
                <a:effectLst/>
                <a:latin typeface="標楷體" panose="03000509000000000000" pitchFamily="65" charset="-120"/>
                <a:ea typeface="標楷體" panose="03000509000000000000" pitchFamily="65" charset="-120"/>
              </a:rPr>
              <a:t>場所規定或學校工作守則，情節輕微者，</a:t>
            </a:r>
            <a:r>
              <a:rPr lang="zh-TW" altLang="zh-TW" sz="2000" b="1" u="sng" kern="100" dirty="0">
                <a:effectLst/>
                <a:latin typeface="標楷體" panose="03000509000000000000" pitchFamily="65" charset="-120"/>
                <a:ea typeface="標楷體" panose="03000509000000000000" pitchFamily="65" charset="-120"/>
              </a:rPr>
              <a:t>記小過一至二次</a:t>
            </a:r>
            <a:r>
              <a:rPr lang="zh-TW" altLang="zh-TW" sz="2000" kern="100" dirty="0">
                <a:effectLst/>
                <a:latin typeface="標楷體" panose="03000509000000000000" pitchFamily="65" charset="-120"/>
                <a:ea typeface="標楷體" panose="03000509000000000000" pitchFamily="65" charset="-120"/>
              </a:rPr>
              <a:t>。</a:t>
            </a:r>
            <a:r>
              <a:rPr lang="en-US" altLang="zh-TW" sz="2000" kern="0" dirty="0">
                <a:effectLst/>
                <a:latin typeface="標楷體" panose="03000509000000000000" pitchFamily="65" charset="-120"/>
                <a:ea typeface="標楷體" panose="03000509000000000000" pitchFamily="65" charset="-120"/>
                <a:cs typeface="標楷體" panose="03000509000000000000" pitchFamily="65" charset="-120"/>
              </a:rPr>
              <a:t> </a:t>
            </a:r>
            <a:r>
              <a:rPr lang="en-US" altLang="zh-TW" sz="2000" b="1" kern="100" dirty="0">
                <a:solidFill>
                  <a:srgbClr val="0070C0"/>
                </a:solidFill>
                <a:effectLst/>
                <a:latin typeface="標楷體" panose="03000509000000000000" pitchFamily="65" charset="-120"/>
                <a:ea typeface="標楷體" panose="03000509000000000000" pitchFamily="65" charset="-120"/>
              </a:rPr>
              <a:t>  </a:t>
            </a:r>
            <a:endParaRPr lang="zh-TW" altLang="zh-TW" sz="2000" kern="100" dirty="0">
              <a:effectLst/>
              <a:latin typeface="標楷體" panose="03000509000000000000" pitchFamily="65" charset="-120"/>
              <a:ea typeface="標楷體" panose="03000509000000000000" pitchFamily="65" charset="-120"/>
            </a:endParaRPr>
          </a:p>
          <a:p>
            <a:pPr marL="0" indent="0">
              <a:buNone/>
            </a:pPr>
            <a:r>
              <a:rPr lang="zh-TW" altLang="zh-TW" sz="2000" b="1" kern="100" dirty="0">
                <a:solidFill>
                  <a:srgbClr val="0070C0"/>
                </a:solidFill>
                <a:effectLst/>
                <a:latin typeface="標楷體" panose="03000509000000000000" pitchFamily="65" charset="-120"/>
                <a:ea typeface="標楷體" panose="03000509000000000000" pitchFamily="65" charset="-120"/>
                <a:cs typeface="Times New Roman" panose="02020603050405020304" pitchFamily="18" charset="0"/>
              </a:rPr>
              <a:t>決議：經委員審議該生處以小過兩次作為懲處。</a:t>
            </a:r>
            <a:endParaRPr lang="zh-TW" altLang="en-US" sz="2800" dirty="0">
              <a:latin typeface="標楷體" panose="03000509000000000000" pitchFamily="65" charset="-120"/>
              <a:ea typeface="標楷體" panose="03000509000000000000" pitchFamily="65" charset="-120"/>
            </a:endParaRPr>
          </a:p>
        </p:txBody>
      </p:sp>
      <p:sp>
        <p:nvSpPr>
          <p:cNvPr id="4" name="投影片編號版面配置區 3">
            <a:extLst>
              <a:ext uri="{FF2B5EF4-FFF2-40B4-BE49-F238E27FC236}">
                <a16:creationId xmlns:a16="http://schemas.microsoft.com/office/drawing/2014/main" id="{996A9B05-922B-BF89-91A5-A30A5750F072}"/>
              </a:ext>
            </a:extLst>
          </p:cNvPr>
          <p:cNvSpPr>
            <a:spLocks noGrp="1"/>
          </p:cNvSpPr>
          <p:nvPr>
            <p:ph type="sldNum" sz="quarter" idx="11"/>
          </p:nvPr>
        </p:nvSpPr>
        <p:spPr/>
        <p:txBody>
          <a:bodyPr/>
          <a:lstStyle/>
          <a:p>
            <a:pPr>
              <a:defRPr/>
            </a:pPr>
            <a:fld id="{8B1F3A51-8E27-4F03-BC92-C8AE1216A44A}" type="slidenum">
              <a:rPr lang="zh-TW" altLang="en-US" smtClean="0"/>
              <a:pPr>
                <a:defRPr/>
              </a:pPr>
              <a:t>42</a:t>
            </a:fld>
            <a:endParaRPr lang="zh-TW" altLang="en-US"/>
          </a:p>
        </p:txBody>
      </p:sp>
    </p:spTree>
    <p:extLst>
      <p:ext uri="{BB962C8B-B14F-4D97-AF65-F5344CB8AC3E}">
        <p14:creationId xmlns:p14="http://schemas.microsoft.com/office/powerpoint/2010/main" val="2557070583"/>
      </p:ext>
    </p:extLst>
  </p:cSld>
  <p:clrMapOvr>
    <a:masterClrMapping/>
  </p:clrMapOvr>
  <p:transition advClick="0" advTm="100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85F0B54-1566-0072-0E34-3FE642F9A181}"/>
              </a:ext>
            </a:extLst>
          </p:cNvPr>
          <p:cNvSpPr>
            <a:spLocks noGrp="1"/>
          </p:cNvSpPr>
          <p:nvPr>
            <p:ph type="title"/>
          </p:nvPr>
        </p:nvSpPr>
        <p:spPr>
          <a:xfrm>
            <a:off x="342900" y="120252"/>
            <a:ext cx="6172200" cy="857250"/>
          </a:xfrm>
        </p:spPr>
        <p:txBody>
          <a:bodyPr/>
          <a:lstStyle/>
          <a:p>
            <a:r>
              <a:rPr lang="zh-TW" altLang="en-US" dirty="0">
                <a:latin typeface="標楷體" panose="03000509000000000000" pitchFamily="65" charset="-120"/>
                <a:ea typeface="標楷體" panose="03000509000000000000" pitchFamily="65" charset="-120"/>
              </a:rPr>
              <a:t>先前學生案例</a:t>
            </a:r>
            <a:r>
              <a:rPr lang="en-US" altLang="zh-TW" dirty="0">
                <a:latin typeface="標楷體" panose="03000509000000000000" pitchFamily="65" charset="-120"/>
                <a:ea typeface="標楷體" panose="03000509000000000000" pitchFamily="65" charset="-120"/>
              </a:rPr>
              <a:t>2</a:t>
            </a:r>
            <a:endParaRPr lang="zh-TW" altLang="en-US" dirty="0"/>
          </a:p>
        </p:txBody>
      </p:sp>
      <p:sp>
        <p:nvSpPr>
          <p:cNvPr id="3" name="內容版面配置區 2">
            <a:extLst>
              <a:ext uri="{FF2B5EF4-FFF2-40B4-BE49-F238E27FC236}">
                <a16:creationId xmlns:a16="http://schemas.microsoft.com/office/drawing/2014/main" id="{1A7F2EA0-C8FD-D38B-8D99-E9A88B3FE8BA}"/>
              </a:ext>
            </a:extLst>
          </p:cNvPr>
          <p:cNvSpPr>
            <a:spLocks noGrp="1"/>
          </p:cNvSpPr>
          <p:nvPr>
            <p:ph idx="1"/>
          </p:nvPr>
        </p:nvSpPr>
        <p:spPr>
          <a:xfrm>
            <a:off x="342900" y="966463"/>
            <a:ext cx="6172200" cy="3394472"/>
          </a:xfrm>
        </p:spPr>
        <p:txBody>
          <a:bodyPr/>
          <a:lstStyle/>
          <a:p>
            <a:pPr marL="0" indent="0" algn="just">
              <a:buNone/>
            </a:pP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學生因工作證申請問題、工作表現問題及態度問題，機構向系上提出終止實習。 </a:t>
            </a:r>
            <a:endParaRPr lang="en-US" altLang="zh-TW" sz="2000" dirty="0">
              <a:latin typeface="標楷體" panose="03000509000000000000" pitchFamily="65" charset="-120"/>
              <a:ea typeface="標楷體" panose="03000509000000000000" pitchFamily="65" charset="-120"/>
            </a:endParaRPr>
          </a:p>
          <a:p>
            <a:pPr marL="0" indent="0" algn="just">
              <a:buNone/>
            </a:pPr>
            <a:r>
              <a:rPr lang="en-US" altLang="zh-TW" sz="2000" dirty="0">
                <a:latin typeface="標楷體" panose="03000509000000000000" pitchFamily="65" charset="-120"/>
                <a:ea typeface="標楷體" panose="03000509000000000000" pitchFamily="65" charset="-120"/>
              </a:rPr>
              <a:t>2.</a:t>
            </a:r>
            <a:r>
              <a:rPr lang="zh-TW" altLang="en-US" sz="2000" dirty="0">
                <a:latin typeface="標楷體" panose="03000509000000000000" pitchFamily="65" charset="-120"/>
                <a:ea typeface="標楷體" panose="03000509000000000000" pitchFamily="65" charset="-120"/>
              </a:rPr>
              <a:t>轉調後學生仍未能依機構規定時間完成相關文件且無論在工作還是走路的速度都非常慢，經提醒仍無法調整及改善，並且於實習實習期間發生臨時請假、遲到等狀況，最後機構系上提出終止實習。</a:t>
            </a:r>
          </a:p>
          <a:p>
            <a:pPr marL="0" indent="0" algn="just">
              <a:buNone/>
            </a:pPr>
            <a:r>
              <a:rPr lang="en-US" altLang="zh-TW" sz="2000" dirty="0">
                <a:latin typeface="標楷體" panose="03000509000000000000" pitchFamily="65" charset="-120"/>
                <a:ea typeface="標楷體" panose="03000509000000000000" pitchFamily="65" charset="-120"/>
              </a:rPr>
              <a:t>3.</a:t>
            </a:r>
            <a:r>
              <a:rPr lang="zh-TW" altLang="en-US" sz="2000" dirty="0">
                <a:latin typeface="標楷體" panose="03000509000000000000" pitchFamily="65" charset="-120"/>
                <a:ea typeface="標楷體" panose="03000509000000000000" pitchFamily="65" charset="-120"/>
              </a:rPr>
              <a:t>依據</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弘光科技大學餐旅管理系學生實習準則」第六章校外實習獎懲第</a:t>
            </a:r>
            <a:r>
              <a:rPr lang="en-US" altLang="zh-TW" sz="2000" dirty="0">
                <a:latin typeface="標楷體" panose="03000509000000000000" pitchFamily="65" charset="-120"/>
                <a:ea typeface="標楷體" panose="03000509000000000000" pitchFamily="65" charset="-120"/>
              </a:rPr>
              <a:t>46</a:t>
            </a:r>
            <a:r>
              <a:rPr lang="zh-TW" altLang="en-US" sz="2000" dirty="0">
                <a:latin typeface="標楷體" panose="03000509000000000000" pitchFamily="65" charset="-120"/>
                <a:ea typeface="標楷體" panose="03000509000000000000" pitchFamily="65" charset="-120"/>
              </a:rPr>
              <a:t>條及第</a:t>
            </a:r>
            <a:r>
              <a:rPr lang="en-US" altLang="zh-TW" sz="2000" dirty="0">
                <a:latin typeface="標楷體" panose="03000509000000000000" pitchFamily="65" charset="-120"/>
                <a:ea typeface="標楷體" panose="03000509000000000000" pitchFamily="65" charset="-120"/>
              </a:rPr>
              <a:t>48</a:t>
            </a:r>
            <a:r>
              <a:rPr lang="zh-TW" altLang="en-US" sz="2000" dirty="0">
                <a:latin typeface="標楷體" panose="03000509000000000000" pitchFamily="65" charset="-120"/>
                <a:ea typeface="標楷體" panose="03000509000000000000" pitchFamily="65" charset="-120"/>
              </a:rPr>
              <a:t>條和</a:t>
            </a:r>
            <a:r>
              <a:rPr lang="en-US" altLang="zh-TW" sz="2000" dirty="0">
                <a:latin typeface="標楷體" panose="03000509000000000000" pitchFamily="65" charset="-120"/>
                <a:ea typeface="標楷體" panose="03000509000000000000" pitchFamily="65" charset="-120"/>
              </a:rPr>
              <a:t>｢</a:t>
            </a:r>
            <a:r>
              <a:rPr lang="zh-TW" altLang="en-US" sz="2000" dirty="0">
                <a:latin typeface="標楷體" panose="03000509000000000000" pitchFamily="65" charset="-120"/>
                <a:ea typeface="標楷體" panose="03000509000000000000" pitchFamily="65" charset="-120"/>
              </a:rPr>
              <a:t>弘光科技大學學生獎懲實施標準」第</a:t>
            </a:r>
            <a:r>
              <a:rPr lang="en-US" altLang="zh-TW" sz="2000" dirty="0">
                <a:latin typeface="標楷體" panose="03000509000000000000" pitchFamily="65" charset="-120"/>
                <a:ea typeface="標楷體" panose="03000509000000000000" pitchFamily="65" charset="-120"/>
              </a:rPr>
              <a:t>5</a:t>
            </a:r>
            <a:r>
              <a:rPr lang="zh-TW" altLang="en-US" sz="2000" dirty="0">
                <a:latin typeface="標楷體" panose="03000509000000000000" pitchFamily="65" charset="-120"/>
                <a:ea typeface="標楷體" panose="03000509000000000000" pitchFamily="65" charset="-120"/>
              </a:rPr>
              <a:t>條規定審議上述</a:t>
            </a:r>
            <a:r>
              <a:rPr lang="en-US" altLang="zh-TW" sz="2000" dirty="0">
                <a:latin typeface="標楷體" panose="03000509000000000000" pitchFamily="65" charset="-120"/>
                <a:ea typeface="標楷體" panose="03000509000000000000" pitchFamily="65" charset="-120"/>
              </a:rPr>
              <a:t>2</a:t>
            </a:r>
            <a:r>
              <a:rPr lang="zh-TW" altLang="en-US" sz="2000" dirty="0">
                <a:latin typeface="標楷體" panose="03000509000000000000" pitchFamily="65" charset="-120"/>
                <a:ea typeface="標楷體" panose="03000509000000000000" pitchFamily="65" charset="-120"/>
              </a:rPr>
              <a:t>位同學獎懲事宜</a:t>
            </a:r>
            <a:endParaRPr lang="en-US" altLang="zh-TW" sz="2000" dirty="0">
              <a:latin typeface="標楷體" panose="03000509000000000000" pitchFamily="65" charset="-120"/>
              <a:ea typeface="標楷體" panose="03000509000000000000" pitchFamily="65" charset="-120"/>
            </a:endParaRPr>
          </a:p>
          <a:p>
            <a:pPr marL="0" indent="0" algn="just">
              <a:buNone/>
            </a:pPr>
            <a:r>
              <a:rPr lang="zh-TW" altLang="en-US" sz="2000" dirty="0">
                <a:solidFill>
                  <a:srgbClr val="00589A"/>
                </a:solidFill>
                <a:latin typeface="標楷體" panose="03000509000000000000" pitchFamily="65" charset="-120"/>
                <a:ea typeface="標楷體" panose="03000509000000000000" pitchFamily="65" charset="-120"/>
              </a:rPr>
              <a:t> </a:t>
            </a:r>
            <a:r>
              <a:rPr lang="en-US" altLang="zh-TW" sz="2000" dirty="0">
                <a:solidFill>
                  <a:srgbClr val="00589A"/>
                </a:solidFill>
                <a:latin typeface="標楷體" panose="03000509000000000000" pitchFamily="65" charset="-120"/>
                <a:ea typeface="標楷體" panose="03000509000000000000" pitchFamily="65" charset="-120"/>
              </a:rPr>
              <a:t>4.</a:t>
            </a:r>
            <a:r>
              <a:rPr lang="zh-TW" altLang="en-US" sz="2000" dirty="0">
                <a:solidFill>
                  <a:srgbClr val="00589A"/>
                </a:solidFill>
                <a:latin typeface="標楷體" panose="03000509000000000000" pitchFamily="65" charset="-120"/>
                <a:ea typeface="標楷體" panose="03000509000000000000" pitchFamily="65" charset="-120"/>
              </a:rPr>
              <a:t>經委員審議處以小過</a:t>
            </a:r>
            <a:r>
              <a:rPr lang="en-US" altLang="zh-TW" sz="2000" dirty="0">
                <a:solidFill>
                  <a:srgbClr val="00589A"/>
                </a:solidFill>
                <a:latin typeface="標楷體" panose="03000509000000000000" pitchFamily="65" charset="-120"/>
                <a:ea typeface="標楷體" panose="03000509000000000000" pitchFamily="65" charset="-120"/>
              </a:rPr>
              <a:t>1</a:t>
            </a:r>
            <a:r>
              <a:rPr lang="zh-TW" altLang="en-US" sz="2000" dirty="0">
                <a:solidFill>
                  <a:srgbClr val="00589A"/>
                </a:solidFill>
                <a:latin typeface="標楷體" panose="03000509000000000000" pitchFamily="65" charset="-120"/>
                <a:ea typeface="標楷體" panose="03000509000000000000" pitchFamily="65" charset="-120"/>
              </a:rPr>
              <a:t>次作為懲處。</a:t>
            </a:r>
          </a:p>
          <a:p>
            <a:pPr marL="898525" indent="-898525" algn="just">
              <a:lnSpc>
                <a:spcPts val="1800"/>
              </a:lnSpc>
              <a:buNone/>
            </a:pPr>
            <a:endParaRPr lang="zh-TW" altLang="en-US" dirty="0"/>
          </a:p>
        </p:txBody>
      </p:sp>
      <p:sp>
        <p:nvSpPr>
          <p:cNvPr id="4" name="投影片編號版面配置區 3">
            <a:extLst>
              <a:ext uri="{FF2B5EF4-FFF2-40B4-BE49-F238E27FC236}">
                <a16:creationId xmlns:a16="http://schemas.microsoft.com/office/drawing/2014/main" id="{2C2210E2-A781-E54F-AC01-D91801ED609F}"/>
              </a:ext>
            </a:extLst>
          </p:cNvPr>
          <p:cNvSpPr>
            <a:spLocks noGrp="1"/>
          </p:cNvSpPr>
          <p:nvPr>
            <p:ph type="sldNum" sz="quarter" idx="11"/>
          </p:nvPr>
        </p:nvSpPr>
        <p:spPr/>
        <p:txBody>
          <a:bodyPr/>
          <a:lstStyle/>
          <a:p>
            <a:pPr>
              <a:defRPr/>
            </a:pPr>
            <a:fld id="{8B1F3A51-8E27-4F03-BC92-C8AE1216A44A}" type="slidenum">
              <a:rPr lang="zh-TW" altLang="en-US" smtClean="0"/>
              <a:pPr>
                <a:defRPr/>
              </a:pPr>
              <a:t>43</a:t>
            </a:fld>
            <a:endParaRPr lang="zh-TW" altLang="en-US"/>
          </a:p>
        </p:txBody>
      </p:sp>
    </p:spTree>
    <p:extLst>
      <p:ext uri="{BB962C8B-B14F-4D97-AF65-F5344CB8AC3E}">
        <p14:creationId xmlns:p14="http://schemas.microsoft.com/office/powerpoint/2010/main" val="3284047461"/>
      </p:ext>
    </p:extLst>
  </p:cSld>
  <p:clrMapOvr>
    <a:masterClrMapping/>
  </p:clrMapOvr>
  <p:transition advClick="0" advTm="100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AutoShape 2"/>
          <p:cNvSpPr>
            <a:spLocks noChangeArrowheads="1"/>
          </p:cNvSpPr>
          <p:nvPr/>
        </p:nvSpPr>
        <p:spPr bwMode="auto">
          <a:xfrm>
            <a:off x="578644" y="1357312"/>
            <a:ext cx="5778104" cy="2214563"/>
          </a:xfrm>
          <a:prstGeom prst="roundRect">
            <a:avLst>
              <a:gd name="adj" fmla="val 16667"/>
            </a:avLst>
          </a:prstGeom>
          <a:solidFill>
            <a:schemeClr val="bg1"/>
          </a:solidFill>
          <a:ln w="38100">
            <a:solidFill>
              <a:srgbClr val="3366FF"/>
            </a:solidFill>
            <a:round/>
            <a:headEnd/>
            <a:tailEnd/>
          </a:ln>
          <a:effectLst>
            <a:outerShdw dist="107763" dir="2700000" algn="ctr" rotWithShape="0">
              <a:schemeClr val="bg2">
                <a:alpha val="50000"/>
              </a:schemeClr>
            </a:outerShdw>
          </a:effectLst>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53253" name="Text Box 2"/>
          <p:cNvSpPr txBox="1">
            <a:spLocks noChangeArrowheads="1"/>
          </p:cNvSpPr>
          <p:nvPr/>
        </p:nvSpPr>
        <p:spPr bwMode="auto">
          <a:xfrm>
            <a:off x="944166" y="1925241"/>
            <a:ext cx="4875609" cy="102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lnSpc>
                <a:spcPct val="150000"/>
              </a:lnSpc>
              <a:spcBef>
                <a:spcPct val="50000"/>
              </a:spcBef>
              <a:buClrTx/>
              <a:buSzTx/>
              <a:buFont typeface="Wingdings" panose="05000000000000000000" pitchFamily="2" charset="2"/>
              <a:buNone/>
            </a:pPr>
            <a:r>
              <a:rPr lang="zh-TW" altLang="en-US" sz="4050" b="1">
                <a:solidFill>
                  <a:srgbClr val="3333CC"/>
                </a:solidFill>
                <a:latin typeface="SimHei" panose="02010609060101010101" pitchFamily="49" charset="-122"/>
                <a:ea typeface="標楷體" panose="03000509000000000000" pitchFamily="65" charset="-120"/>
                <a:sym typeface="Arial" panose="020B0604020202020204" pitchFamily="34" charset="0"/>
              </a:rPr>
              <a:t>再次叮嚀</a:t>
            </a:r>
            <a:endParaRPr lang="en-US" altLang="zh-TW" sz="4050" b="1">
              <a:solidFill>
                <a:srgbClr val="3333CC"/>
              </a:solidFill>
              <a:latin typeface="SimHei" panose="02010609060101010101" pitchFamily="49" charset="-122"/>
              <a:ea typeface="標楷體" panose="03000509000000000000" pitchFamily="65" charset="-120"/>
            </a:endParaRPr>
          </a:p>
        </p:txBody>
      </p:sp>
      <p:sp>
        <p:nvSpPr>
          <p:cNvPr id="18441" name="AutoShape 7"/>
          <p:cNvSpPr>
            <a:spLocks noChangeArrowheads="1"/>
          </p:cNvSpPr>
          <p:nvPr/>
        </p:nvSpPr>
        <p:spPr bwMode="auto">
          <a:xfrm>
            <a:off x="2295525" y="1113235"/>
            <a:ext cx="540544" cy="609600"/>
          </a:xfrm>
          <a:prstGeom prst="roundRect">
            <a:avLst>
              <a:gd name="adj" fmla="val 16667"/>
            </a:avLst>
          </a:prstGeom>
          <a:blipFill dpi="0" rotWithShape="0">
            <a:blip r:embed="rId3"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2" name="AutoShape 8"/>
          <p:cNvSpPr>
            <a:spLocks noChangeArrowheads="1"/>
          </p:cNvSpPr>
          <p:nvPr/>
        </p:nvSpPr>
        <p:spPr bwMode="auto">
          <a:xfrm>
            <a:off x="998935" y="1113235"/>
            <a:ext cx="540544" cy="609600"/>
          </a:xfrm>
          <a:prstGeom prst="roundRect">
            <a:avLst>
              <a:gd name="adj" fmla="val 16667"/>
            </a:avLst>
          </a:prstGeom>
          <a:blipFill dpi="0" rotWithShape="0">
            <a:blip r:embed="rId4"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
        <p:nvSpPr>
          <p:cNvPr id="18443" name="AutoShape 9"/>
          <p:cNvSpPr>
            <a:spLocks noChangeArrowheads="1"/>
          </p:cNvSpPr>
          <p:nvPr/>
        </p:nvSpPr>
        <p:spPr bwMode="auto">
          <a:xfrm>
            <a:off x="1647825" y="1113235"/>
            <a:ext cx="540544" cy="609600"/>
          </a:xfrm>
          <a:prstGeom prst="roundRect">
            <a:avLst>
              <a:gd name="adj" fmla="val 16667"/>
            </a:avLst>
          </a:prstGeom>
          <a:blipFill dpi="0" rotWithShape="0">
            <a:blip r:embed="rId5" cstate="print"/>
            <a:srcRect/>
            <a:stretch>
              <a:fillRect/>
            </a:stretch>
          </a:blipFill>
          <a:ln w="28575">
            <a:solidFill>
              <a:srgbClr val="3366FF"/>
            </a:solidFill>
            <a:round/>
            <a:headEnd/>
            <a:tailEnd/>
          </a:ln>
          <a:scene3d>
            <a:camera prst="orthographicFront"/>
            <a:lightRig rig="threePt" dir="t"/>
          </a:scene3d>
          <a:sp3d>
            <a:bevelT w="165100" prst="coolSlant"/>
          </a:sp3d>
        </p:spPr>
        <p:txBody>
          <a:bodyPr wrap="none" anchor="ctr"/>
          <a:lstStyle/>
          <a:p>
            <a:pPr>
              <a:defRPr/>
            </a:pPr>
            <a:endParaRPr kumimoji="0" lang="zh-TW" altLang="zh-TW" b="1">
              <a:latin typeface="SimHei" pitchFamily="2" charset="-122"/>
              <a:ea typeface="SimHei" pitchFamily="2" charset="-122"/>
            </a:endParaRPr>
          </a:p>
        </p:txBody>
      </p:sp>
    </p:spTree>
    <p:extLst>
      <p:ext uri="{BB962C8B-B14F-4D97-AF65-F5344CB8AC3E}">
        <p14:creationId xmlns:p14="http://schemas.microsoft.com/office/powerpoint/2010/main" val="674650853"/>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21088" y="1313856"/>
            <a:ext cx="2322909" cy="232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內容版面配置區 2"/>
          <p:cNvSpPr>
            <a:spLocks noGrp="1"/>
          </p:cNvSpPr>
          <p:nvPr>
            <p:ph idx="1"/>
          </p:nvPr>
        </p:nvSpPr>
        <p:spPr>
          <a:xfrm>
            <a:off x="285750" y="1320804"/>
            <a:ext cx="6286500" cy="3569494"/>
          </a:xfrm>
        </p:spPr>
        <p:txBody>
          <a:bodyPr/>
          <a:lstStyle/>
          <a:p>
            <a:pPr>
              <a:defRPr/>
            </a:pPr>
            <a:r>
              <a:rPr lang="zh-TW" altLang="zh-TW" sz="3000" dirty="0">
                <a:latin typeface="標楷體" panose="03000509000000000000" pitchFamily="65" charset="-120"/>
                <a:ea typeface="標楷體" panose="03000509000000000000" pitchFamily="65" charset="-120"/>
              </a:rPr>
              <a:t>隨波逐流</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pPr>
              <a:defRPr/>
            </a:pPr>
            <a:r>
              <a:rPr lang="zh-TW" altLang="zh-TW" sz="3000" dirty="0">
                <a:latin typeface="標楷體" panose="03000509000000000000" pitchFamily="65" charset="-120"/>
                <a:ea typeface="標楷體" panose="03000509000000000000" pitchFamily="65" charset="-120"/>
              </a:rPr>
              <a:t>想要多學習工作技能</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pPr>
              <a:buFont typeface="Wingdings" panose="05000000000000000000" pitchFamily="2" charset="2"/>
              <a:buNone/>
              <a:defRPr/>
            </a:pPr>
            <a:endParaRPr lang="en-US" altLang="zh-TW" sz="3000" dirty="0">
              <a:latin typeface="標楷體" panose="03000509000000000000" pitchFamily="65" charset="-120"/>
              <a:ea typeface="標楷體" panose="03000509000000000000" pitchFamily="65" charset="-120"/>
            </a:endParaRPr>
          </a:p>
          <a:p>
            <a:pPr>
              <a:buFont typeface="Wingdings" panose="05000000000000000000" pitchFamily="2" charset="2"/>
              <a:buNone/>
              <a:defRPr/>
            </a:pPr>
            <a:endParaRPr lang="en-US" altLang="zh-TW" sz="3000" dirty="0">
              <a:latin typeface="標楷體" panose="03000509000000000000" pitchFamily="65" charset="-120"/>
              <a:ea typeface="標楷體" panose="03000509000000000000" pitchFamily="65" charset="-120"/>
            </a:endParaRPr>
          </a:p>
          <a:p>
            <a:pPr marL="324000">
              <a:spcBef>
                <a:spcPts val="1400"/>
              </a:spcBef>
              <a:defRPr/>
            </a:pPr>
            <a:r>
              <a:rPr lang="zh-TW" altLang="zh-TW" sz="3000" dirty="0">
                <a:latin typeface="標楷體" panose="03000509000000000000" pitchFamily="65" charset="-120"/>
                <a:ea typeface="標楷體" panose="03000509000000000000" pitchFamily="65" charset="-120"/>
              </a:rPr>
              <a:t>想要多賺一點錢</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pPr>
              <a:defRPr/>
            </a:pPr>
            <a:r>
              <a:rPr lang="zh-TW" altLang="zh-TW" sz="3000" dirty="0">
                <a:latin typeface="標楷體" panose="03000509000000000000" pitchFamily="65" charset="-120"/>
                <a:ea typeface="標楷體" panose="03000509000000000000" pitchFamily="65" charset="-120"/>
              </a:rPr>
              <a:t>想要平安度過這一年</a:t>
            </a:r>
            <a:r>
              <a:rPr lang="en-US" altLang="zh-TW" sz="3000" dirty="0">
                <a:latin typeface="標楷體" panose="03000509000000000000" pitchFamily="65" charset="-120"/>
                <a:ea typeface="標楷體" panose="03000509000000000000" pitchFamily="65" charset="-120"/>
              </a:rPr>
              <a:t>?</a:t>
            </a:r>
            <a:endParaRPr lang="zh-TW" altLang="en-US" sz="3000" dirty="0">
              <a:latin typeface="標楷體" panose="03000509000000000000" pitchFamily="65" charset="-120"/>
              <a:ea typeface="標楷體" panose="03000509000000000000" pitchFamily="65" charset="-120"/>
            </a:endParaRPr>
          </a:p>
        </p:txBody>
      </p:sp>
      <p:sp>
        <p:nvSpPr>
          <p:cNvPr id="56324" name="標題 1"/>
          <p:cNvSpPr txBox="1">
            <a:spLocks/>
          </p:cNvSpPr>
          <p:nvPr/>
        </p:nvSpPr>
        <p:spPr bwMode="auto">
          <a:xfrm>
            <a:off x="0" y="145852"/>
            <a:ext cx="6858000" cy="11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起心動念</a:t>
            </a:r>
            <a:r>
              <a:rPr lang="en-US" altLang="zh-TW" sz="3600" b="1" dirty="0">
                <a:solidFill>
                  <a:srgbClr val="002060"/>
                </a:solidFill>
                <a:latin typeface="+mn-ea"/>
                <a:ea typeface="+mn-ea"/>
              </a:rPr>
              <a:t>.</a:t>
            </a:r>
          </a:p>
          <a:p>
            <a:pPr algn="ctr">
              <a:spcBef>
                <a:spcPct val="0"/>
              </a:spcBef>
              <a:buClrTx/>
              <a:buSzTx/>
              <a:buFontTx/>
              <a:buNone/>
            </a:pPr>
            <a:r>
              <a:rPr lang="zh-TW" altLang="en-US" sz="3600" b="1" dirty="0">
                <a:solidFill>
                  <a:srgbClr val="002060"/>
                </a:solidFill>
                <a:latin typeface="+mn-ea"/>
                <a:ea typeface="+mn-ea"/>
              </a:rPr>
              <a:t>如何選擇適合自己實習單位</a:t>
            </a:r>
          </a:p>
        </p:txBody>
      </p:sp>
      <p:graphicFrame>
        <p:nvGraphicFramePr>
          <p:cNvPr id="2" name="表格 1"/>
          <p:cNvGraphicFramePr>
            <a:graphicFrameLocks noGrp="1"/>
          </p:cNvGraphicFramePr>
          <p:nvPr>
            <p:extLst>
              <p:ext uri="{D42A27DB-BD31-4B8C-83A1-F6EECF244321}">
                <p14:modId xmlns:p14="http://schemas.microsoft.com/office/powerpoint/2010/main" val="919038517"/>
              </p:ext>
            </p:extLst>
          </p:nvPr>
        </p:nvGraphicFramePr>
        <p:xfrm>
          <a:off x="988456" y="2440252"/>
          <a:ext cx="2800584" cy="1211618"/>
        </p:xfrm>
        <a:graphic>
          <a:graphicData uri="http://schemas.openxmlformats.org/drawingml/2006/table">
            <a:tbl>
              <a:tblPr>
                <a:tableStyleId>{5C22544A-7EE6-4342-B048-85BDC9FD1C3A}</a:tableStyleId>
              </a:tblPr>
              <a:tblGrid>
                <a:gridCol w="1400292">
                  <a:extLst>
                    <a:ext uri="{9D8B030D-6E8A-4147-A177-3AD203B41FA5}">
                      <a16:colId xmlns:a16="http://schemas.microsoft.com/office/drawing/2014/main" val="20000"/>
                    </a:ext>
                  </a:extLst>
                </a:gridCol>
                <a:gridCol w="1400292">
                  <a:extLst>
                    <a:ext uri="{9D8B030D-6E8A-4147-A177-3AD203B41FA5}">
                      <a16:colId xmlns:a16="http://schemas.microsoft.com/office/drawing/2014/main" val="20001"/>
                    </a:ext>
                  </a:extLst>
                </a:gridCol>
              </a:tblGrid>
              <a:tr h="3786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200" b="0" dirty="0">
                          <a:solidFill>
                            <a:schemeClr val="tx1"/>
                          </a:solidFill>
                          <a:latin typeface="+mn-ea"/>
                          <a:ea typeface="+mn-ea"/>
                        </a:rPr>
                        <a:t>內場</a:t>
                      </a:r>
                      <a:r>
                        <a:rPr lang="en-US" altLang="zh-TW" sz="2200" b="0" dirty="0">
                          <a:solidFill>
                            <a:schemeClr val="tx1"/>
                          </a:solidFill>
                          <a:latin typeface="+mn-ea"/>
                          <a:ea typeface="+mn-ea"/>
                        </a:rPr>
                        <a:t>?</a:t>
                      </a:r>
                      <a:endParaRPr lang="zh-TW" altLang="en-US" sz="2200" b="0" dirty="0">
                        <a:solidFill>
                          <a:schemeClr val="tx1"/>
                        </a:solidFill>
                        <a:latin typeface="+mn-ea"/>
                        <a:ea typeface="+mn-ea"/>
                      </a:endParaRPr>
                    </a:p>
                  </a:txBody>
                  <a:tcPr marL="68584" marR="68584" marT="34287" marB="3428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200" b="0" dirty="0">
                          <a:solidFill>
                            <a:schemeClr val="tx1"/>
                          </a:solidFill>
                          <a:latin typeface="+mn-ea"/>
                          <a:ea typeface="+mn-ea"/>
                        </a:rPr>
                        <a:t>外場</a:t>
                      </a:r>
                      <a:r>
                        <a:rPr lang="en-US" altLang="zh-TW" sz="2200" b="0" dirty="0">
                          <a:solidFill>
                            <a:schemeClr val="tx1"/>
                          </a:solidFill>
                          <a:latin typeface="+mn-ea"/>
                          <a:ea typeface="+mn-ea"/>
                        </a:rPr>
                        <a:t>?</a:t>
                      </a:r>
                      <a:endParaRPr lang="zh-TW" altLang="en-US" sz="2200" b="0" dirty="0">
                        <a:solidFill>
                          <a:schemeClr val="tx1"/>
                        </a:solidFill>
                        <a:latin typeface="+mn-ea"/>
                        <a:ea typeface="+mn-ea"/>
                      </a:endParaRPr>
                    </a:p>
                  </a:txBody>
                  <a:tcPr marL="68582" marR="68582" marT="34315" marB="34315">
                    <a:solidFill>
                      <a:schemeClr val="bg1"/>
                    </a:solidFill>
                  </a:tcPr>
                </a:tc>
                <a:extLst>
                  <a:ext uri="{0D108BD9-81ED-4DB2-BD59-A6C34878D82A}">
                    <a16:rowId xmlns:a16="http://schemas.microsoft.com/office/drawing/2014/main" val="10000"/>
                  </a:ext>
                </a:extLst>
              </a:tr>
              <a:tr h="3785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200" b="0" dirty="0">
                          <a:solidFill>
                            <a:schemeClr val="tx1"/>
                          </a:solidFill>
                          <a:latin typeface="+mn-ea"/>
                          <a:ea typeface="+mn-ea"/>
                        </a:rPr>
                        <a:t>房務</a:t>
                      </a:r>
                      <a:r>
                        <a:rPr lang="en-US" altLang="zh-TW" sz="2200" b="0" dirty="0">
                          <a:solidFill>
                            <a:schemeClr val="tx1"/>
                          </a:solidFill>
                          <a:latin typeface="+mn-ea"/>
                          <a:ea typeface="+mn-ea"/>
                        </a:rPr>
                        <a:t>?</a:t>
                      </a:r>
                      <a:endParaRPr lang="zh-TW" altLang="en-US" sz="2200" b="0" dirty="0">
                        <a:solidFill>
                          <a:schemeClr val="tx1"/>
                        </a:solidFill>
                        <a:latin typeface="+mn-ea"/>
                        <a:ea typeface="+mn-ea"/>
                      </a:endParaRPr>
                    </a:p>
                  </a:txBody>
                  <a:tcPr marL="68584" marR="68584" marT="34287" marB="3428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200" b="0" dirty="0">
                          <a:solidFill>
                            <a:schemeClr val="tx1"/>
                          </a:solidFill>
                          <a:latin typeface="+mn-ea"/>
                          <a:ea typeface="+mn-ea"/>
                        </a:rPr>
                        <a:t>服務中心</a:t>
                      </a:r>
                      <a:r>
                        <a:rPr lang="en-US" altLang="zh-TW" sz="2200" b="0" dirty="0">
                          <a:solidFill>
                            <a:schemeClr val="tx1"/>
                          </a:solidFill>
                          <a:latin typeface="+mn-ea"/>
                          <a:ea typeface="+mn-ea"/>
                        </a:rPr>
                        <a:t>?</a:t>
                      </a:r>
                      <a:endParaRPr lang="zh-TW" altLang="en-US" sz="2200" b="0" dirty="0">
                        <a:solidFill>
                          <a:schemeClr val="tx1"/>
                        </a:solidFill>
                        <a:latin typeface="+mn-ea"/>
                        <a:ea typeface="+mn-ea"/>
                      </a:endParaRPr>
                    </a:p>
                  </a:txBody>
                  <a:tcPr marL="68584" marR="68584" marT="34287" marB="34287">
                    <a:solidFill>
                      <a:schemeClr val="bg1"/>
                    </a:solidFill>
                  </a:tcPr>
                </a:tc>
                <a:extLst>
                  <a:ext uri="{0D108BD9-81ED-4DB2-BD59-A6C34878D82A}">
                    <a16:rowId xmlns:a16="http://schemas.microsoft.com/office/drawing/2014/main" val="10001"/>
                  </a:ext>
                </a:extLst>
              </a:tr>
              <a:tr h="3785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2200" b="0" dirty="0">
                          <a:solidFill>
                            <a:schemeClr val="tx1"/>
                          </a:solidFill>
                          <a:latin typeface="+mn-ea"/>
                          <a:ea typeface="+mn-ea"/>
                        </a:rPr>
                        <a:t>更多</a:t>
                      </a:r>
                      <a:r>
                        <a:rPr lang="en-US" altLang="zh-TW" sz="2200" b="0" dirty="0">
                          <a:solidFill>
                            <a:schemeClr val="tx1"/>
                          </a:solidFill>
                          <a:latin typeface="+mn-ea"/>
                          <a:ea typeface="+mn-ea"/>
                        </a:rPr>
                        <a:t>?</a:t>
                      </a:r>
                      <a:endParaRPr lang="zh-TW" altLang="en-US" sz="2200" b="0" dirty="0">
                        <a:solidFill>
                          <a:schemeClr val="tx1"/>
                        </a:solidFill>
                        <a:latin typeface="+mn-ea"/>
                        <a:ea typeface="+mn-ea"/>
                      </a:endParaRPr>
                    </a:p>
                  </a:txBody>
                  <a:tcPr marL="68584" marR="68584" marT="34287" marB="34287">
                    <a:solidFill>
                      <a:schemeClr val="bg1"/>
                    </a:solidFill>
                  </a:tcPr>
                </a:tc>
                <a:tc>
                  <a:txBody>
                    <a:bodyPr/>
                    <a:lstStyle/>
                    <a:p>
                      <a:endParaRPr lang="zh-TW" altLang="en-US" sz="2200" b="0" dirty="0">
                        <a:solidFill>
                          <a:schemeClr val="tx1"/>
                        </a:solidFill>
                        <a:latin typeface="+mn-ea"/>
                        <a:ea typeface="+mn-ea"/>
                      </a:endParaRPr>
                    </a:p>
                  </a:txBody>
                  <a:tcPr marL="68584" marR="68584" marT="34287" marB="34287">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30720586"/>
      </p:ext>
    </p:extLst>
  </p:cSld>
  <p:clrMapOvr>
    <a:masterClrMapping/>
  </p:clrMapOvr>
  <p:transition advClick="0" advTm="100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圖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89040" y="2139702"/>
            <a:ext cx="2915840" cy="257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內容版面配置區 2"/>
          <p:cNvSpPr>
            <a:spLocks noGrp="1"/>
          </p:cNvSpPr>
          <p:nvPr>
            <p:ph idx="1"/>
          </p:nvPr>
        </p:nvSpPr>
        <p:spPr>
          <a:xfrm>
            <a:off x="179760" y="1635646"/>
            <a:ext cx="6412756" cy="2160240"/>
          </a:xfrm>
        </p:spPr>
        <p:txBody>
          <a:bodyPr/>
          <a:lstStyle/>
          <a:p>
            <a:r>
              <a:rPr lang="zh-TW" altLang="zh-TW" sz="3200" dirty="0">
                <a:latin typeface="標楷體" panose="03000509000000000000" pitchFamily="65" charset="-120"/>
                <a:ea typeface="標楷體" panose="03000509000000000000" pitchFamily="65" charset="-120"/>
              </a:rPr>
              <a:t>仔細思考自己的人格特質</a:t>
            </a:r>
          </a:p>
          <a:p>
            <a:r>
              <a:rPr lang="zh-TW" altLang="zh-TW" sz="3200" dirty="0">
                <a:latin typeface="標楷體" panose="03000509000000000000" pitchFamily="65" charset="-120"/>
                <a:ea typeface="標楷體" panose="03000509000000000000" pitchFamily="65" charset="-120"/>
              </a:rPr>
              <a:t>我是否具備職場工作能力</a:t>
            </a:r>
          </a:p>
          <a:p>
            <a:r>
              <a:rPr lang="zh-TW" altLang="zh-TW" sz="3200" dirty="0">
                <a:latin typeface="標楷體" panose="03000509000000000000" pitchFamily="65" charset="-120"/>
                <a:ea typeface="標楷體" panose="03000509000000000000" pitchFamily="65" charset="-120"/>
              </a:rPr>
              <a:t>我是否做過功課了</a:t>
            </a:r>
            <a:endParaRPr lang="zh-TW" altLang="en-US" sz="3200" dirty="0">
              <a:latin typeface="標楷體" panose="03000509000000000000" pitchFamily="65" charset="-120"/>
              <a:ea typeface="標楷體" panose="03000509000000000000" pitchFamily="65" charset="-120"/>
            </a:endParaRPr>
          </a:p>
        </p:txBody>
      </p:sp>
      <p:sp>
        <p:nvSpPr>
          <p:cNvPr id="57348" name="標題 1"/>
          <p:cNvSpPr txBox="1">
            <a:spLocks/>
          </p:cNvSpPr>
          <p:nvPr/>
        </p:nvSpPr>
        <p:spPr bwMode="auto">
          <a:xfrm>
            <a:off x="-42862" y="207338"/>
            <a:ext cx="6858000" cy="11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起心動念</a:t>
            </a:r>
            <a:r>
              <a:rPr lang="en-US" altLang="zh-TW" sz="3600" b="1" dirty="0">
                <a:solidFill>
                  <a:srgbClr val="002060"/>
                </a:solidFill>
                <a:latin typeface="+mn-ea"/>
                <a:ea typeface="+mn-ea"/>
              </a:rPr>
              <a:t>.</a:t>
            </a:r>
          </a:p>
          <a:p>
            <a:pPr algn="ctr">
              <a:spcBef>
                <a:spcPct val="0"/>
              </a:spcBef>
              <a:buClrTx/>
              <a:buSzTx/>
              <a:buFontTx/>
              <a:buNone/>
            </a:pPr>
            <a:r>
              <a:rPr lang="zh-TW" altLang="en-US" sz="3600" b="1" dirty="0">
                <a:solidFill>
                  <a:srgbClr val="002060"/>
                </a:solidFill>
                <a:latin typeface="+mn-ea"/>
                <a:ea typeface="+mn-ea"/>
              </a:rPr>
              <a:t>如何選擇適合自己實習單位</a:t>
            </a:r>
          </a:p>
        </p:txBody>
      </p:sp>
    </p:spTree>
    <p:extLst>
      <p:ext uri="{BB962C8B-B14F-4D97-AF65-F5344CB8AC3E}">
        <p14:creationId xmlns:p14="http://schemas.microsoft.com/office/powerpoint/2010/main" val="1450217689"/>
      </p:ext>
    </p:extLst>
  </p:cSld>
  <p:clrMapOvr>
    <a:masterClrMapping/>
  </p:clrMapOvr>
  <p:transition advClick="0" advTm="100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內容版面配置區 2"/>
          <p:cNvSpPr>
            <a:spLocks noGrp="1"/>
          </p:cNvSpPr>
          <p:nvPr>
            <p:ph idx="1"/>
          </p:nvPr>
        </p:nvSpPr>
        <p:spPr>
          <a:xfrm>
            <a:off x="116632" y="1851670"/>
            <a:ext cx="6813376" cy="3028950"/>
          </a:xfrm>
        </p:spPr>
        <p:txBody>
          <a:bodyPr/>
          <a:lstStyle/>
          <a:p>
            <a:r>
              <a:rPr lang="zh-TW" altLang="en-US" sz="3000" b="1" dirty="0">
                <a:latin typeface="標楷體" panose="03000509000000000000" pitchFamily="65" charset="-120"/>
                <a:ea typeface="標楷體" panose="03000509000000000000" pitchFamily="65" charset="-120"/>
              </a:rPr>
              <a:t> </a:t>
            </a:r>
            <a:r>
              <a:rPr lang="zh-TW" altLang="en-US" sz="3000" dirty="0">
                <a:latin typeface="標楷體" panose="03000509000000000000" pitchFamily="65" charset="-120"/>
                <a:ea typeface="標楷體" panose="03000509000000000000" pitchFamily="65" charset="-120"/>
              </a:rPr>
              <a:t>你</a:t>
            </a:r>
            <a:r>
              <a:rPr lang="zh-TW" altLang="zh-TW" sz="3000" dirty="0">
                <a:latin typeface="標楷體" panose="03000509000000000000" pitchFamily="65" charset="-120"/>
                <a:ea typeface="標楷體" panose="03000509000000000000" pitchFamily="65" charset="-120"/>
              </a:rPr>
              <a:t>還剩下多少時間</a:t>
            </a:r>
            <a:r>
              <a:rPr lang="zh-TW" altLang="en-US" sz="3000" dirty="0">
                <a:latin typeface="標楷體" panose="03000509000000000000" pitchFamily="65" charset="-120"/>
                <a:ea typeface="標楷體" panose="03000509000000000000" pitchFamily="65" charset="-120"/>
              </a:rPr>
              <a:t>可以準備</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r>
              <a:rPr lang="en-US" altLang="zh-TW" sz="3000" dirty="0">
                <a:latin typeface="標楷體" panose="03000509000000000000" pitchFamily="65" charset="-120"/>
                <a:ea typeface="標楷體" panose="03000509000000000000" pitchFamily="65" charset="-120"/>
              </a:rPr>
              <a:t> </a:t>
            </a:r>
            <a:r>
              <a:rPr lang="zh-TW" altLang="zh-TW" sz="3000" dirty="0">
                <a:latin typeface="標楷體" panose="03000509000000000000" pitchFamily="65" charset="-120"/>
                <a:ea typeface="標楷體" panose="03000509000000000000" pitchFamily="65" charset="-120"/>
              </a:rPr>
              <a:t>國外</a:t>
            </a:r>
            <a:r>
              <a:rPr lang="en-US" altLang="zh-TW" sz="3000" dirty="0">
                <a:latin typeface="標楷體" panose="03000509000000000000" pitchFamily="65" charset="-120"/>
                <a:ea typeface="標楷體" panose="03000509000000000000" pitchFamily="65" charset="-120"/>
              </a:rPr>
              <a:t>?【</a:t>
            </a:r>
            <a:r>
              <a:rPr lang="zh-TW" altLang="zh-TW" sz="3000" dirty="0">
                <a:latin typeface="標楷體" panose="03000509000000000000" pitchFamily="65" charset="-120"/>
                <a:ea typeface="標楷體" panose="03000509000000000000" pitchFamily="65" charset="-120"/>
              </a:rPr>
              <a:t>日本</a:t>
            </a:r>
            <a:r>
              <a:rPr lang="en-US" altLang="zh-TW" sz="3000" dirty="0">
                <a:latin typeface="標楷體" panose="03000509000000000000" pitchFamily="65" charset="-120"/>
                <a:ea typeface="標楷體" panose="03000509000000000000" pitchFamily="65" charset="-120"/>
              </a:rPr>
              <a:t>.</a:t>
            </a:r>
            <a:r>
              <a:rPr lang="zh-TW" altLang="zh-TW" sz="3000" dirty="0">
                <a:latin typeface="標楷體" panose="03000509000000000000" pitchFamily="65" charset="-120"/>
                <a:ea typeface="標楷體" panose="03000509000000000000" pitchFamily="65" charset="-120"/>
              </a:rPr>
              <a:t>新加坡</a:t>
            </a:r>
            <a:r>
              <a:rPr lang="en-US" altLang="zh-TW" sz="3000" dirty="0">
                <a:latin typeface="標楷體" panose="03000509000000000000" pitchFamily="65" charset="-120"/>
                <a:ea typeface="標楷體" panose="03000509000000000000" pitchFamily="65" charset="-120"/>
              </a:rPr>
              <a:t>.</a:t>
            </a:r>
            <a:r>
              <a:rPr lang="zh-TW" altLang="en-US" sz="3000" dirty="0">
                <a:latin typeface="標楷體" panose="03000509000000000000" pitchFamily="65" charset="-120"/>
                <a:ea typeface="標楷體" panose="03000509000000000000" pitchFamily="65" charset="-120"/>
              </a:rPr>
              <a:t>義大利</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pPr marL="358775" indent="-268288">
              <a:buFont typeface="Wingdings" panose="05000000000000000000" pitchFamily="2" charset="2"/>
              <a:buNone/>
            </a:pPr>
            <a:r>
              <a:rPr lang="en-US" altLang="zh-TW" sz="3000" dirty="0">
                <a:latin typeface="標楷體" panose="03000509000000000000" pitchFamily="65" charset="-120"/>
                <a:ea typeface="標楷體" panose="03000509000000000000" pitchFamily="65" charset="-120"/>
              </a:rPr>
              <a:t>   </a:t>
            </a:r>
            <a:r>
              <a:rPr lang="zh-TW" altLang="zh-TW" sz="3000" dirty="0">
                <a:latin typeface="標楷體" panose="03000509000000000000" pitchFamily="65" charset="-120"/>
                <a:ea typeface="標楷體" panose="03000509000000000000" pitchFamily="65" charset="-120"/>
              </a:rPr>
              <a:t>台中</a:t>
            </a:r>
            <a:r>
              <a:rPr lang="en-US" altLang="zh-TW" sz="3000" dirty="0">
                <a:latin typeface="標楷體" panose="03000509000000000000" pitchFamily="65" charset="-120"/>
                <a:ea typeface="標楷體" panose="03000509000000000000" pitchFamily="65" charset="-120"/>
              </a:rPr>
              <a:t>?</a:t>
            </a:r>
            <a:endParaRPr lang="zh-TW" altLang="zh-TW" sz="3000" dirty="0">
              <a:latin typeface="標楷體" panose="03000509000000000000" pitchFamily="65" charset="-120"/>
              <a:ea typeface="標楷體" panose="03000509000000000000" pitchFamily="65" charset="-120"/>
            </a:endParaRPr>
          </a:p>
          <a:p>
            <a:pPr marL="358775" indent="-268288">
              <a:buFont typeface="Wingdings" panose="05000000000000000000" pitchFamily="2" charset="2"/>
              <a:buNone/>
            </a:pPr>
            <a:r>
              <a:rPr lang="en-US" altLang="zh-TW" sz="3000" dirty="0">
                <a:latin typeface="標楷體" panose="03000509000000000000" pitchFamily="65" charset="-120"/>
                <a:ea typeface="標楷體" panose="03000509000000000000" pitchFamily="65" charset="-120"/>
              </a:rPr>
              <a:t>   </a:t>
            </a:r>
            <a:r>
              <a:rPr lang="zh-TW" altLang="zh-TW" sz="3000" dirty="0">
                <a:latin typeface="標楷體" panose="03000509000000000000" pitchFamily="65" charset="-120"/>
                <a:ea typeface="標楷體" panose="03000509000000000000" pitchFamily="65" charset="-120"/>
              </a:rPr>
              <a:t>台北</a:t>
            </a:r>
            <a:r>
              <a:rPr lang="en-US" altLang="zh-TW" sz="3000" dirty="0">
                <a:latin typeface="標楷體" panose="03000509000000000000" pitchFamily="65" charset="-120"/>
                <a:ea typeface="標楷體" panose="03000509000000000000" pitchFamily="65" charset="-120"/>
              </a:rPr>
              <a:t>?【</a:t>
            </a:r>
            <a:r>
              <a:rPr lang="zh-TW" altLang="en-US" sz="3000" dirty="0">
                <a:latin typeface="標楷體" panose="03000509000000000000" pitchFamily="65" charset="-120"/>
                <a:ea typeface="標楷體" panose="03000509000000000000" pitchFamily="65" charset="-120"/>
              </a:rPr>
              <a:t>住宿：</a:t>
            </a:r>
            <a:r>
              <a:rPr lang="zh-TW" altLang="zh-TW" sz="3000" dirty="0">
                <a:latin typeface="標楷體" panose="03000509000000000000" pitchFamily="65" charset="-120"/>
                <a:ea typeface="標楷體" panose="03000509000000000000" pitchFamily="65" charset="-120"/>
              </a:rPr>
              <a:t>合租</a:t>
            </a:r>
            <a:r>
              <a:rPr lang="en-US" altLang="zh-TW" sz="3000" dirty="0">
                <a:latin typeface="標楷體" panose="03000509000000000000" pitchFamily="65" charset="-120"/>
                <a:ea typeface="標楷體" panose="03000509000000000000" pitchFamily="65" charset="-120"/>
              </a:rPr>
              <a:t>.</a:t>
            </a:r>
            <a:r>
              <a:rPr lang="zh-TW" altLang="zh-TW" sz="3000" dirty="0">
                <a:latin typeface="標楷體" panose="03000509000000000000" pitchFamily="65" charset="-120"/>
                <a:ea typeface="標楷體" panose="03000509000000000000" pitchFamily="65" charset="-120"/>
              </a:rPr>
              <a:t>分租</a:t>
            </a:r>
            <a:r>
              <a:rPr lang="en-US" altLang="zh-TW" sz="3000" dirty="0">
                <a:latin typeface="標楷體" panose="03000509000000000000" pitchFamily="65" charset="-120"/>
                <a:ea typeface="標楷體" panose="03000509000000000000" pitchFamily="65" charset="-120"/>
              </a:rPr>
              <a:t>.</a:t>
            </a:r>
            <a:r>
              <a:rPr lang="zh-TW" altLang="zh-TW" sz="3000" dirty="0">
                <a:latin typeface="標楷體" panose="03000509000000000000" pitchFamily="65" charset="-120"/>
                <a:ea typeface="標楷體" panose="03000509000000000000" pitchFamily="65" charset="-120"/>
              </a:rPr>
              <a:t>親戚</a:t>
            </a:r>
            <a:r>
              <a:rPr lang="zh-TW" altLang="en-US" sz="3000" dirty="0">
                <a:latin typeface="標楷體" panose="03000509000000000000" pitchFamily="65" charset="-120"/>
                <a:ea typeface="標楷體" panose="03000509000000000000" pitchFamily="65" charset="-120"/>
              </a:rPr>
              <a:t>家</a:t>
            </a:r>
            <a:r>
              <a:rPr lang="en-US" altLang="zh-TW" sz="3000" dirty="0">
                <a:latin typeface="標楷體" panose="03000509000000000000" pitchFamily="65" charset="-120"/>
                <a:ea typeface="標楷體" panose="03000509000000000000" pitchFamily="65" charset="-120"/>
              </a:rPr>
              <a:t>】</a:t>
            </a:r>
            <a:endParaRPr lang="zh-TW" altLang="en-US" sz="3000" dirty="0">
              <a:latin typeface="標楷體" panose="03000509000000000000" pitchFamily="65" charset="-120"/>
              <a:ea typeface="標楷體" panose="03000509000000000000" pitchFamily="65" charset="-120"/>
            </a:endParaRPr>
          </a:p>
        </p:txBody>
      </p:sp>
      <p:sp>
        <p:nvSpPr>
          <p:cNvPr id="58371" name="標題 1"/>
          <p:cNvSpPr txBox="1">
            <a:spLocks/>
          </p:cNvSpPr>
          <p:nvPr/>
        </p:nvSpPr>
        <p:spPr bwMode="auto">
          <a:xfrm>
            <a:off x="-15517" y="269081"/>
            <a:ext cx="6858000" cy="11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起心動念</a:t>
            </a:r>
            <a:r>
              <a:rPr lang="en-US" altLang="zh-TW" sz="3600" b="1" dirty="0">
                <a:solidFill>
                  <a:srgbClr val="002060"/>
                </a:solidFill>
                <a:latin typeface="+mn-ea"/>
                <a:ea typeface="+mn-ea"/>
              </a:rPr>
              <a:t>.</a:t>
            </a:r>
          </a:p>
          <a:p>
            <a:pPr algn="ctr">
              <a:spcBef>
                <a:spcPct val="0"/>
              </a:spcBef>
              <a:buClrTx/>
              <a:buSzTx/>
              <a:buFontTx/>
              <a:buNone/>
            </a:pPr>
            <a:r>
              <a:rPr lang="zh-TW" altLang="en-US" sz="3600" b="1" dirty="0">
                <a:solidFill>
                  <a:srgbClr val="002060"/>
                </a:solidFill>
                <a:latin typeface="+mn-ea"/>
                <a:ea typeface="+mn-ea"/>
              </a:rPr>
              <a:t>如何選擇適合自己實習單位</a:t>
            </a:r>
          </a:p>
        </p:txBody>
      </p:sp>
    </p:spTree>
    <p:extLst>
      <p:ext uri="{BB962C8B-B14F-4D97-AF65-F5344CB8AC3E}">
        <p14:creationId xmlns:p14="http://schemas.microsoft.com/office/powerpoint/2010/main" val="2001869930"/>
      </p:ext>
    </p:extLst>
  </p:cSld>
  <p:clrMapOvr>
    <a:masterClrMapping/>
  </p:clrMapOvr>
  <p:transition advClick="0" advTm="100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15517" y="269081"/>
            <a:ext cx="6858000" cy="11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你還能選擇</a:t>
            </a:r>
            <a:r>
              <a:rPr lang="en-US" altLang="zh-TW" sz="3600" b="1" dirty="0">
                <a:solidFill>
                  <a:srgbClr val="002060"/>
                </a:solidFill>
                <a:latin typeface="+mn-ea"/>
                <a:ea typeface="+mn-ea"/>
              </a:rPr>
              <a:t>~</a:t>
            </a:r>
            <a:r>
              <a:rPr lang="zh-TW" altLang="en-US" sz="3600" b="1" dirty="0">
                <a:solidFill>
                  <a:srgbClr val="002060"/>
                </a:solidFill>
                <a:latin typeface="+mn-ea"/>
                <a:ea typeface="+mn-ea"/>
              </a:rPr>
              <a:t>海外實習</a:t>
            </a:r>
            <a:endParaRPr lang="en-US" altLang="zh-TW" sz="3600" b="1" dirty="0">
              <a:solidFill>
                <a:srgbClr val="002060"/>
              </a:solidFill>
              <a:latin typeface="+mn-ea"/>
              <a:ea typeface="+mn-ea"/>
            </a:endParaRPr>
          </a:p>
        </p:txBody>
      </p:sp>
      <p:sp>
        <p:nvSpPr>
          <p:cNvPr id="3" name="矩形 2"/>
          <p:cNvSpPr/>
          <p:nvPr/>
        </p:nvSpPr>
        <p:spPr>
          <a:xfrm>
            <a:off x="473051" y="3210354"/>
            <a:ext cx="1107996" cy="369332"/>
          </a:xfrm>
          <a:prstGeom prst="rect">
            <a:avLst/>
          </a:prstGeom>
        </p:spPr>
        <p:txBody>
          <a:bodyPr wrap="none">
            <a:spAutoFit/>
          </a:bodyPr>
          <a:lstStyle/>
          <a:p>
            <a:r>
              <a:rPr lang="zh-TW" altLang="en-US" b="1" dirty="0">
                <a:latin typeface="標楷體" panose="03000509000000000000" pitchFamily="65" charset="-120"/>
                <a:ea typeface="標楷體" panose="03000509000000000000" pitchFamily="65" charset="-120"/>
              </a:rPr>
              <a:t>☆</a:t>
            </a:r>
            <a:r>
              <a:rPr lang="zh-TW" altLang="en-US" b="1" dirty="0">
                <a:latin typeface="微軟正黑體" panose="020B0604030504040204" pitchFamily="34" charset="-120"/>
                <a:ea typeface="微軟正黑體" panose="020B0604030504040204" pitchFamily="34" charset="-120"/>
              </a:rPr>
              <a:t>日本</a:t>
            </a:r>
            <a:r>
              <a:rPr lang="zh-TW" altLang="en-US" b="1" dirty="0">
                <a:latin typeface="標楷體" panose="03000509000000000000" pitchFamily="65" charset="-120"/>
                <a:ea typeface="標楷體" panose="03000509000000000000" pitchFamily="65" charset="-120"/>
              </a:rPr>
              <a:t>☆</a:t>
            </a:r>
            <a:endParaRPr lang="zh-TW" altLang="en-US" b="1" dirty="0">
              <a:latin typeface="微軟正黑體" panose="020B0604030504040204" pitchFamily="34" charset="-120"/>
              <a:ea typeface="微軟正黑體" panose="020B0604030504040204" pitchFamily="34" charset="-120"/>
            </a:endParaRPr>
          </a:p>
        </p:txBody>
      </p:sp>
      <p:sp>
        <p:nvSpPr>
          <p:cNvPr id="5" name="矩形 4"/>
          <p:cNvSpPr/>
          <p:nvPr/>
        </p:nvSpPr>
        <p:spPr>
          <a:xfrm>
            <a:off x="1992375" y="3210354"/>
            <a:ext cx="1338828" cy="369332"/>
          </a:xfrm>
          <a:prstGeom prst="rect">
            <a:avLst/>
          </a:prstGeom>
        </p:spPr>
        <p:txBody>
          <a:bodyPr wrap="none">
            <a:spAutoFit/>
          </a:bodyPr>
          <a:lstStyle/>
          <a:p>
            <a:r>
              <a:rPr lang="zh-TW" altLang="en-US" b="1" dirty="0">
                <a:latin typeface="標楷體" panose="03000509000000000000" pitchFamily="65" charset="-120"/>
                <a:ea typeface="標楷體" panose="03000509000000000000" pitchFamily="65" charset="-120"/>
              </a:rPr>
              <a:t>☆</a:t>
            </a:r>
            <a:r>
              <a:rPr lang="zh-TW" altLang="en-US" b="1" dirty="0">
                <a:latin typeface="微軟正黑體" panose="020B0604030504040204" pitchFamily="34" charset="-120"/>
                <a:ea typeface="微軟正黑體" panose="020B0604030504040204" pitchFamily="34" charset="-120"/>
              </a:rPr>
              <a:t>新加坡</a:t>
            </a:r>
            <a:r>
              <a:rPr lang="zh-TW" altLang="en-US" b="1" dirty="0">
                <a:latin typeface="標楷體" panose="03000509000000000000" pitchFamily="65" charset="-120"/>
                <a:ea typeface="標楷體" panose="03000509000000000000" pitchFamily="65" charset="-120"/>
              </a:rPr>
              <a:t>☆</a:t>
            </a:r>
            <a:endParaRPr lang="zh-TW" altLang="en-US" dirty="0"/>
          </a:p>
        </p:txBody>
      </p:sp>
      <p:sp>
        <p:nvSpPr>
          <p:cNvPr id="11" name="矩形 10"/>
          <p:cNvSpPr/>
          <p:nvPr/>
        </p:nvSpPr>
        <p:spPr>
          <a:xfrm>
            <a:off x="3783226" y="3215699"/>
            <a:ext cx="1107996" cy="369332"/>
          </a:xfrm>
          <a:prstGeom prst="rect">
            <a:avLst/>
          </a:prstGeom>
        </p:spPr>
        <p:txBody>
          <a:bodyPr wrap="none">
            <a:spAutoFit/>
          </a:bodyPr>
          <a:lstStyle/>
          <a:p>
            <a:r>
              <a:rPr lang="zh-TW" altLang="en-US" b="1" dirty="0">
                <a:latin typeface="標楷體" panose="03000509000000000000" pitchFamily="65" charset="-120"/>
                <a:ea typeface="標楷體" panose="03000509000000000000" pitchFamily="65" charset="-120"/>
              </a:rPr>
              <a:t>☆</a:t>
            </a:r>
            <a:r>
              <a:rPr lang="zh-TW" altLang="en-US" b="1" dirty="0">
                <a:latin typeface="微軟正黑體" panose="020B0604030504040204" pitchFamily="34" charset="-120"/>
                <a:ea typeface="微軟正黑體" panose="020B0604030504040204" pitchFamily="34" charset="-120"/>
              </a:rPr>
              <a:t>澳洲</a:t>
            </a:r>
            <a:r>
              <a:rPr lang="zh-TW" altLang="en-US" b="1" dirty="0">
                <a:latin typeface="標楷體" panose="03000509000000000000" pitchFamily="65" charset="-120"/>
                <a:ea typeface="標楷體" panose="03000509000000000000" pitchFamily="65" charset="-120"/>
              </a:rPr>
              <a:t>☆</a:t>
            </a:r>
            <a:endParaRPr lang="zh-TW" altLang="en-US" b="1" dirty="0">
              <a:latin typeface="微軟正黑體" panose="020B0604030504040204" pitchFamily="34" charset="-120"/>
              <a:ea typeface="微軟正黑體" panose="020B0604030504040204" pitchFamily="34" charset="-120"/>
            </a:endParaRPr>
          </a:p>
        </p:txBody>
      </p:sp>
      <p:sp>
        <p:nvSpPr>
          <p:cNvPr id="13" name="矩形 12"/>
          <p:cNvSpPr/>
          <p:nvPr/>
        </p:nvSpPr>
        <p:spPr>
          <a:xfrm>
            <a:off x="5223206" y="3150819"/>
            <a:ext cx="1338828" cy="369332"/>
          </a:xfrm>
          <a:prstGeom prst="rect">
            <a:avLst/>
          </a:prstGeom>
        </p:spPr>
        <p:txBody>
          <a:bodyPr wrap="none">
            <a:spAutoFit/>
          </a:bodyPr>
          <a:lstStyle/>
          <a:p>
            <a:r>
              <a:rPr lang="zh-TW" altLang="en-US" b="1" dirty="0">
                <a:latin typeface="標楷體" panose="03000509000000000000" pitchFamily="65" charset="-120"/>
                <a:ea typeface="標楷體" panose="03000509000000000000" pitchFamily="65" charset="-120"/>
              </a:rPr>
              <a:t>☆</a:t>
            </a:r>
            <a:r>
              <a:rPr lang="zh-TW" altLang="en-US" b="1" dirty="0">
                <a:latin typeface="微軟正黑體" panose="020B0604030504040204" pitchFamily="34" charset="-120"/>
                <a:ea typeface="微軟正黑體" panose="020B0604030504040204" pitchFamily="34" charset="-120"/>
              </a:rPr>
              <a:t>義大利</a:t>
            </a:r>
            <a:r>
              <a:rPr lang="zh-TW" altLang="en-US" b="1" dirty="0">
                <a:latin typeface="標楷體" panose="03000509000000000000" pitchFamily="65" charset="-120"/>
                <a:ea typeface="標楷體" panose="03000509000000000000" pitchFamily="65" charset="-120"/>
              </a:rPr>
              <a:t>☆</a:t>
            </a:r>
            <a:endParaRPr lang="zh-TW" altLang="en-US" dirty="0"/>
          </a:p>
        </p:txBody>
      </p:sp>
      <p:pic>
        <p:nvPicPr>
          <p:cNvPr id="9" name="圖片 8">
            <a:extLst>
              <a:ext uri="{FF2B5EF4-FFF2-40B4-BE49-F238E27FC236}">
                <a16:creationId xmlns:a16="http://schemas.microsoft.com/office/drawing/2014/main" id="{3622F1B7-B606-DEC3-7653-6F7EFE7FF829}"/>
              </a:ext>
            </a:extLst>
          </p:cNvPr>
          <p:cNvPicPr>
            <a:picLocks noChangeAspect="1"/>
          </p:cNvPicPr>
          <p:nvPr/>
        </p:nvPicPr>
        <p:blipFill>
          <a:blip r:embed="rId2"/>
          <a:stretch>
            <a:fillRect/>
          </a:stretch>
        </p:blipFill>
        <p:spPr>
          <a:xfrm>
            <a:off x="359917" y="1621506"/>
            <a:ext cx="1517984" cy="1517984"/>
          </a:xfrm>
          <a:prstGeom prst="rect">
            <a:avLst/>
          </a:prstGeom>
        </p:spPr>
      </p:pic>
      <p:pic>
        <p:nvPicPr>
          <p:cNvPr id="14" name="圖片 13">
            <a:extLst>
              <a:ext uri="{FF2B5EF4-FFF2-40B4-BE49-F238E27FC236}">
                <a16:creationId xmlns:a16="http://schemas.microsoft.com/office/drawing/2014/main" id="{B2F35241-91E7-0BE3-3D23-8D1CED699A42}"/>
              </a:ext>
            </a:extLst>
          </p:cNvPr>
          <p:cNvPicPr>
            <a:picLocks noChangeAspect="1"/>
          </p:cNvPicPr>
          <p:nvPr/>
        </p:nvPicPr>
        <p:blipFill>
          <a:blip r:embed="rId3"/>
          <a:stretch>
            <a:fillRect/>
          </a:stretch>
        </p:blipFill>
        <p:spPr>
          <a:xfrm>
            <a:off x="5161676" y="1653759"/>
            <a:ext cx="1491630" cy="1491630"/>
          </a:xfrm>
          <a:prstGeom prst="rect">
            <a:avLst/>
          </a:prstGeom>
        </p:spPr>
      </p:pic>
      <p:pic>
        <p:nvPicPr>
          <p:cNvPr id="18" name="圖片 17">
            <a:extLst>
              <a:ext uri="{FF2B5EF4-FFF2-40B4-BE49-F238E27FC236}">
                <a16:creationId xmlns:a16="http://schemas.microsoft.com/office/drawing/2014/main" id="{91E57DDF-FBCA-264C-64FE-B60D7E4ED94B}"/>
              </a:ext>
            </a:extLst>
          </p:cNvPr>
          <p:cNvPicPr>
            <a:picLocks noChangeAspect="1"/>
          </p:cNvPicPr>
          <p:nvPr/>
        </p:nvPicPr>
        <p:blipFill>
          <a:blip r:embed="rId4"/>
          <a:stretch>
            <a:fillRect/>
          </a:stretch>
        </p:blipFill>
        <p:spPr>
          <a:xfrm>
            <a:off x="1988840" y="1635646"/>
            <a:ext cx="1491630" cy="1491630"/>
          </a:xfrm>
          <a:prstGeom prst="rect">
            <a:avLst/>
          </a:prstGeom>
        </p:spPr>
      </p:pic>
      <p:pic>
        <p:nvPicPr>
          <p:cNvPr id="22" name="圖片 21">
            <a:extLst>
              <a:ext uri="{FF2B5EF4-FFF2-40B4-BE49-F238E27FC236}">
                <a16:creationId xmlns:a16="http://schemas.microsoft.com/office/drawing/2014/main" id="{E551F699-1733-1158-F22E-A52908951042}"/>
              </a:ext>
            </a:extLst>
          </p:cNvPr>
          <p:cNvPicPr>
            <a:picLocks noChangeAspect="1"/>
          </p:cNvPicPr>
          <p:nvPr/>
        </p:nvPicPr>
        <p:blipFill>
          <a:blip r:embed="rId5"/>
          <a:stretch>
            <a:fillRect/>
          </a:stretch>
        </p:blipFill>
        <p:spPr>
          <a:xfrm>
            <a:off x="3591409" y="1666729"/>
            <a:ext cx="1491630" cy="1491630"/>
          </a:xfrm>
          <a:prstGeom prst="rect">
            <a:avLst/>
          </a:prstGeom>
        </p:spPr>
      </p:pic>
    </p:spTree>
    <p:extLst>
      <p:ext uri="{BB962C8B-B14F-4D97-AF65-F5344CB8AC3E}">
        <p14:creationId xmlns:p14="http://schemas.microsoft.com/office/powerpoint/2010/main" val="2457634614"/>
      </p:ext>
    </p:extLst>
  </p:cSld>
  <p:clrMapOvr>
    <a:masterClrMapping/>
  </p:clrMapOvr>
  <p:transition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內容版面配置區 2"/>
          <p:cNvSpPr>
            <a:spLocks noGrp="1"/>
          </p:cNvSpPr>
          <p:nvPr>
            <p:ph idx="1"/>
          </p:nvPr>
        </p:nvSpPr>
        <p:spPr>
          <a:xfrm>
            <a:off x="476672" y="1707654"/>
            <a:ext cx="5904656" cy="3028950"/>
          </a:xfrm>
        </p:spPr>
        <p:txBody>
          <a:bodyPr/>
          <a:lstStyle/>
          <a:p>
            <a:pPr marL="0" indent="0" algn="ctr">
              <a:buNone/>
            </a:pPr>
            <a:r>
              <a:rPr lang="zh-TW" altLang="zh-TW" sz="4000" dirty="0">
                <a:latin typeface="標楷體" panose="03000509000000000000" pitchFamily="65" charset="-120"/>
                <a:ea typeface="標楷體" panose="03000509000000000000" pitchFamily="65" charset="-120"/>
              </a:rPr>
              <a:t>帶著準備好的心情</a:t>
            </a:r>
            <a:endParaRPr lang="en-US" altLang="zh-TW" sz="4000" dirty="0">
              <a:latin typeface="標楷體" panose="03000509000000000000" pitchFamily="65" charset="-120"/>
              <a:ea typeface="標楷體" panose="03000509000000000000" pitchFamily="65" charset="-120"/>
            </a:endParaRPr>
          </a:p>
          <a:p>
            <a:pPr marL="0" indent="0" algn="ctr">
              <a:buNone/>
            </a:pPr>
            <a:r>
              <a:rPr lang="zh-TW" altLang="zh-TW" sz="4000" dirty="0">
                <a:latin typeface="標楷體" panose="03000509000000000000" pitchFamily="65" charset="-120"/>
                <a:ea typeface="標楷體" panose="03000509000000000000" pitchFamily="65" charset="-120"/>
              </a:rPr>
              <a:t>迎</a:t>
            </a:r>
            <a:r>
              <a:rPr lang="zh-TW" altLang="en-US" sz="4000" dirty="0">
                <a:latin typeface="標楷體" panose="03000509000000000000" pitchFamily="65" charset="-120"/>
                <a:ea typeface="標楷體" panose="03000509000000000000" pitchFamily="65" charset="-120"/>
              </a:rPr>
              <a:t>向全新的實習生活</a:t>
            </a:r>
            <a:endParaRPr lang="zh-TW" altLang="zh-TW" sz="4000" dirty="0">
              <a:latin typeface="標楷體" panose="03000509000000000000" pitchFamily="65" charset="-120"/>
              <a:ea typeface="標楷體" panose="03000509000000000000" pitchFamily="65" charset="-120"/>
            </a:endParaRPr>
          </a:p>
          <a:p>
            <a:pPr marL="0" indent="0" algn="ctr">
              <a:buNone/>
            </a:pPr>
            <a:endParaRPr lang="en-US" altLang="zh-TW" sz="4000" dirty="0">
              <a:latin typeface="標楷體" panose="03000509000000000000" pitchFamily="65" charset="-120"/>
              <a:ea typeface="標楷體" panose="03000509000000000000" pitchFamily="65" charset="-120"/>
            </a:endParaRPr>
          </a:p>
          <a:p>
            <a:pPr marL="0" indent="0" algn="ctr">
              <a:buNone/>
            </a:pPr>
            <a:r>
              <a:rPr lang="zh-TW" altLang="en-US" sz="4000" dirty="0">
                <a:latin typeface="標楷體" panose="03000509000000000000" pitchFamily="65" charset="-120"/>
                <a:ea typeface="標楷體" panose="03000509000000000000" pitchFamily="65" charset="-120"/>
              </a:rPr>
              <a:t>預</a:t>
            </a:r>
            <a:r>
              <a:rPr lang="zh-TW" altLang="zh-TW" sz="4000" dirty="0">
                <a:latin typeface="標楷體" panose="03000509000000000000" pitchFamily="65" charset="-120"/>
                <a:ea typeface="標楷體" panose="03000509000000000000" pitchFamily="65" charset="-120"/>
              </a:rPr>
              <a:t>祝大家</a:t>
            </a:r>
            <a:r>
              <a:rPr lang="zh-TW" altLang="en-US" sz="4000" dirty="0">
                <a:latin typeface="標楷體" panose="03000509000000000000" pitchFamily="65" charset="-120"/>
                <a:ea typeface="標楷體" panose="03000509000000000000" pitchFamily="65" charset="-120"/>
              </a:rPr>
              <a:t> </a:t>
            </a:r>
            <a:r>
              <a:rPr lang="zh-TW" altLang="en-US" sz="4000" b="1" dirty="0">
                <a:solidFill>
                  <a:srgbClr val="FF0000"/>
                </a:solidFill>
                <a:latin typeface="標楷體" panose="03000509000000000000" pitchFamily="65" charset="-120"/>
                <a:ea typeface="標楷體" panose="03000509000000000000" pitchFamily="65" charset="-120"/>
              </a:rPr>
              <a:t>收穫滿滿</a:t>
            </a:r>
          </a:p>
        </p:txBody>
      </p:sp>
      <p:sp>
        <p:nvSpPr>
          <p:cNvPr id="59395" name="標題 1"/>
          <p:cNvSpPr txBox="1">
            <a:spLocks/>
          </p:cNvSpPr>
          <p:nvPr/>
        </p:nvSpPr>
        <p:spPr bwMode="auto">
          <a:xfrm>
            <a:off x="0" y="267494"/>
            <a:ext cx="6858000" cy="11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1"/>
              </a:buClr>
              <a:buSzPct val="75000"/>
              <a:buFont typeface="Wingdings" panose="05000000000000000000" pitchFamily="2" charset="2"/>
              <a:buChar char="l"/>
              <a:defRPr kumimoji="1" sz="3200">
                <a:solidFill>
                  <a:schemeClr val="tx1"/>
                </a:solidFill>
                <a:latin typeface="Verdana" panose="020B0604030504040204" pitchFamily="34" charset="0"/>
              </a:defRPr>
            </a:lvl1pPr>
            <a:lvl2pPr marL="742950" indent="-285750">
              <a:spcBef>
                <a:spcPct val="20000"/>
              </a:spcBef>
              <a:buClr>
                <a:schemeClr val="accent1"/>
              </a:buClr>
              <a:buSzPct val="75000"/>
              <a:buFont typeface="Wingdings" panose="05000000000000000000" pitchFamily="2" charset="2"/>
              <a:buChar char="l"/>
              <a:defRPr kumimoji="1" sz="2800">
                <a:solidFill>
                  <a:schemeClr val="tx1"/>
                </a:solidFill>
                <a:latin typeface="Verdana" panose="020B0604030504040204" pitchFamily="34" charset="0"/>
              </a:defRPr>
            </a:lvl2pPr>
            <a:lvl3pPr marL="1143000" indent="-228600">
              <a:spcBef>
                <a:spcPct val="20000"/>
              </a:spcBef>
              <a:buClr>
                <a:schemeClr val="accent1"/>
              </a:buClr>
              <a:buSzPct val="75000"/>
              <a:buFont typeface="Wingdings" panose="05000000000000000000" pitchFamily="2" charset="2"/>
              <a:buChar char="l"/>
              <a:defRPr kumimoji="1" sz="2400">
                <a:solidFill>
                  <a:schemeClr val="tx1"/>
                </a:solidFill>
                <a:latin typeface="Verdana" panose="020B0604030504040204" pitchFamily="34" charset="0"/>
              </a:defRPr>
            </a:lvl3pPr>
            <a:lvl4pPr marL="16002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4pPr>
            <a:lvl5pPr marL="2057400" indent="-228600">
              <a:spcBef>
                <a:spcPct val="20000"/>
              </a:spcBef>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anose="05000000000000000000" pitchFamily="2" charset="2"/>
              <a:buChar char="l"/>
              <a:defRPr kumimoji="1" sz="2000">
                <a:solidFill>
                  <a:schemeClr val="tx1"/>
                </a:solidFill>
                <a:latin typeface="Verdana" panose="020B0604030504040204" pitchFamily="34" charset="0"/>
              </a:defRPr>
            </a:lvl9pPr>
          </a:lstStyle>
          <a:p>
            <a:pPr algn="ctr">
              <a:spcBef>
                <a:spcPct val="0"/>
              </a:spcBef>
              <a:buClrTx/>
              <a:buSzTx/>
              <a:buFontTx/>
              <a:buNone/>
            </a:pPr>
            <a:r>
              <a:rPr lang="zh-TW" altLang="en-US" sz="3600" b="1" dirty="0">
                <a:solidFill>
                  <a:srgbClr val="002060"/>
                </a:solidFill>
                <a:latin typeface="+mn-ea"/>
                <a:ea typeface="+mn-ea"/>
              </a:rPr>
              <a:t>起心動念</a:t>
            </a:r>
            <a:r>
              <a:rPr lang="en-US" altLang="zh-TW" sz="3600" b="1" dirty="0">
                <a:solidFill>
                  <a:srgbClr val="002060"/>
                </a:solidFill>
                <a:latin typeface="+mn-ea"/>
                <a:ea typeface="+mn-ea"/>
              </a:rPr>
              <a:t>.</a:t>
            </a:r>
          </a:p>
          <a:p>
            <a:pPr algn="ctr">
              <a:spcBef>
                <a:spcPct val="0"/>
              </a:spcBef>
              <a:buClrTx/>
              <a:buSzTx/>
              <a:buFontTx/>
              <a:buNone/>
            </a:pPr>
            <a:r>
              <a:rPr lang="zh-TW" altLang="en-US" sz="3600" b="1" dirty="0">
                <a:solidFill>
                  <a:srgbClr val="002060"/>
                </a:solidFill>
                <a:latin typeface="+mn-ea"/>
                <a:ea typeface="+mn-ea"/>
              </a:rPr>
              <a:t>如何選擇適合自己實習單位</a:t>
            </a:r>
          </a:p>
        </p:txBody>
      </p:sp>
    </p:spTree>
    <p:extLst>
      <p:ext uri="{BB962C8B-B14F-4D97-AF65-F5344CB8AC3E}">
        <p14:creationId xmlns:p14="http://schemas.microsoft.com/office/powerpoint/2010/main" val="4082960420"/>
      </p:ext>
    </p:extLst>
  </p:cSld>
  <p:clrMapOvr>
    <a:masterClrMapping/>
  </p:clrMapOvr>
  <p:transition advClick="0" advTm="100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資料庫圖表 1"/>
          <p:cNvGraphicFramePr/>
          <p:nvPr>
            <p:extLst>
              <p:ext uri="{D42A27DB-BD31-4B8C-83A1-F6EECF244321}">
                <p14:modId xmlns:p14="http://schemas.microsoft.com/office/powerpoint/2010/main" val="550112455"/>
              </p:ext>
            </p:extLst>
          </p:nvPr>
        </p:nvGraphicFramePr>
        <p:xfrm>
          <a:off x="0" y="627534"/>
          <a:ext cx="685800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8280905"/>
      </p:ext>
    </p:extLst>
  </p:cSld>
  <p:clrMapOvr>
    <a:masterClrMapping/>
  </p:clrMapOvr>
  <p:transition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3293718924"/>
              </p:ext>
            </p:extLst>
          </p:nvPr>
        </p:nvGraphicFramePr>
        <p:xfrm>
          <a:off x="0" y="555526"/>
          <a:ext cx="6858000"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0228167"/>
      </p:ext>
    </p:extLst>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idx="1"/>
          </p:nvPr>
        </p:nvSpPr>
        <p:spPr>
          <a:xfrm>
            <a:off x="351235" y="1869877"/>
            <a:ext cx="6103144" cy="1403747"/>
          </a:xfrm>
        </p:spPr>
        <p:txBody>
          <a:bodyPr/>
          <a:lstStyle/>
          <a:p>
            <a:pPr algn="ctr">
              <a:buFont typeface="Wingdings" panose="05000000000000000000" pitchFamily="2" charset="2"/>
              <a:buNone/>
            </a:pPr>
            <a:r>
              <a:rPr lang="en-US" altLang="zh-TW" sz="7200" b="1">
                <a:latin typeface="Monotype Corsiva" panose="03010101010201010101" pitchFamily="66" charset="0"/>
                <a:ea typeface="標楷體" panose="03000509000000000000" pitchFamily="65" charset="-120"/>
              </a:rPr>
              <a:t>Q &amp; A  </a:t>
            </a:r>
            <a:r>
              <a:rPr lang="zh-TW" altLang="en-US" sz="7200" b="1">
                <a:latin typeface="Monotype Corsiva" panose="03010101010201010101" pitchFamily="66" charset="0"/>
                <a:ea typeface="標楷體" panose="03000509000000000000" pitchFamily="65" charset="-120"/>
              </a:rPr>
              <a:t>時間</a:t>
            </a:r>
          </a:p>
        </p:txBody>
      </p:sp>
      <p:grpSp>
        <p:nvGrpSpPr>
          <p:cNvPr id="67587" name="Group 4"/>
          <p:cNvGrpSpPr>
            <a:grpSpLocks/>
          </p:cNvGrpSpPr>
          <p:nvPr/>
        </p:nvGrpSpPr>
        <p:grpSpPr bwMode="auto">
          <a:xfrm>
            <a:off x="91220" y="3651870"/>
            <a:ext cx="6609371" cy="1079897"/>
            <a:chOff x="-90" y="3320"/>
            <a:chExt cx="5747" cy="1017"/>
          </a:xfrm>
        </p:grpSpPr>
        <p:pic>
          <p:nvPicPr>
            <p:cNvPr id="6758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28484" r="5109"/>
            <a:stretch>
              <a:fillRect/>
            </a:stretch>
          </p:blipFill>
          <p:spPr bwMode="auto">
            <a:xfrm>
              <a:off x="3564" y="3322"/>
              <a:ext cx="1013" cy="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14566" r="18604"/>
            <a:stretch>
              <a:fillRect/>
            </a:stretch>
          </p:blipFill>
          <p:spPr bwMode="auto">
            <a:xfrm>
              <a:off x="2381" y="3322"/>
              <a:ext cx="1225" cy="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97" y="3322"/>
              <a:ext cx="915" cy="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l="5446" r="21407" b="2625"/>
            <a:stretch>
              <a:fillRect/>
            </a:stretch>
          </p:blipFill>
          <p:spPr bwMode="auto">
            <a:xfrm>
              <a:off x="4565" y="3322"/>
              <a:ext cx="1092" cy="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 y="3320"/>
              <a:ext cx="1587" cy="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7038073"/>
      </p:ext>
    </p:extLst>
  </p:cSld>
  <p:clrMapOvr>
    <a:masterClrMapping/>
  </p:clrMapOvr>
  <p:transition advClick="0"/>
</p:sld>
</file>

<file path=ppt/theme/theme1.xml><?xml version="1.0" encoding="utf-8"?>
<a:theme xmlns:a="http://schemas.openxmlformats.org/drawingml/2006/main" name="6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6_Office 佈景主題">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25918</TotalTime>
  <Words>2609</Words>
  <Application>Microsoft Office PowerPoint</Application>
  <PresentationFormat>自訂</PresentationFormat>
  <Paragraphs>384</Paragraphs>
  <Slides>52</Slides>
  <Notes>11</Notes>
  <HiddenSlides>0</HiddenSlides>
  <MMClips>0</MMClips>
  <ScaleCrop>false</ScaleCrop>
  <HeadingPairs>
    <vt:vector size="8" baseType="variant">
      <vt:variant>
        <vt:lpstr>使用字型</vt:lpstr>
      </vt:variant>
      <vt:variant>
        <vt:i4>14</vt:i4>
      </vt:variant>
      <vt:variant>
        <vt:lpstr>佈景主題</vt:lpstr>
      </vt:variant>
      <vt:variant>
        <vt:i4>1</vt:i4>
      </vt:variant>
      <vt:variant>
        <vt:lpstr>內嵌 OLE 伺服程式</vt:lpstr>
      </vt:variant>
      <vt:variant>
        <vt:i4>1</vt:i4>
      </vt:variant>
      <vt:variant>
        <vt:lpstr>投影片標題</vt:lpstr>
      </vt:variant>
      <vt:variant>
        <vt:i4>52</vt:i4>
      </vt:variant>
    </vt:vector>
  </HeadingPairs>
  <TitlesOfParts>
    <vt:vector size="68" baseType="lpstr">
      <vt:lpstr>Fancy</vt:lpstr>
      <vt:lpstr>SimHei</vt:lpstr>
      <vt:lpstr>SimSun</vt:lpstr>
      <vt:lpstr>華康仿宋體W2</vt:lpstr>
      <vt:lpstr>微軟正黑體</vt:lpstr>
      <vt:lpstr>新細明體</vt:lpstr>
      <vt:lpstr>標楷體</vt:lpstr>
      <vt:lpstr>Arial</vt:lpstr>
      <vt:lpstr>Calibri</vt:lpstr>
      <vt:lpstr>Comic Sans MS</vt:lpstr>
      <vt:lpstr>DilleniaUPC</vt:lpstr>
      <vt:lpstr>Monotype Corsiva</vt:lpstr>
      <vt:lpstr>Times New Roman</vt:lpstr>
      <vt:lpstr>Wingdings</vt:lpstr>
      <vt:lpstr>6_Office 佈景主題</vt:lpstr>
      <vt:lpstr>多媒體項目</vt:lpstr>
      <vt:lpstr>PowerPoint 簡報</vt:lpstr>
      <vt:lpstr>校外實習說明會</vt:lpstr>
      <vt:lpstr>校外實習作業預定日程表</vt:lpstr>
      <vt:lpstr>校外實習作業預定日程表</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校外實習分發標準</vt:lpstr>
      <vt:lpstr>PowerPoint 簡報</vt:lpstr>
      <vt:lpstr>☆特別留意☆</vt:lpstr>
      <vt:lpstr>☆重要補充說明☆</vt:lpstr>
      <vt:lpstr>PowerPoint 簡報</vt:lpstr>
      <vt:lpstr>校外實習選填志願 </vt:lpstr>
      <vt:lpstr>選填志願注意事項</vt:lpstr>
      <vt:lpstr>國內選填志願之原則</vt:lpstr>
      <vt:lpstr>國內實習機構媒合</vt:lpstr>
      <vt:lpstr>海外實習遴選之條件</vt:lpstr>
      <vt:lpstr>PowerPoint 簡報</vt:lpstr>
      <vt:lpstr>PowerPoint 簡報</vt:lpstr>
      <vt:lpstr>PowerPoint 簡報</vt:lpstr>
      <vt:lpstr>PowerPoint 簡報</vt:lpstr>
      <vt:lpstr>PowerPoint 簡報</vt:lpstr>
      <vt:lpstr>挑選實習機構建議</vt:lpstr>
      <vt:lpstr>PowerPoint 簡報</vt:lpstr>
      <vt:lpstr>面試規定事項</vt:lpstr>
      <vt:lpstr>服儀參考-男性</vt:lpstr>
      <vt:lpstr>PowerPoint 簡報</vt:lpstr>
      <vt:lpstr>PowerPoint 簡報</vt:lpstr>
      <vt:lpstr>實習機構面試</vt:lpstr>
      <vt:lpstr>實習機構面試</vt:lpstr>
      <vt:lpstr>PowerPoint 簡報</vt:lpstr>
      <vt:lpstr>PowerPoint 簡報</vt:lpstr>
      <vt:lpstr>先前學生案例1</vt:lpstr>
      <vt:lpstr>先前學生案例2</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user</cp:lastModifiedBy>
  <cp:revision>2020</cp:revision>
  <cp:lastPrinted>2023-03-27T09:07:51Z</cp:lastPrinted>
  <dcterms:created xsi:type="dcterms:W3CDTF">2011-01-04T12:54:17Z</dcterms:created>
  <dcterms:modified xsi:type="dcterms:W3CDTF">2026-10-06T09:41:42Z</dcterms:modified>
</cp:coreProperties>
</file>